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0" r:id="rId1"/>
  </p:sldMasterIdLst>
  <p:notesMasterIdLst>
    <p:notesMasterId r:id="rId43"/>
  </p:notesMasterIdLst>
  <p:sldIdLst>
    <p:sldId id="325" r:id="rId2"/>
    <p:sldId id="311" r:id="rId3"/>
    <p:sldId id="1272" r:id="rId4"/>
    <p:sldId id="1274" r:id="rId5"/>
    <p:sldId id="551" r:id="rId6"/>
    <p:sldId id="256" r:id="rId7"/>
    <p:sldId id="308" r:id="rId8"/>
    <p:sldId id="259" r:id="rId9"/>
    <p:sldId id="260" r:id="rId10"/>
    <p:sldId id="393" r:id="rId11"/>
    <p:sldId id="1251" r:id="rId12"/>
    <p:sldId id="3838" r:id="rId13"/>
    <p:sldId id="1283" r:id="rId14"/>
    <p:sldId id="381" r:id="rId15"/>
    <p:sldId id="761" r:id="rId16"/>
    <p:sldId id="396" r:id="rId17"/>
    <p:sldId id="3832" r:id="rId18"/>
    <p:sldId id="3827" r:id="rId19"/>
    <p:sldId id="1284" r:id="rId20"/>
    <p:sldId id="1275" r:id="rId21"/>
    <p:sldId id="1276" r:id="rId22"/>
    <p:sldId id="264" r:id="rId23"/>
    <p:sldId id="282" r:id="rId24"/>
    <p:sldId id="295" r:id="rId25"/>
    <p:sldId id="296" r:id="rId26"/>
    <p:sldId id="270" r:id="rId27"/>
    <p:sldId id="281" r:id="rId28"/>
    <p:sldId id="305" r:id="rId29"/>
    <p:sldId id="375" r:id="rId30"/>
    <p:sldId id="353" r:id="rId31"/>
    <p:sldId id="373" r:id="rId32"/>
    <p:sldId id="420" r:id="rId33"/>
    <p:sldId id="3837" r:id="rId34"/>
    <p:sldId id="261" r:id="rId35"/>
    <p:sldId id="402" r:id="rId36"/>
    <p:sldId id="350" r:id="rId37"/>
    <p:sldId id="288" r:id="rId38"/>
    <p:sldId id="362" r:id="rId39"/>
    <p:sldId id="3839" r:id="rId40"/>
    <p:sldId id="3840" r:id="rId41"/>
    <p:sldId id="1268"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58E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8"/>
    <p:restoredTop sz="95351"/>
  </p:normalViewPr>
  <p:slideViewPr>
    <p:cSldViewPr snapToGrid="0" snapToObjects="1">
      <p:cViewPr varScale="1">
        <p:scale>
          <a:sx n="93" d="100"/>
          <a:sy n="93" d="100"/>
        </p:scale>
        <p:origin x="216" y="52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21T10:10:33.371"/>
    </inkml:context>
    <inkml:brush xml:id="br0">
      <inkml:brushProperty name="width" value="0.1" units="cm"/>
      <inkml:brushProperty name="height" value="0.1" units="cm"/>
      <inkml:brushProperty name="color" value="#9BE636"/>
    </inkml:brush>
  </inkml:definitions>
  <inkml:trace contextRef="#ctx0" brushRef="#br0">0 1 24575,'0'0'0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21T10:10:33.374"/>
    </inkml:context>
    <inkml:brush xml:id="br0">
      <inkml:brushProperty name="width" value="0.35" units="cm"/>
      <inkml:brushProperty name="height" value="0.35" units="cm"/>
      <inkml:brushProperty name="color" value="#9BE636"/>
    </inkml:brush>
  </inkml:definitions>
  <inkml:trace contextRef="#ctx0" brushRef="#br0">1357 0 24575,'-5'5'0,"0"0"0,1 1 0,-1-1 0,1 1 0,1 0 0,-1 0 0,-4 9 0,-9 17 0,-340 644-125,44 27-135,-177 357 4,450-986 256,-50 73 0,78-132 14,18-26 155,23-35 182,594-1020-1043,-26-180 532,-517 1067 959,-80 179-795,0 0-1,0-1 1,0 1-1,0 0 1,0 0-1,0-1 1,0 1-1,0 0 0,1 0 1,-1-1-1,0 1 1,0 0-1,0 0 1,0-1-1,1 1 1,-1 0-1,0 0 1,0 0-1,0 0 0,1-1 1,-1 1-1,0 0 1,0 0-1,1 0 1,-1 0-1,0 0 1,0 0-1,1 0 1,-1 0-1,0 0 0,1 0 1,-1 0-1,0 0 1,0 0-1,1 0 1,-1 0-1,0 0 1,1 0-1,-1 0 1,0 0-1,0 0 0,1 0 1,-1 0-1,0 0 1,0 1-1,1-1 1,-1 0-1,0 0 1,0 0-1,0 0 1,1 1-1,-1-1 0,0 0 1,0 0-1,0 0 1,1 1-1,10 20-31,-7-14 19,274 650 9,-138-298 0,65 94 0,426 693 0,-572-1048-1365</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21T10:10:33.375"/>
    </inkml:context>
    <inkml:brush xml:id="br0">
      <inkml:brushProperty name="width" value="0.35" units="cm"/>
      <inkml:brushProperty name="height" value="0.35" units="cm"/>
      <inkml:brushProperty name="color" value="#9BE636"/>
    </inkml:brush>
  </inkml:definitions>
  <inkml:trace contextRef="#ctx0" brushRef="#br0">1 373 24575,'0'0'0,"9"-5"0,38-13 0,57-18 0,69-12 0,65-8 0,49 1 0,24 5-983,-7 6 961,-42 9 22,-64 10-7186</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21T10:10:33.376"/>
    </inkml:context>
    <inkml:brush xml:id="br0">
      <inkml:brushProperty name="width" value="0.35" units="cm"/>
      <inkml:brushProperty name="height" value="0.35" units="cm"/>
      <inkml:brushProperty name="color" value="#9BE636"/>
    </inkml:brush>
  </inkml:definitions>
  <inkml:trace contextRef="#ctx0" brushRef="#br0">756 427 24575,'-2'40'0,"-1"1"0,-12 54 0,11-73 0,-174 762-400,-47-9-24,215-744 423,-294 942 1,303-970 2,-10 28 254,11-31-250,0 0-1,0 0 0,0 0 0,0 0 0,0 0 0,0 0 0,0 0 1,0 0-1,0 0 0,-1 0 0,1 0 0,0 0 0,0 0 0,0 0 0,0 0 1,0 0-1,0-1 0,0 1 0,0 0 0,0 0 0,0 0 0,0 0 1,0 0-1,0 0 0,0 0 0,-1 0 0,1 0 0,0 1 0,0-1 0,0 0 1,0 0-1,0 0 0,0 0 0,0 0 0,0 0 0,0 0 0,0 0 1,0 0-1,0 0 0,0 0 0,0 0 0,2-23 209,47-228-77,3 2-137,174-704-595,58 10 0,-148 598 595,-118 307 0,2 1 0,1 1 0,2 1 0,2 1 0,1 1 0,49-48 0,-53 63 54,-1 1 0,2 1 0,0 1 0,1 1 0,0 2 1,1 0-1,1 1 0,-1 2 0,2 0 0,30-5 0,-23 8 20,1 1 1,0 1-1,0 2 1,1 2-1,-1 1 0,0 2 1,50 10-1,-65-9-74,-1 1 0,0 1 0,0 1 0,-1 0 0,0 1 0,0 1 0,-1 1 0,0 1 0,-1 0 0,18 15 0,-25-17 0,0 0 0,-1 1 0,0-1 0,0 1 0,-1 1 0,0 0 0,-1 0 0,0 0 0,-1 1 0,0-1 0,-1 1 0,0 0 0,-1 1 0,-1-1 0,1 1 0,-2-1 0,0 16 0,-1-3 0,-2 0 0,-1-1 0,-1 1 0,-1 0 0,-10 30 0,-2-6 0,-40 78 0,9-39 0,-4-3 0,-4-2 0,-3-2 0,-129 134 0,101-128 0,-5-5 0,-3-4 0,-166 105 0,56-69 0,199-111 0,-1 0 0,0 0 0,1 0 0,-1 1 0,1 0 0,0 0 0,0 1 0,0 0 0,1 0 0,-7 8 0,11-12 0,0 1 0,1-1 0,-1 1 0,1-1 0,-1 0 0,1 1 0,-1-1 0,1 1 0,0-1 0,0 1 0,0-1 0,0 1 0,0-1 0,0 1 0,0 0 0,1-1 0,-1 0 0,0 1 0,2 2 0,0 0 0,0 0 0,1 1 0,0-1 0,0 0 0,0 0 0,0-1 0,1 1 0,5 5 0,17 12 0,1-1 0,0-1 0,32 15 0,107 48 0,503 188-310,27-40-138,-434-145 393,-196-65 55,-26-9 0,1 2 0,-2 2 0,0 2 0,54 32 0,-89-48-65,-1 1 0,0 0 1,0 0-1,-1 0 0,1 0 0,0 0 1,-1 1-1,1-1 0,-1 1 1,0 0-1,0-1 0,0 1 0,0 0 1,0 1-1,0-1 0,-1 0 0,0 0 1,1 4-1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21T10:10:33.377"/>
    </inkml:context>
    <inkml:brush xml:id="br0">
      <inkml:brushProperty name="width" value="0.35" units="cm"/>
      <inkml:brushProperty name="height" value="0.35" units="cm"/>
      <inkml:brushProperty name="color" value="#9BE636"/>
    </inkml:brush>
  </inkml:definitions>
  <inkml:trace contextRef="#ctx0" brushRef="#br0">1 1 24575,'4'0'0,"-1"0"0,1 1 0,0-1 0,-1 1 0,1 0 0,-1 0 0,7 3 0,14 5 0,156 36-91,1-8 0,322 23 0,372-60-182,-677-11 273,304-59 0,-480 66 0,-7 1 0,0 0 0,0-1 0,0 0 0,0-1 0,0-1 0,14-8 0,-29 14 2,0 0-1,1 0 0,-1 0 1,0 0-1,0 0 1,0 0-1,0-1 1,1 1-1,-1 0 1,0 0-1,0 0 1,0 0-1,0 0 1,1 0-1,-1 0 1,0 0-1,0 0 1,0 0-1,0 0 0,0-1 1,1 1-1,-1 0 1,0 0-1,0 0 1,0 0-1,0 0 1,0-1-1,0 1 1,0 0-1,0 0 1,1 0-1,-1 0 1,0 0-1,0-1 1,0 1-1,0 0 0,0 0 1,0 0-1,0-1 1,0 1-1,0 0 1,0 0-1,0 0 1,0 0-1,0-1 1,0 1-1,-1 0 1,1 0-1,0 0 1,0 0-1,0-1 1,0 1-1,0 0 0,0 0 1,0 0-1,0 0 1,-1-1-1,-13 0 187,-22 5 85,9 7-273,1 2 0,1 1 0,0 0 0,1 2 0,-34 29 0,26-20 0,-59 35 0,78-53 0,0 0 0,-1-1 0,1-1 0,-1-1 0,0 0 0,-1 0 0,1-1 0,-22 1 0,1-3 0,0-2 0,0-2 0,0-1 0,1-1 0,0-2 0,-46-15 0,23 1 0,1-2 0,-96-54 0,151 76 0,0 0 0,0 0 0,0 0 0,0 1 0,0-1 0,0 0 0,-1 1 0,1-1 0,0 1 0,0 0 0,0-1 0,-1 1 0,1 0 0,0 0 0,-1 0 0,1 0 0,0 0 0,-2 0 0,2 1 0,0 1 0,0 0 0,0-1 0,1 1 0,-1 0 0,0-1 0,1 1 0,-1 0 0,1 0 0,0-1 0,0 1 0,-1 0 0,1 0 0,0 0 0,1 0 0,-1 3 0,11 186 0,-6-122 0,14 178 0,75 1776-3073,-87-1589-2045</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21T10:12:14.146"/>
    </inkml:context>
    <inkml:brush xml:id="br0">
      <inkml:brushProperty name="width" value="0.35" units="cm"/>
      <inkml:brushProperty name="height" value="0.35" units="cm"/>
      <inkml:brushProperty name="color" value="#9BE636"/>
    </inkml:brush>
  </inkml:definitions>
  <inkml:trace contextRef="#ctx0" brushRef="#br0">0 4974 24575,'1'-4'0,"0"0"0,1 1 0,-1-1 0,1 0 0,-1 1 0,1-1 0,0 1 0,1-1 0,-1 1 0,1 0 0,3-4 0,4-5 0,134-171-82,230-225 0,361-264-1671,-223 216 1753,66-98-319,4-4-1301,44-9 758,39 36 876,-483 407-352,6 8 0,4 9 0,5 8 0,301-105 0,458-81 39,-712 234-1199</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21T10:12:30.942"/>
    </inkml:context>
    <inkml:brush xml:id="br0">
      <inkml:brushProperty name="width" value="0.2" units="cm"/>
      <inkml:brushProperty name="height" value="0.2" units="cm"/>
      <inkml:brushProperty name="color" value="#9BE636"/>
    </inkml:brush>
  </inkml:definitions>
  <inkml:trace contextRef="#ctx0" brushRef="#br0">1 473 24575,'4'-1'0,"-1"1"0,1-2 0,-1 1 0,1 0 0,-1-1 0,0 0 0,0 1 0,1-1 0,-1-1 0,-1 1 0,4-3 0,11-7 0,158-86 0,330-134 0,-275 151 0,-199 73 0,0 1 0,1 1 0,-1 2 0,1 2 0,52 2 0,195 6-1365</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21T10:12:32.391"/>
    </inkml:context>
    <inkml:brush xml:id="br0">
      <inkml:brushProperty name="width" value="0.2" units="cm"/>
      <inkml:brushProperty name="height" value="0.2" units="cm"/>
      <inkml:brushProperty name="color" value="#9BE636"/>
    </inkml:brush>
  </inkml:definitions>
  <inkml:trace contextRef="#ctx0" brushRef="#br0">0 2201 24575,'3'-32'0,"1"0"0,1 0 0,2 1 0,2 0 0,15-40 0,-18 52 0,65-171 0,12-34 0,-15 13 0,247-726 0,-267 784 0,-13 40 0,-14 60 69,5-19-1503</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B4FA0C-AD54-9347-B54F-21D8DD86F57B}" type="datetimeFigureOut">
              <a:rPr lang="en-US" smtClean="0"/>
              <a:t>9/14/26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C9E081D-0B2E-FA4B-B4CC-E97AF9D45BE4}" type="slidenum">
              <a:rPr lang="en-US" smtClean="0"/>
              <a:t>‹#›</a:t>
            </a:fld>
            <a:endParaRPr lang="en-US"/>
          </a:p>
        </p:txBody>
      </p:sp>
    </p:spTree>
    <p:extLst>
      <p:ext uri="{BB962C8B-B14F-4D97-AF65-F5344CB8AC3E}">
        <p14:creationId xmlns:p14="http://schemas.microsoft.com/office/powerpoint/2010/main" val="15937001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why a theme on TD and engaged scholarship. We all know we cant achieve the SDGs without transforming how we do our research. ….</a:t>
            </a:r>
            <a:endParaRPr lang="en-ZA" dirty="0"/>
          </a:p>
        </p:txBody>
      </p:sp>
      <p:sp>
        <p:nvSpPr>
          <p:cNvPr id="4" name="Slide Number Placeholder 3"/>
          <p:cNvSpPr>
            <a:spLocks noGrp="1"/>
          </p:cNvSpPr>
          <p:nvPr>
            <p:ph type="sldNum" sz="quarter" idx="5"/>
          </p:nvPr>
        </p:nvSpPr>
        <p:spPr/>
        <p:txBody>
          <a:bodyPr/>
          <a:lstStyle/>
          <a:p>
            <a:fld id="{906D125C-C838-405C-A77A-C692682B0FCE}" type="slidenum">
              <a:rPr lang="en-ZA" smtClean="0"/>
              <a:t>2</a:t>
            </a:fld>
            <a:endParaRPr lang="en-ZA"/>
          </a:p>
        </p:txBody>
      </p:sp>
    </p:spTree>
    <p:extLst>
      <p:ext uri="{BB962C8B-B14F-4D97-AF65-F5344CB8AC3E}">
        <p14:creationId xmlns:p14="http://schemas.microsoft.com/office/powerpoint/2010/main" val="8868257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B3CFC-93A4-727D-FD0C-3F1B82D52F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D7F456-7628-DCA0-0B05-29F6FE0EAABA}"/>
              </a:ext>
            </a:extLst>
          </p:cNvPr>
          <p:cNvSpPr>
            <a:spLocks noGrp="1" noRot="1" noChangeAspect="1"/>
          </p:cNvSpPr>
          <p:nvPr>
            <p:ph type="sldImg"/>
          </p:nvPr>
        </p:nvSpPr>
        <p:spPr>
          <a:xfrm>
            <a:off x="0" y="763588"/>
            <a:ext cx="0" cy="0"/>
          </a:xfrm>
        </p:spPr>
      </p:sp>
      <p:sp>
        <p:nvSpPr>
          <p:cNvPr id="3" name="Notes Placeholder 2">
            <a:extLst>
              <a:ext uri="{FF2B5EF4-FFF2-40B4-BE49-F238E27FC236}">
                <a16:creationId xmlns:a16="http://schemas.microsoft.com/office/drawing/2014/main" id="{64939C02-B08E-69AA-6799-341169D8DC8B}"/>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B5EC9813-E9EA-BE9F-4E1F-AD6616F1C941}"/>
              </a:ext>
            </a:extLst>
          </p:cNvPr>
          <p:cNvSpPr>
            <a:spLocks noGrp="1"/>
          </p:cNvSpPr>
          <p:nvPr>
            <p:ph type="hdr" sz="quarter"/>
          </p:nvPr>
        </p:nvSpPr>
        <p:spPr/>
        <p:txBody>
          <a:bodyPr/>
          <a:lstStyle/>
          <a:p>
            <a:endParaRPr lang="en-US" dirty="0"/>
          </a:p>
        </p:txBody>
      </p:sp>
      <p:sp>
        <p:nvSpPr>
          <p:cNvPr id="5" name="Slide Number Placeholder 4">
            <a:extLst>
              <a:ext uri="{FF2B5EF4-FFF2-40B4-BE49-F238E27FC236}">
                <a16:creationId xmlns:a16="http://schemas.microsoft.com/office/drawing/2014/main" id="{A39A2853-772C-337D-5251-D4B7EE0B303F}"/>
              </a:ext>
            </a:extLst>
          </p:cNvPr>
          <p:cNvSpPr>
            <a:spLocks noGrp="1"/>
          </p:cNvSpPr>
          <p:nvPr>
            <p:ph type="sldNum" sz="quarter" idx="5"/>
          </p:nvPr>
        </p:nvSpPr>
        <p:spPr/>
        <p:txBody>
          <a:bodyPr/>
          <a:lstStyle/>
          <a:p>
            <a:fld id="{12426B78-950D-0B45-B694-D406D7D4BE9C}" type="slidenum">
              <a:rPr lang="en-US" smtClean="0"/>
              <a:t>3</a:t>
            </a:fld>
            <a:endParaRPr lang="en-US" dirty="0"/>
          </a:p>
        </p:txBody>
      </p:sp>
    </p:spTree>
    <p:extLst>
      <p:ext uri="{BB962C8B-B14F-4D97-AF65-F5344CB8AC3E}">
        <p14:creationId xmlns:p14="http://schemas.microsoft.com/office/powerpoint/2010/main" val="12431309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6E39B5-4189-9DCC-11F6-17E6D7207D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81A662-14CC-399B-00E7-23DFF17D3B57}"/>
              </a:ext>
            </a:extLst>
          </p:cNvPr>
          <p:cNvSpPr>
            <a:spLocks noGrp="1" noRot="1" noChangeAspect="1"/>
          </p:cNvSpPr>
          <p:nvPr>
            <p:ph type="sldImg"/>
          </p:nvPr>
        </p:nvSpPr>
        <p:spPr>
          <a:xfrm>
            <a:off x="0" y="763588"/>
            <a:ext cx="0" cy="0"/>
          </a:xfrm>
        </p:spPr>
      </p:sp>
      <p:sp>
        <p:nvSpPr>
          <p:cNvPr id="3" name="Notes Placeholder 2">
            <a:extLst>
              <a:ext uri="{FF2B5EF4-FFF2-40B4-BE49-F238E27FC236}">
                <a16:creationId xmlns:a16="http://schemas.microsoft.com/office/drawing/2014/main" id="{486F2EF7-E8D7-4C7E-5767-AE28CDE04BFD}"/>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17CA6132-7E61-7932-E8DC-0DCF7674C09E}"/>
              </a:ext>
            </a:extLst>
          </p:cNvPr>
          <p:cNvSpPr>
            <a:spLocks noGrp="1"/>
          </p:cNvSpPr>
          <p:nvPr>
            <p:ph type="hdr" sz="quarter"/>
          </p:nvPr>
        </p:nvSpPr>
        <p:spPr/>
        <p:txBody>
          <a:bodyPr/>
          <a:lstStyle/>
          <a:p>
            <a:endParaRPr lang="en-US" dirty="0"/>
          </a:p>
        </p:txBody>
      </p:sp>
      <p:sp>
        <p:nvSpPr>
          <p:cNvPr id="5" name="Slide Number Placeholder 4">
            <a:extLst>
              <a:ext uri="{FF2B5EF4-FFF2-40B4-BE49-F238E27FC236}">
                <a16:creationId xmlns:a16="http://schemas.microsoft.com/office/drawing/2014/main" id="{2A54FFFF-25FE-9AC9-2F96-3A0D6E28699F}"/>
              </a:ext>
            </a:extLst>
          </p:cNvPr>
          <p:cNvSpPr>
            <a:spLocks noGrp="1"/>
          </p:cNvSpPr>
          <p:nvPr>
            <p:ph type="sldNum" sz="quarter" idx="5"/>
          </p:nvPr>
        </p:nvSpPr>
        <p:spPr/>
        <p:txBody>
          <a:bodyPr/>
          <a:lstStyle/>
          <a:p>
            <a:fld id="{12426B78-950D-0B45-B694-D406D7D4BE9C}" type="slidenum">
              <a:rPr lang="en-US" smtClean="0"/>
              <a:t>4</a:t>
            </a:fld>
            <a:endParaRPr lang="en-US" dirty="0"/>
          </a:p>
        </p:txBody>
      </p:sp>
    </p:spTree>
    <p:extLst>
      <p:ext uri="{BB962C8B-B14F-4D97-AF65-F5344CB8AC3E}">
        <p14:creationId xmlns:p14="http://schemas.microsoft.com/office/powerpoint/2010/main" val="37972700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3" name="PlaceHolder 1"/>
          <p:cNvSpPr>
            <a:spLocks noGrp="1" noRot="1" noChangeAspect="1"/>
          </p:cNvSpPr>
          <p:nvPr>
            <p:ph type="sldImg"/>
          </p:nvPr>
        </p:nvSpPr>
        <p:spPr>
          <a:xfrm>
            <a:off x="685800" y="1143000"/>
            <a:ext cx="5486400" cy="3086100"/>
          </a:xfrm>
          <a:prstGeom prst="rect">
            <a:avLst/>
          </a:prstGeom>
          <a:ln w="0">
            <a:noFill/>
          </a:ln>
        </p:spPr>
      </p:sp>
      <p:sp>
        <p:nvSpPr>
          <p:cNvPr id="864"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marL="216000" indent="0">
              <a:lnSpc>
                <a:spcPct val="100000"/>
              </a:lnSpc>
              <a:buNone/>
            </a:pPr>
            <a:endParaRPr lang="en-US" sz="2000" b="0" strike="noStrike" spc="-1" dirty="0">
              <a:solidFill>
                <a:srgbClr val="000000"/>
              </a:solidFill>
              <a:latin typeface="Arial"/>
            </a:endParaRPr>
          </a:p>
          <a:p>
            <a:pPr marL="216000" indent="0">
              <a:lnSpc>
                <a:spcPct val="100000"/>
              </a:lnSpc>
              <a:buNone/>
            </a:pPr>
            <a:endParaRPr lang="en-US" sz="2000" b="0" strike="noStrike" spc="-1" dirty="0">
              <a:solidFill>
                <a:srgbClr val="000000"/>
              </a:solidFill>
              <a:latin typeface="Arial"/>
            </a:endParaRPr>
          </a:p>
        </p:txBody>
      </p:sp>
      <p:sp>
        <p:nvSpPr>
          <p:cNvPr id="865" name="PlaceHolder 3"/>
          <p:cNvSpPr>
            <a:spLocks noGrp="1"/>
          </p:cNvSpPr>
          <p:nvPr>
            <p:ph type="hdr"/>
          </p:nvPr>
        </p:nvSpPr>
        <p:spPr>
          <a:xfrm>
            <a:off x="0" y="0"/>
            <a:ext cx="2971440" cy="458280"/>
          </a:xfrm>
          <a:prstGeom prst="rect">
            <a:avLst/>
          </a:prstGeom>
          <a:noFill/>
          <a:ln w="0">
            <a:noFill/>
          </a:ln>
        </p:spPr>
        <p:txBody>
          <a:bodyPr lIns="91440" tIns="45720" rIns="91440" bIns="45720" anchor="t">
            <a:noAutofit/>
          </a:bodyPr>
          <a:lstStyle/>
          <a:p>
            <a:pPr indent="0">
              <a:buNone/>
            </a:pPr>
            <a:endParaRPr lang="en-US" sz="1200" b="0" strike="noStrike" spc="-1">
              <a:solidFill>
                <a:schemeClr val="dk1"/>
              </a:solidFill>
              <a:latin typeface="+mn-lt"/>
              <a:ea typeface="+mn-ea"/>
            </a:endParaRPr>
          </a:p>
        </p:txBody>
      </p:sp>
      <p:sp>
        <p:nvSpPr>
          <p:cNvPr id="866" name="PlaceHolder 4"/>
          <p:cNvSpPr>
            <a:spLocks noGrp="1"/>
          </p:cNvSpPr>
          <p:nvPr>
            <p:ph type="sldNum" idx="37"/>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en-US" sz="1200" b="0" strike="noStrike" spc="-1">
                <a:solidFill>
                  <a:srgbClr val="000000"/>
                </a:solidFill>
                <a:latin typeface="Times New Roman"/>
              </a:defRPr>
            </a:lvl1pPr>
          </a:lstStyle>
          <a:p>
            <a:pPr indent="0" algn="r">
              <a:lnSpc>
                <a:spcPct val="100000"/>
              </a:lnSpc>
              <a:buNone/>
            </a:pPr>
            <a:fld id="{9E511138-6D81-4D89-B613-37B2DE8AAD89}" type="slidenum">
              <a:rPr lang="en-US" sz="1200" b="0" strike="noStrike" spc="-1">
                <a:solidFill>
                  <a:srgbClr val="000000"/>
                </a:solidFill>
                <a:latin typeface="Times New Roman"/>
              </a:rPr>
              <a:t>6</a:t>
            </a:fld>
            <a:endParaRPr lang="en-US" sz="1200" b="0" strike="noStrike" spc="-1">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8C3E4D-D578-D2E1-0915-761BC8842C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42AF8F-0E55-835F-8DCA-C548FF8FB793}"/>
              </a:ext>
            </a:extLst>
          </p:cNvPr>
          <p:cNvSpPr>
            <a:spLocks noGrp="1" noRot="1" noChangeAspect="1"/>
          </p:cNvSpPr>
          <p:nvPr>
            <p:ph type="sldImg"/>
          </p:nvPr>
        </p:nvSpPr>
        <p:spPr>
          <a:xfrm>
            <a:off x="0" y="763588"/>
            <a:ext cx="0" cy="0"/>
          </a:xfrm>
        </p:spPr>
      </p:sp>
      <p:sp>
        <p:nvSpPr>
          <p:cNvPr id="3" name="Notes Placeholder 2">
            <a:extLst>
              <a:ext uri="{FF2B5EF4-FFF2-40B4-BE49-F238E27FC236}">
                <a16:creationId xmlns:a16="http://schemas.microsoft.com/office/drawing/2014/main" id="{5E02D805-535C-1E06-68B3-70BD8D18D3EF}"/>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FE1D57F1-F650-5510-4781-3851E1869944}"/>
              </a:ext>
            </a:extLst>
          </p:cNvPr>
          <p:cNvSpPr>
            <a:spLocks noGrp="1"/>
          </p:cNvSpPr>
          <p:nvPr>
            <p:ph type="hdr" sz="quarter"/>
          </p:nvPr>
        </p:nvSpPr>
        <p:spPr/>
        <p:txBody>
          <a:bodyPr/>
          <a:lstStyle/>
          <a:p>
            <a:endParaRPr lang="en-US" dirty="0"/>
          </a:p>
        </p:txBody>
      </p:sp>
      <p:sp>
        <p:nvSpPr>
          <p:cNvPr id="5" name="Slide Number Placeholder 4">
            <a:extLst>
              <a:ext uri="{FF2B5EF4-FFF2-40B4-BE49-F238E27FC236}">
                <a16:creationId xmlns:a16="http://schemas.microsoft.com/office/drawing/2014/main" id="{8CEB6909-7B1D-CE35-41A6-3B8CA75E0422}"/>
              </a:ext>
            </a:extLst>
          </p:cNvPr>
          <p:cNvSpPr>
            <a:spLocks noGrp="1"/>
          </p:cNvSpPr>
          <p:nvPr>
            <p:ph type="sldNum" sz="quarter" idx="5"/>
          </p:nvPr>
        </p:nvSpPr>
        <p:spPr/>
        <p:txBody>
          <a:bodyPr/>
          <a:lstStyle/>
          <a:p>
            <a:fld id="{12426B78-950D-0B45-B694-D406D7D4BE9C}" type="slidenum">
              <a:rPr lang="en-US" smtClean="0"/>
              <a:t>7</a:t>
            </a:fld>
            <a:endParaRPr lang="en-US" dirty="0"/>
          </a:p>
        </p:txBody>
      </p:sp>
    </p:spTree>
    <p:extLst>
      <p:ext uri="{BB962C8B-B14F-4D97-AF65-F5344CB8AC3E}">
        <p14:creationId xmlns:p14="http://schemas.microsoft.com/office/powerpoint/2010/main" val="17515801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5" name="PlaceHolder 1"/>
          <p:cNvSpPr>
            <a:spLocks noGrp="1" noRot="1" noChangeAspect="1"/>
          </p:cNvSpPr>
          <p:nvPr>
            <p:ph type="sldImg"/>
          </p:nvPr>
        </p:nvSpPr>
        <p:spPr>
          <a:xfrm>
            <a:off x="685800" y="1143000"/>
            <a:ext cx="5486400" cy="3086100"/>
          </a:xfrm>
          <a:prstGeom prst="rect">
            <a:avLst/>
          </a:prstGeom>
          <a:ln w="0">
            <a:noFill/>
          </a:ln>
        </p:spPr>
      </p:sp>
      <p:sp>
        <p:nvSpPr>
          <p:cNvPr id="876"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defTabSz="914400">
              <a:lnSpc>
                <a:spcPct val="100000"/>
              </a:lnSpc>
              <a:buNone/>
              <a:tabLst>
                <a:tab pos="0" algn="l"/>
              </a:tabLst>
            </a:pPr>
            <a:endParaRPr lang="en-US" sz="2000" b="0" strike="noStrike" spc="-1" dirty="0">
              <a:solidFill>
                <a:srgbClr val="000000"/>
              </a:solidFill>
              <a:latin typeface="Arial"/>
            </a:endParaRPr>
          </a:p>
        </p:txBody>
      </p:sp>
      <p:sp>
        <p:nvSpPr>
          <p:cNvPr id="877" name="PlaceHolder 3"/>
          <p:cNvSpPr>
            <a:spLocks noGrp="1"/>
          </p:cNvSpPr>
          <p:nvPr>
            <p:ph type="hdr"/>
          </p:nvPr>
        </p:nvSpPr>
        <p:spPr>
          <a:xfrm>
            <a:off x="0" y="0"/>
            <a:ext cx="2971440" cy="458280"/>
          </a:xfrm>
          <a:prstGeom prst="rect">
            <a:avLst/>
          </a:prstGeom>
          <a:noFill/>
          <a:ln w="0">
            <a:noFill/>
          </a:ln>
        </p:spPr>
        <p:txBody>
          <a:bodyPr lIns="91440" tIns="45720" rIns="91440" bIns="45720" anchor="t">
            <a:noAutofit/>
          </a:bodyPr>
          <a:lstStyle/>
          <a:p>
            <a:pPr indent="0">
              <a:buNone/>
            </a:pPr>
            <a:endParaRPr lang="en-US" sz="1200" b="0" strike="noStrike" spc="-1">
              <a:solidFill>
                <a:schemeClr val="dk1"/>
              </a:solidFill>
              <a:latin typeface="+mn-lt"/>
              <a:ea typeface="+mn-ea"/>
            </a:endParaRPr>
          </a:p>
        </p:txBody>
      </p:sp>
      <p:sp>
        <p:nvSpPr>
          <p:cNvPr id="878" name="PlaceHolder 4"/>
          <p:cNvSpPr>
            <a:spLocks noGrp="1"/>
          </p:cNvSpPr>
          <p:nvPr>
            <p:ph type="sldNum" idx="40"/>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en-US" sz="1200" b="0" strike="noStrike" spc="-1">
                <a:solidFill>
                  <a:srgbClr val="000000"/>
                </a:solidFill>
                <a:latin typeface="Times New Roman"/>
              </a:defRPr>
            </a:lvl1pPr>
          </a:lstStyle>
          <a:p>
            <a:pPr indent="0" algn="r">
              <a:lnSpc>
                <a:spcPct val="100000"/>
              </a:lnSpc>
              <a:buNone/>
            </a:pPr>
            <a:fld id="{9CD2E0F3-DD0D-4927-86FF-FDF325F372F7}" type="slidenum">
              <a:rPr lang="en-US" sz="1200" b="0" strike="noStrike" spc="-1">
                <a:solidFill>
                  <a:srgbClr val="000000"/>
                </a:solidFill>
                <a:latin typeface="Times New Roman"/>
              </a:rPr>
              <a:t>8</a:t>
            </a:fld>
            <a:endParaRPr lang="en-US" sz="1200" b="0" strike="noStrike" spc="-1">
              <a:solidFill>
                <a:srgbClr val="000000"/>
              </a:solidFill>
              <a:latin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9" name="PlaceHolder 1"/>
          <p:cNvSpPr>
            <a:spLocks noGrp="1" noRot="1" noChangeAspect="1"/>
          </p:cNvSpPr>
          <p:nvPr>
            <p:ph type="sldImg"/>
          </p:nvPr>
        </p:nvSpPr>
        <p:spPr>
          <a:xfrm>
            <a:off x="685800" y="1143000"/>
            <a:ext cx="5486400" cy="3086100"/>
          </a:xfrm>
          <a:prstGeom prst="rect">
            <a:avLst/>
          </a:prstGeom>
          <a:ln w="0">
            <a:noFill/>
          </a:ln>
        </p:spPr>
      </p:sp>
      <p:sp>
        <p:nvSpPr>
          <p:cNvPr id="880"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marL="216000" indent="0">
              <a:lnSpc>
                <a:spcPct val="100000"/>
              </a:lnSpc>
              <a:buNone/>
            </a:pPr>
            <a:endParaRPr lang="en-US" sz="2000" b="0" strike="noStrike" spc="-1" dirty="0">
              <a:solidFill>
                <a:srgbClr val="000000"/>
              </a:solidFill>
              <a:latin typeface="Arial"/>
            </a:endParaRPr>
          </a:p>
        </p:txBody>
      </p:sp>
      <p:sp>
        <p:nvSpPr>
          <p:cNvPr id="881" name="PlaceHolder 3"/>
          <p:cNvSpPr>
            <a:spLocks noGrp="1"/>
          </p:cNvSpPr>
          <p:nvPr>
            <p:ph type="hdr"/>
          </p:nvPr>
        </p:nvSpPr>
        <p:spPr>
          <a:xfrm>
            <a:off x="0" y="0"/>
            <a:ext cx="2971440" cy="458280"/>
          </a:xfrm>
          <a:prstGeom prst="rect">
            <a:avLst/>
          </a:prstGeom>
          <a:noFill/>
          <a:ln w="0">
            <a:noFill/>
          </a:ln>
        </p:spPr>
        <p:txBody>
          <a:bodyPr lIns="91440" tIns="45720" rIns="91440" bIns="45720" anchor="t">
            <a:noAutofit/>
          </a:bodyPr>
          <a:lstStyle/>
          <a:p>
            <a:pPr indent="0">
              <a:buNone/>
            </a:pPr>
            <a:endParaRPr lang="en-US" sz="1200" b="0" strike="noStrike" spc="-1">
              <a:solidFill>
                <a:schemeClr val="dk1"/>
              </a:solidFill>
              <a:latin typeface="+mn-lt"/>
              <a:ea typeface="+mn-ea"/>
            </a:endParaRPr>
          </a:p>
        </p:txBody>
      </p:sp>
      <p:sp>
        <p:nvSpPr>
          <p:cNvPr id="882" name="PlaceHolder 4"/>
          <p:cNvSpPr>
            <a:spLocks noGrp="1"/>
          </p:cNvSpPr>
          <p:nvPr>
            <p:ph type="sldNum" idx="41"/>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en-US" sz="1200" b="0" strike="noStrike" spc="-1">
                <a:solidFill>
                  <a:srgbClr val="000000"/>
                </a:solidFill>
                <a:latin typeface="Times New Roman"/>
              </a:defRPr>
            </a:lvl1pPr>
          </a:lstStyle>
          <a:p>
            <a:pPr indent="0" algn="r">
              <a:lnSpc>
                <a:spcPct val="100000"/>
              </a:lnSpc>
              <a:buNone/>
            </a:pPr>
            <a:fld id="{51DF9E60-4FCB-4DA0-A1B7-09C3026D859A}" type="slidenum">
              <a:rPr lang="en-US" sz="1200" b="0" strike="noStrike" spc="-1">
                <a:solidFill>
                  <a:srgbClr val="000000"/>
                </a:solidFill>
                <a:latin typeface="Times New Roman"/>
              </a:rPr>
              <a:t>9</a:t>
            </a:fld>
            <a:endParaRPr lang="en-US" sz="1200" b="0" strike="noStrike" spc="-1">
              <a:solidFill>
                <a:srgbClr val="000000"/>
              </a:solidFill>
              <a:latin typeface="Times New Roman"/>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3425" name="Google Shape;221;gb85300c64f_0_0:notes"/>
          <p:cNvSpPr>
            <a:spLocks noGrp="1"/>
          </p:cNvSpPr>
          <p:nvPr>
            <p:ph type="body" idx="1"/>
          </p:nvPr>
        </p:nvSpPr>
        <p:spPr>
          <a:xfrm>
            <a:off x="685800" y="4343400"/>
            <a:ext cx="5486400"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lIns="91425" tIns="45700" rIns="91425" bIns="45700"/>
          <a:lstStyle/>
          <a:p>
            <a:pPr>
              <a:spcBef>
                <a:spcPct val="0"/>
              </a:spcBef>
            </a:pPr>
            <a:endParaRPr lang="en-US" altLang="en-US">
              <a:ea typeface="ヒラギノ角ゴ Pro W3" charset="-128"/>
            </a:endParaRPr>
          </a:p>
        </p:txBody>
      </p:sp>
      <p:sp>
        <p:nvSpPr>
          <p:cNvPr id="103426" name="Google Shape;222;gb85300c64f_0_0:notes"/>
          <p:cNvSpPr>
            <a:spLocks noGrp="1" noRot="1" noChangeAspect="1" noTextEdit="1"/>
          </p:cNvSpPr>
          <p:nvPr>
            <p:ph type="sldImg" idx="2"/>
          </p:nvPr>
        </p:nvSpPr>
        <p:spPr>
          <a:xfrm>
            <a:off x="685800" y="1143000"/>
            <a:ext cx="5486400" cy="3086100"/>
          </a:xfrm>
          <a:custGeom>
            <a:avLst/>
            <a:gdLst>
              <a:gd name="T0" fmla="*/ 0 w 120000"/>
              <a:gd name="T1" fmla="*/ 0 h 120000"/>
              <a:gd name="T2" fmla="*/ 174193200 w 120000"/>
              <a:gd name="T3" fmla="*/ 0 h 120000"/>
              <a:gd name="T4" fmla="*/ 174193200 w 120000"/>
              <a:gd name="T5" fmla="*/ 97983675 h 120000"/>
              <a:gd name="T6" fmla="*/ 0 w 120000"/>
              <a:gd name="T7" fmla="*/ 97983675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a:round/>
          </a:ln>
        </p:spPr>
      </p:sp>
    </p:spTree>
    <p:extLst>
      <p:ext uri="{BB962C8B-B14F-4D97-AF65-F5344CB8AC3E}">
        <p14:creationId xmlns:p14="http://schemas.microsoft.com/office/powerpoint/2010/main" val="2058238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9074" name="Rectangle 33">
            <a:extLst>
              <a:ext uri="{FF2B5EF4-FFF2-40B4-BE49-F238E27FC236}">
                <a16:creationId xmlns:a16="http://schemas.microsoft.com/office/drawing/2014/main" id="{99F7A71C-DE89-8C57-3915-0B0C29250CB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tabLst>
                <a:tab pos="723900" algn="l"/>
                <a:tab pos="1447800" algn="l"/>
                <a:tab pos="2171700" algn="l"/>
                <a:tab pos="2895600" algn="l"/>
              </a:tabLst>
              <a:defRPr sz="2400">
                <a:solidFill>
                  <a:schemeClr val="tx1"/>
                </a:solidFill>
                <a:latin typeface="Arial" panose="020B0604020202020204" pitchFamily="34" charset="0"/>
                <a:ea typeface="ヒラギノ角ゴ Pro W3" panose="020B0300000000000000" pitchFamily="34" charset="-128"/>
              </a:defRPr>
            </a:lvl1pPr>
            <a:lvl2pPr marL="742950" indent="-285750">
              <a:tabLst>
                <a:tab pos="723900" algn="l"/>
                <a:tab pos="1447800" algn="l"/>
                <a:tab pos="2171700" algn="l"/>
                <a:tab pos="2895600" algn="l"/>
              </a:tabLst>
              <a:defRPr sz="2400">
                <a:solidFill>
                  <a:schemeClr val="tx1"/>
                </a:solidFill>
                <a:latin typeface="Arial" panose="020B0604020202020204" pitchFamily="34" charset="0"/>
                <a:ea typeface="ヒラギノ角ゴ Pro W3" panose="020B0300000000000000" pitchFamily="34" charset="-128"/>
              </a:defRPr>
            </a:lvl2pPr>
            <a:lvl3pPr marL="1143000" indent="-228600">
              <a:tabLst>
                <a:tab pos="723900" algn="l"/>
                <a:tab pos="1447800" algn="l"/>
                <a:tab pos="2171700" algn="l"/>
                <a:tab pos="2895600" algn="l"/>
              </a:tabLst>
              <a:defRPr sz="2400">
                <a:solidFill>
                  <a:schemeClr val="tx1"/>
                </a:solidFill>
                <a:latin typeface="Arial" panose="020B0604020202020204" pitchFamily="34" charset="0"/>
                <a:ea typeface="ヒラギノ角ゴ Pro W3" panose="020B0300000000000000" pitchFamily="34" charset="-128"/>
              </a:defRPr>
            </a:lvl3pPr>
            <a:lvl4pPr marL="1600200" indent="-228600">
              <a:tabLst>
                <a:tab pos="723900" algn="l"/>
                <a:tab pos="1447800" algn="l"/>
                <a:tab pos="2171700" algn="l"/>
                <a:tab pos="2895600" algn="l"/>
              </a:tabLst>
              <a:defRPr sz="2400">
                <a:solidFill>
                  <a:schemeClr val="tx1"/>
                </a:solidFill>
                <a:latin typeface="Arial" panose="020B0604020202020204" pitchFamily="34" charset="0"/>
                <a:ea typeface="ヒラギノ角ゴ Pro W3" panose="020B0300000000000000" pitchFamily="34" charset="-128"/>
              </a:defRPr>
            </a:lvl4pPr>
            <a:lvl5pPr marL="2057400" indent="-228600">
              <a:tabLst>
                <a:tab pos="723900" algn="l"/>
                <a:tab pos="1447800" algn="l"/>
                <a:tab pos="2171700" algn="l"/>
                <a:tab pos="2895600" algn="l"/>
              </a:tabLst>
              <a:defRPr sz="2400">
                <a:solidFill>
                  <a:schemeClr val="tx1"/>
                </a:solidFill>
                <a:latin typeface="Arial" panose="020B0604020202020204" pitchFamily="34" charset="0"/>
                <a:ea typeface="ヒラギノ角ゴ Pro W3" panose="020B0300000000000000" pitchFamily="34" charset="-128"/>
              </a:defRPr>
            </a:lvl5pPr>
            <a:lvl6pPr marL="2514600" indent="-228600" eaLnBrk="0" fontAlgn="base" hangingPunct="0">
              <a:spcBef>
                <a:spcPct val="0"/>
              </a:spcBef>
              <a:spcAft>
                <a:spcPct val="0"/>
              </a:spcAft>
              <a:tabLst>
                <a:tab pos="723900" algn="l"/>
                <a:tab pos="1447800" algn="l"/>
                <a:tab pos="2171700" algn="l"/>
                <a:tab pos="2895600" algn="l"/>
              </a:tabLst>
              <a:defRPr sz="2400">
                <a:solidFill>
                  <a:schemeClr val="tx1"/>
                </a:solidFill>
                <a:latin typeface="Arial" panose="020B0604020202020204" pitchFamily="34" charset="0"/>
                <a:ea typeface="ヒラギノ角ゴ Pro W3" panose="020B0300000000000000" pitchFamily="34" charset="-128"/>
              </a:defRPr>
            </a:lvl6pPr>
            <a:lvl7pPr marL="2971800" indent="-228600" eaLnBrk="0" fontAlgn="base" hangingPunct="0">
              <a:spcBef>
                <a:spcPct val="0"/>
              </a:spcBef>
              <a:spcAft>
                <a:spcPct val="0"/>
              </a:spcAft>
              <a:tabLst>
                <a:tab pos="723900" algn="l"/>
                <a:tab pos="1447800" algn="l"/>
                <a:tab pos="2171700" algn="l"/>
                <a:tab pos="2895600" algn="l"/>
              </a:tabLst>
              <a:defRPr sz="2400">
                <a:solidFill>
                  <a:schemeClr val="tx1"/>
                </a:solidFill>
                <a:latin typeface="Arial" panose="020B0604020202020204" pitchFamily="34" charset="0"/>
                <a:ea typeface="ヒラギノ角ゴ Pro W3" panose="020B0300000000000000" pitchFamily="34" charset="-128"/>
              </a:defRPr>
            </a:lvl7pPr>
            <a:lvl8pPr marL="3429000" indent="-228600" eaLnBrk="0" fontAlgn="base" hangingPunct="0">
              <a:spcBef>
                <a:spcPct val="0"/>
              </a:spcBef>
              <a:spcAft>
                <a:spcPct val="0"/>
              </a:spcAft>
              <a:tabLst>
                <a:tab pos="723900" algn="l"/>
                <a:tab pos="1447800" algn="l"/>
                <a:tab pos="2171700" algn="l"/>
                <a:tab pos="2895600" algn="l"/>
              </a:tabLst>
              <a:defRPr sz="2400">
                <a:solidFill>
                  <a:schemeClr val="tx1"/>
                </a:solidFill>
                <a:latin typeface="Arial" panose="020B0604020202020204" pitchFamily="34" charset="0"/>
                <a:ea typeface="ヒラギノ角ゴ Pro W3" panose="020B0300000000000000" pitchFamily="34" charset="-128"/>
              </a:defRPr>
            </a:lvl8pPr>
            <a:lvl9pPr marL="3886200" indent="-228600" eaLnBrk="0" fontAlgn="base" hangingPunct="0">
              <a:spcBef>
                <a:spcPct val="0"/>
              </a:spcBef>
              <a:spcAft>
                <a:spcPct val="0"/>
              </a:spcAft>
              <a:tabLst>
                <a:tab pos="723900" algn="l"/>
                <a:tab pos="1447800" algn="l"/>
                <a:tab pos="2171700" algn="l"/>
                <a:tab pos="2895600" algn="l"/>
              </a:tabLst>
              <a:defRPr sz="2400">
                <a:solidFill>
                  <a:schemeClr val="tx1"/>
                </a:solidFill>
                <a:latin typeface="Arial" panose="020B0604020202020204" pitchFamily="34" charset="0"/>
                <a:ea typeface="ヒラギノ角ゴ Pro W3" panose="020B0300000000000000" pitchFamily="34" charset="-128"/>
              </a:defRPr>
            </a:lvl9pPr>
          </a:lstStyle>
          <a:p>
            <a:fld id="{D378F898-6787-2C4D-BA92-70626CFAA815}" type="slidenum">
              <a:rPr lang="en-US" altLang="en-US" sz="1200">
                <a:solidFill>
                  <a:srgbClr val="000000"/>
                </a:solidFill>
                <a:latin typeface="Times New Roman" panose="02020603050405020304" pitchFamily="18" charset="0"/>
              </a:rPr>
              <a:pPr/>
              <a:t>11</a:t>
            </a:fld>
            <a:endParaRPr lang="en-US" altLang="en-US" sz="1200">
              <a:solidFill>
                <a:srgbClr val="000000"/>
              </a:solidFill>
              <a:latin typeface="Times New Roman" panose="02020603050405020304" pitchFamily="18" charset="0"/>
            </a:endParaRPr>
          </a:p>
        </p:txBody>
      </p:sp>
      <p:sp>
        <p:nvSpPr>
          <p:cNvPr id="259075" name="Text Box 2">
            <a:extLst>
              <a:ext uri="{FF2B5EF4-FFF2-40B4-BE49-F238E27FC236}">
                <a16:creationId xmlns:a16="http://schemas.microsoft.com/office/drawing/2014/main" id="{876505B5-2BE4-8E7F-5FFB-AF694DAA2496}"/>
              </a:ext>
            </a:extLst>
          </p:cNvPr>
          <p:cNvSpPr txBox="1">
            <a:spLocks noChangeArrowheads="1"/>
          </p:cNvSpPr>
          <p:nvPr/>
        </p:nvSpPr>
        <p:spPr bwMode="auto">
          <a:xfrm>
            <a:off x="1130300" y="674688"/>
            <a:ext cx="4597400" cy="344805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defTabSz="449263">
              <a:defRPr sz="2400">
                <a:solidFill>
                  <a:schemeClr val="tx1"/>
                </a:solidFill>
                <a:latin typeface="Arial" panose="020B0604020202020204" pitchFamily="34" charset="0"/>
                <a:ea typeface="ヒラギノ角ゴ Pro W3" panose="020B0300000000000000" pitchFamily="34" charset="-128"/>
              </a:defRPr>
            </a:lvl1pPr>
            <a:lvl2pPr marL="742950" indent="-285750" defTabSz="449263">
              <a:defRPr sz="2400">
                <a:solidFill>
                  <a:schemeClr val="tx1"/>
                </a:solidFill>
                <a:latin typeface="Arial" panose="020B0604020202020204" pitchFamily="34" charset="0"/>
                <a:ea typeface="ヒラギノ角ゴ Pro W3" panose="020B0300000000000000" pitchFamily="34" charset="-128"/>
              </a:defRPr>
            </a:lvl2pPr>
            <a:lvl3pPr marL="1143000" indent="-228600" defTabSz="449263">
              <a:defRPr sz="2400">
                <a:solidFill>
                  <a:schemeClr val="tx1"/>
                </a:solidFill>
                <a:latin typeface="Arial" panose="020B0604020202020204" pitchFamily="34" charset="0"/>
                <a:ea typeface="ヒラギノ角ゴ Pro W3" panose="020B0300000000000000" pitchFamily="34" charset="-128"/>
              </a:defRPr>
            </a:lvl3pPr>
            <a:lvl4pPr marL="1600200" indent="-228600" defTabSz="449263">
              <a:defRPr sz="2400">
                <a:solidFill>
                  <a:schemeClr val="tx1"/>
                </a:solidFill>
                <a:latin typeface="Arial" panose="020B0604020202020204" pitchFamily="34" charset="0"/>
                <a:ea typeface="ヒラギノ角ゴ Pro W3" panose="020B0300000000000000" pitchFamily="34" charset="-128"/>
              </a:defRPr>
            </a:lvl4pPr>
            <a:lvl5pPr marL="2057400" indent="-228600" defTabSz="449263">
              <a:defRPr sz="2400">
                <a:solidFill>
                  <a:schemeClr val="tx1"/>
                </a:solidFill>
                <a:latin typeface="Arial" panose="020B0604020202020204" pitchFamily="34" charset="0"/>
                <a:ea typeface="ヒラギノ角ゴ Pro W3" panose="020B0300000000000000" pitchFamily="34" charset="-128"/>
              </a:defRPr>
            </a:lvl5pPr>
            <a:lvl6pPr marL="2514600" indent="-228600" defTabSz="449263"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6pPr>
            <a:lvl7pPr marL="2971800" indent="-228600" defTabSz="449263"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7pPr>
            <a:lvl8pPr marL="3429000" indent="-228600" defTabSz="449263"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8pPr>
            <a:lvl9pPr marL="3886200" indent="-228600" defTabSz="449263"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9pPr>
          </a:lstStyle>
          <a:p>
            <a:pPr>
              <a:lnSpc>
                <a:spcPct val="93000"/>
              </a:lnSpc>
              <a:buClr>
                <a:srgbClr val="000000"/>
              </a:buClr>
              <a:buSzPct val="100000"/>
              <a:buFont typeface="Times New Roman" panose="02020603050405020304" pitchFamily="18" charset="0"/>
              <a:buNone/>
            </a:pPr>
            <a:endParaRPr lang="en-US" altLang="en-US">
              <a:solidFill>
                <a:srgbClr val="FFFFFF"/>
              </a:solidFill>
            </a:endParaRPr>
          </a:p>
        </p:txBody>
      </p:sp>
      <p:sp>
        <p:nvSpPr>
          <p:cNvPr id="259076" name="Rectangle 3">
            <a:extLst>
              <a:ext uri="{FF2B5EF4-FFF2-40B4-BE49-F238E27FC236}">
                <a16:creationId xmlns:a16="http://schemas.microsoft.com/office/drawing/2014/main" id="{8F8F51B0-847A-CBAD-3E9D-78DDB7221B00}"/>
              </a:ext>
            </a:extLst>
          </p:cNvPr>
          <p:cNvSpPr>
            <a:spLocks noGrp="1" noChangeArrowheads="1"/>
          </p:cNvSpPr>
          <p:nvPr>
            <p:ph type="body"/>
          </p:nvPr>
        </p:nvSpPr>
        <p:spPr>
          <a:xfrm>
            <a:off x="914400" y="4343400"/>
            <a:ext cx="4987925" cy="40735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Arial" panose="020B0604020202020204" pitchFamily="34" charset="0"/>
              <a:ea typeface="ヒラギノ角ゴ Pro W3" panose="020B0300000000000000" pitchFamily="34" charset="-128"/>
            </a:endParaRPr>
          </a:p>
        </p:txBody>
      </p:sp>
    </p:spTree>
    <p:extLst>
      <p:ext uri="{BB962C8B-B14F-4D97-AF65-F5344CB8AC3E}">
        <p14:creationId xmlns:p14="http://schemas.microsoft.com/office/powerpoint/2010/main" val="39136498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85740F-1B19-714C-5831-D4ACF031E6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5C5530-65E4-F0ED-4D10-4BD665ADBBA0}"/>
              </a:ext>
            </a:extLst>
          </p:cNvPr>
          <p:cNvSpPr>
            <a:spLocks noGrp="1" noRot="1" noChangeAspect="1"/>
          </p:cNvSpPr>
          <p:nvPr>
            <p:ph type="sldImg"/>
          </p:nvPr>
        </p:nvSpPr>
        <p:spPr>
          <a:xfrm>
            <a:off x="0" y="763588"/>
            <a:ext cx="0" cy="0"/>
          </a:xfrm>
        </p:spPr>
      </p:sp>
      <p:sp>
        <p:nvSpPr>
          <p:cNvPr id="3" name="Notes Placeholder 2">
            <a:extLst>
              <a:ext uri="{FF2B5EF4-FFF2-40B4-BE49-F238E27FC236}">
                <a16:creationId xmlns:a16="http://schemas.microsoft.com/office/drawing/2014/main" id="{9EDF6342-FDB0-E9C0-46A6-6427FD85AC4B}"/>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9B7635E6-59AE-26DA-8729-5FB6DC4AE517}"/>
              </a:ext>
            </a:extLst>
          </p:cNvPr>
          <p:cNvSpPr>
            <a:spLocks noGrp="1"/>
          </p:cNvSpPr>
          <p:nvPr>
            <p:ph type="hdr" sz="quarter"/>
          </p:nvPr>
        </p:nvSpPr>
        <p:spPr/>
        <p:txBody>
          <a:bodyPr/>
          <a:lstStyle/>
          <a:p>
            <a:endParaRPr lang="en-US" dirty="0"/>
          </a:p>
        </p:txBody>
      </p:sp>
      <p:sp>
        <p:nvSpPr>
          <p:cNvPr id="5" name="Slide Number Placeholder 4">
            <a:extLst>
              <a:ext uri="{FF2B5EF4-FFF2-40B4-BE49-F238E27FC236}">
                <a16:creationId xmlns:a16="http://schemas.microsoft.com/office/drawing/2014/main" id="{A9A1F986-E62F-E284-CF97-82C9AB77FA18}"/>
              </a:ext>
            </a:extLst>
          </p:cNvPr>
          <p:cNvSpPr>
            <a:spLocks noGrp="1"/>
          </p:cNvSpPr>
          <p:nvPr>
            <p:ph type="sldNum" sz="quarter" idx="5"/>
          </p:nvPr>
        </p:nvSpPr>
        <p:spPr/>
        <p:txBody>
          <a:bodyPr/>
          <a:lstStyle/>
          <a:p>
            <a:fld id="{12426B78-950D-0B45-B694-D406D7D4BE9C}" type="slidenum">
              <a:rPr lang="en-US" smtClean="0"/>
              <a:t>12</a:t>
            </a:fld>
            <a:endParaRPr lang="en-US" dirty="0"/>
          </a:p>
        </p:txBody>
      </p:sp>
    </p:spTree>
    <p:extLst>
      <p:ext uri="{BB962C8B-B14F-4D97-AF65-F5344CB8AC3E}">
        <p14:creationId xmlns:p14="http://schemas.microsoft.com/office/powerpoint/2010/main" val="6186551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D74EC-D928-9BEE-6B43-8034766A82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BC1177-7C12-20DB-F90A-479B5358AC8D}"/>
              </a:ext>
            </a:extLst>
          </p:cNvPr>
          <p:cNvSpPr>
            <a:spLocks noGrp="1" noRot="1" noChangeAspect="1"/>
          </p:cNvSpPr>
          <p:nvPr>
            <p:ph type="sldImg"/>
          </p:nvPr>
        </p:nvSpPr>
        <p:spPr>
          <a:xfrm>
            <a:off x="0" y="763588"/>
            <a:ext cx="0" cy="0"/>
          </a:xfrm>
        </p:spPr>
      </p:sp>
      <p:sp>
        <p:nvSpPr>
          <p:cNvPr id="3" name="Notes Placeholder 2">
            <a:extLst>
              <a:ext uri="{FF2B5EF4-FFF2-40B4-BE49-F238E27FC236}">
                <a16:creationId xmlns:a16="http://schemas.microsoft.com/office/drawing/2014/main" id="{4031DB01-AFB3-6189-D195-1FBBF310AEEE}"/>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BFDA1CCC-45EF-DCAC-A54E-5A0574C3033E}"/>
              </a:ext>
            </a:extLst>
          </p:cNvPr>
          <p:cNvSpPr>
            <a:spLocks noGrp="1"/>
          </p:cNvSpPr>
          <p:nvPr>
            <p:ph type="hdr" sz="quarter"/>
          </p:nvPr>
        </p:nvSpPr>
        <p:spPr/>
        <p:txBody>
          <a:bodyPr/>
          <a:lstStyle/>
          <a:p>
            <a:endParaRPr lang="en-US" dirty="0"/>
          </a:p>
        </p:txBody>
      </p:sp>
      <p:sp>
        <p:nvSpPr>
          <p:cNvPr id="5" name="Slide Number Placeholder 4">
            <a:extLst>
              <a:ext uri="{FF2B5EF4-FFF2-40B4-BE49-F238E27FC236}">
                <a16:creationId xmlns:a16="http://schemas.microsoft.com/office/drawing/2014/main" id="{25F6495A-7595-27DA-3FB6-A02A30B0D809}"/>
              </a:ext>
            </a:extLst>
          </p:cNvPr>
          <p:cNvSpPr>
            <a:spLocks noGrp="1"/>
          </p:cNvSpPr>
          <p:nvPr>
            <p:ph type="sldNum" sz="quarter" idx="5"/>
          </p:nvPr>
        </p:nvSpPr>
        <p:spPr/>
        <p:txBody>
          <a:bodyPr/>
          <a:lstStyle/>
          <a:p>
            <a:fld id="{12426B78-950D-0B45-B694-D406D7D4BE9C}" type="slidenum">
              <a:rPr lang="en-US" smtClean="0"/>
              <a:t>13</a:t>
            </a:fld>
            <a:endParaRPr lang="en-US" dirty="0"/>
          </a:p>
        </p:txBody>
      </p:sp>
    </p:spTree>
    <p:extLst>
      <p:ext uri="{BB962C8B-B14F-4D97-AF65-F5344CB8AC3E}">
        <p14:creationId xmlns:p14="http://schemas.microsoft.com/office/powerpoint/2010/main" val="21758423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8F810-50C0-FDA3-5FBB-FB26F9D1CD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894726-E269-A182-50C7-908589E2214F}"/>
              </a:ext>
            </a:extLst>
          </p:cNvPr>
          <p:cNvSpPr>
            <a:spLocks noGrp="1" noRot="1" noChangeAspect="1"/>
          </p:cNvSpPr>
          <p:nvPr>
            <p:ph type="sldImg"/>
          </p:nvPr>
        </p:nvSpPr>
        <p:spPr>
          <a:xfrm>
            <a:off x="0" y="763588"/>
            <a:ext cx="0" cy="0"/>
          </a:xfrm>
        </p:spPr>
      </p:sp>
      <p:sp>
        <p:nvSpPr>
          <p:cNvPr id="3" name="Notes Placeholder 2">
            <a:extLst>
              <a:ext uri="{FF2B5EF4-FFF2-40B4-BE49-F238E27FC236}">
                <a16:creationId xmlns:a16="http://schemas.microsoft.com/office/drawing/2014/main" id="{3A05DFFF-3C76-ABF0-5067-94C8690BC726}"/>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69921073-29D2-3091-AE59-341BFDE7CDA1}"/>
              </a:ext>
            </a:extLst>
          </p:cNvPr>
          <p:cNvSpPr>
            <a:spLocks noGrp="1"/>
          </p:cNvSpPr>
          <p:nvPr>
            <p:ph type="hdr" sz="quarter"/>
          </p:nvPr>
        </p:nvSpPr>
        <p:spPr/>
        <p:txBody>
          <a:bodyPr/>
          <a:lstStyle/>
          <a:p>
            <a:endParaRPr lang="en-US" dirty="0"/>
          </a:p>
        </p:txBody>
      </p:sp>
      <p:sp>
        <p:nvSpPr>
          <p:cNvPr id="5" name="Slide Number Placeholder 4">
            <a:extLst>
              <a:ext uri="{FF2B5EF4-FFF2-40B4-BE49-F238E27FC236}">
                <a16:creationId xmlns:a16="http://schemas.microsoft.com/office/drawing/2014/main" id="{B87635C6-4159-1D80-10A4-77B27B5820F6}"/>
              </a:ext>
            </a:extLst>
          </p:cNvPr>
          <p:cNvSpPr>
            <a:spLocks noGrp="1"/>
          </p:cNvSpPr>
          <p:nvPr>
            <p:ph type="sldNum" sz="quarter" idx="5"/>
          </p:nvPr>
        </p:nvSpPr>
        <p:spPr/>
        <p:txBody>
          <a:bodyPr/>
          <a:lstStyle/>
          <a:p>
            <a:fld id="{12426B78-950D-0B45-B694-D406D7D4BE9C}" type="slidenum">
              <a:rPr lang="en-US" smtClean="0"/>
              <a:t>21</a:t>
            </a:fld>
            <a:endParaRPr lang="en-US" dirty="0"/>
          </a:p>
        </p:txBody>
      </p:sp>
    </p:spTree>
    <p:extLst>
      <p:ext uri="{BB962C8B-B14F-4D97-AF65-F5344CB8AC3E}">
        <p14:creationId xmlns:p14="http://schemas.microsoft.com/office/powerpoint/2010/main" val="25533328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1" name="PlaceHolder 1"/>
          <p:cNvSpPr>
            <a:spLocks noGrp="1" noRot="1" noChangeAspect="1"/>
          </p:cNvSpPr>
          <p:nvPr>
            <p:ph type="sldImg"/>
          </p:nvPr>
        </p:nvSpPr>
        <p:spPr>
          <a:xfrm>
            <a:off x="685800" y="1143000"/>
            <a:ext cx="5486400" cy="3086100"/>
          </a:xfrm>
          <a:prstGeom prst="rect">
            <a:avLst/>
          </a:prstGeom>
          <a:ln w="0">
            <a:noFill/>
          </a:ln>
        </p:spPr>
      </p:sp>
      <p:sp>
        <p:nvSpPr>
          <p:cNvPr id="952"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marL="216000" indent="0">
              <a:lnSpc>
                <a:spcPct val="100000"/>
              </a:lnSpc>
              <a:buNone/>
            </a:pPr>
            <a:r>
              <a:rPr lang="en-US" sz="1200" b="1" strike="noStrike" spc="-1" dirty="0">
                <a:solidFill>
                  <a:schemeClr val="dk1"/>
                </a:solidFill>
                <a:latin typeface="+mn-lt"/>
                <a:ea typeface="+mn-ea"/>
              </a:rPr>
              <a:t>Adaptation is a precondition for mitigation</a:t>
            </a:r>
          </a:p>
          <a:p>
            <a:pPr marL="216000" indent="0">
              <a:lnSpc>
                <a:spcPct val="100000"/>
              </a:lnSpc>
              <a:buNone/>
            </a:pPr>
            <a:r>
              <a:rPr lang="en-US" sz="1200" b="1" strike="noStrike" spc="-1" dirty="0">
                <a:solidFill>
                  <a:schemeClr val="dk1"/>
                </a:solidFill>
                <a:latin typeface="+mn-lt"/>
                <a:ea typeface="+mn-ea"/>
              </a:rPr>
              <a:t>Core message: </a:t>
            </a:r>
            <a:r>
              <a:rPr lang="en-US" sz="1200" b="0" strike="noStrike" spc="-1" dirty="0">
                <a:solidFill>
                  <a:schemeClr val="dk1"/>
                </a:solidFill>
                <a:latin typeface="+mn-lt"/>
                <a:ea typeface="+mn-ea"/>
              </a:rPr>
              <a:t>Adaptation protects people and systems now, while mitigation determines the future level of risk that adaptation must confront.</a:t>
            </a:r>
            <a:endParaRPr lang="en-US" sz="1200" b="0" strike="noStrike" spc="-1" dirty="0">
              <a:solidFill>
                <a:srgbClr val="000000"/>
              </a:solidFill>
              <a:latin typeface="Arial"/>
            </a:endParaRPr>
          </a:p>
          <a:p>
            <a:pPr marL="216000" indent="0">
              <a:lnSpc>
                <a:spcPct val="100000"/>
              </a:lnSpc>
              <a:buNone/>
            </a:pPr>
            <a:r>
              <a:rPr lang="en-US" sz="1200" b="1" strike="noStrike" spc="-1" dirty="0">
                <a:solidFill>
                  <a:schemeClr val="dk1"/>
                </a:solidFill>
                <a:latin typeface="+mn-lt"/>
                <a:ea typeface="+mn-ea"/>
              </a:rPr>
              <a:t>Talking points:</a:t>
            </a:r>
            <a:endParaRPr lang="en-US" sz="1200" b="0" strike="noStrike" spc="-1" dirty="0">
              <a:solidFill>
                <a:srgbClr val="000000"/>
              </a:solidFill>
              <a:latin typeface="Arial"/>
            </a:endParaRPr>
          </a:p>
          <a:p>
            <a:pPr marL="216000" indent="0">
              <a:lnSpc>
                <a:spcPct val="100000"/>
              </a:lnSpc>
              <a:buNone/>
            </a:pPr>
            <a:r>
              <a:rPr lang="en-US" sz="1200" b="0" strike="noStrike" spc="-1" dirty="0">
                <a:solidFill>
                  <a:schemeClr val="dk1"/>
                </a:solidFill>
                <a:latin typeface="+mn-lt"/>
                <a:ea typeface="+mn-ea"/>
              </a:rPr>
              <a:t>Adaptation must address impacts already unavoidable or approaching.</a:t>
            </a:r>
            <a:endParaRPr lang="en-US" sz="1200" b="0" strike="noStrike" spc="-1" dirty="0">
              <a:solidFill>
                <a:srgbClr val="000000"/>
              </a:solidFill>
              <a:latin typeface="Arial"/>
            </a:endParaRPr>
          </a:p>
          <a:p>
            <a:pPr marL="216000" indent="0">
              <a:lnSpc>
                <a:spcPct val="100000"/>
              </a:lnSpc>
              <a:buNone/>
            </a:pPr>
            <a:r>
              <a:rPr lang="en-US" sz="1200" b="0" strike="noStrike" spc="-1" dirty="0">
                <a:solidFill>
                  <a:schemeClr val="dk1"/>
                </a:solidFill>
                <a:latin typeface="+mn-lt"/>
                <a:ea typeface="+mn-ea"/>
              </a:rPr>
              <a:t>Mitigation must start equally now because it determines peak warming and the future climate.</a:t>
            </a:r>
            <a:endParaRPr lang="en-US" sz="1200" b="0" strike="noStrike" spc="-1" dirty="0">
              <a:solidFill>
                <a:srgbClr val="000000"/>
              </a:solidFill>
              <a:latin typeface="Arial"/>
            </a:endParaRPr>
          </a:p>
          <a:p>
            <a:pPr marL="216000" indent="0">
              <a:lnSpc>
                <a:spcPct val="100000"/>
              </a:lnSpc>
              <a:buNone/>
            </a:pPr>
            <a:r>
              <a:rPr lang="en-US" sz="1200" b="0" strike="noStrike" spc="-1" dirty="0">
                <a:solidFill>
                  <a:schemeClr val="dk1"/>
                </a:solidFill>
                <a:latin typeface="+mn-lt"/>
                <a:ea typeface="+mn-ea"/>
              </a:rPr>
              <a:t>Strong adaptation helps maintain social and economic capacity for climate action.</a:t>
            </a:r>
            <a:endParaRPr lang="en-US" sz="1200" b="0" strike="noStrike" spc="-1" dirty="0">
              <a:solidFill>
                <a:srgbClr val="000000"/>
              </a:solidFill>
              <a:latin typeface="Arial"/>
            </a:endParaRPr>
          </a:p>
          <a:p>
            <a:pPr marL="216000" indent="0">
              <a:lnSpc>
                <a:spcPct val="100000"/>
              </a:lnSpc>
              <a:buNone/>
            </a:pPr>
            <a:r>
              <a:rPr lang="en-US" sz="1200" b="0" strike="noStrike" spc="-1" dirty="0">
                <a:solidFill>
                  <a:schemeClr val="dk1"/>
                </a:solidFill>
                <a:latin typeface="+mn-lt"/>
                <a:ea typeface="+mn-ea"/>
              </a:rPr>
              <a:t>Strong mitigation reduces the future adaptation burden.</a:t>
            </a:r>
            <a:endParaRPr lang="en-US" sz="1200" b="0" strike="noStrike" spc="-1" dirty="0">
              <a:solidFill>
                <a:srgbClr val="000000"/>
              </a:solidFill>
              <a:latin typeface="Arial"/>
            </a:endParaRPr>
          </a:p>
          <a:p>
            <a:pPr marL="216000" indent="0">
              <a:lnSpc>
                <a:spcPct val="100000"/>
              </a:lnSpc>
              <a:buNone/>
            </a:pPr>
            <a:r>
              <a:rPr lang="en-US" sz="1200" b="1" strike="noStrike" spc="-1" dirty="0">
                <a:solidFill>
                  <a:schemeClr val="dk1"/>
                </a:solidFill>
                <a:latin typeface="+mn-lt"/>
                <a:ea typeface="+mn-ea"/>
              </a:rPr>
              <a:t>Figure cue:</a:t>
            </a:r>
            <a:r>
              <a:rPr lang="en-US" sz="1200" b="0" strike="noStrike" spc="-1" dirty="0">
                <a:solidFill>
                  <a:schemeClr val="dk1"/>
                </a:solidFill>
                <a:latin typeface="+mn-lt"/>
                <a:ea typeface="+mn-ea"/>
              </a:rPr>
              <a:t> Make simultaneous action explicit: adaptation and mitigation both begin now, but affect different dimensions of the pathway.</a:t>
            </a:r>
            <a:endParaRPr lang="en-US" sz="1200" b="0" strike="noStrike" spc="-1" dirty="0">
              <a:solidFill>
                <a:srgbClr val="000000"/>
              </a:solidFill>
              <a:latin typeface="Arial"/>
            </a:endParaRPr>
          </a:p>
          <a:p>
            <a:pPr marL="216000" indent="0">
              <a:lnSpc>
                <a:spcPct val="100000"/>
              </a:lnSpc>
              <a:buNone/>
            </a:pPr>
            <a:r>
              <a:rPr lang="en-US" sz="1200" b="1" strike="noStrike" spc="-1" dirty="0">
                <a:solidFill>
                  <a:schemeClr val="dk1"/>
                </a:solidFill>
                <a:latin typeface="+mn-lt"/>
                <a:ea typeface="+mn-ea"/>
              </a:rPr>
              <a:t>Exit point / transition:</a:t>
            </a:r>
            <a:r>
              <a:rPr lang="en-US" sz="1200" b="0" strike="noStrike" spc="-1" dirty="0">
                <a:solidFill>
                  <a:schemeClr val="dk1"/>
                </a:solidFill>
                <a:latin typeface="+mn-lt"/>
                <a:ea typeface="+mn-ea"/>
              </a:rPr>
              <a:t> Adapt now to manage unavoidable change; mitigate now to avoid unmanageable change.</a:t>
            </a:r>
            <a:endParaRPr lang="en-US" sz="1200" b="0" strike="noStrike" spc="-1" dirty="0">
              <a:solidFill>
                <a:srgbClr val="000000"/>
              </a:solidFill>
              <a:latin typeface="Arial"/>
            </a:endParaRPr>
          </a:p>
          <a:p>
            <a:pPr marL="216000" indent="0">
              <a:lnSpc>
                <a:spcPct val="100000"/>
              </a:lnSpc>
              <a:buNone/>
            </a:pPr>
            <a:endParaRPr lang="en-US" sz="1200" b="0" strike="noStrike" spc="-1" dirty="0">
              <a:solidFill>
                <a:srgbClr val="000000"/>
              </a:solidFill>
              <a:latin typeface="Arial"/>
            </a:endParaRPr>
          </a:p>
          <a:p>
            <a:pPr marL="216000" marR="0" lvl="0" indent="0" algn="l" defTabSz="9144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weak adaptation--&gt; diversion of funds from mitigation and adaptation to serial emergency responses --&gt; undermining of mitigation and adaptation = extending of magnitude and duration of OS </a:t>
            </a:r>
          </a:p>
          <a:p>
            <a:pPr marL="216000" indent="0">
              <a:lnSpc>
                <a:spcPct val="100000"/>
              </a:lnSpc>
              <a:buNone/>
            </a:pPr>
            <a:endParaRPr lang="en-US" sz="1200" b="0" strike="noStrike" spc="-1" dirty="0">
              <a:solidFill>
                <a:srgbClr val="000000"/>
              </a:solidFill>
              <a:latin typeface="Arial"/>
            </a:endParaRPr>
          </a:p>
          <a:p>
            <a:pPr marL="216000" indent="0">
              <a:lnSpc>
                <a:spcPct val="100000"/>
              </a:lnSpc>
              <a:buNone/>
            </a:pPr>
            <a:r>
              <a:rPr lang="en-US" sz="2000" b="0" strike="noStrike" spc="-1" dirty="0">
                <a:solidFill>
                  <a:srgbClr val="000000"/>
                </a:solidFill>
                <a:latin typeface="+mn-lt"/>
                <a:ea typeface="+mn-ea"/>
              </a:rPr>
              <a:t>With weak mitigation, we have a compounding burden. If we go strong mitigation, reduce the long term burden.</a:t>
            </a:r>
            <a:endParaRPr lang="en-US" sz="2000" b="0" strike="noStrike" spc="-1" dirty="0">
              <a:solidFill>
                <a:srgbClr val="000000"/>
              </a:solidFill>
              <a:latin typeface="Arial"/>
            </a:endParaRPr>
          </a:p>
        </p:txBody>
      </p:sp>
      <p:sp>
        <p:nvSpPr>
          <p:cNvPr id="953" name="PlaceHolder 3"/>
          <p:cNvSpPr>
            <a:spLocks noGrp="1"/>
          </p:cNvSpPr>
          <p:nvPr>
            <p:ph type="hdr"/>
          </p:nvPr>
        </p:nvSpPr>
        <p:spPr>
          <a:xfrm>
            <a:off x="0" y="0"/>
            <a:ext cx="2971440" cy="458280"/>
          </a:xfrm>
          <a:prstGeom prst="rect">
            <a:avLst/>
          </a:prstGeom>
          <a:noFill/>
          <a:ln w="0">
            <a:noFill/>
          </a:ln>
        </p:spPr>
        <p:txBody>
          <a:bodyPr lIns="91440" tIns="45720" rIns="91440" bIns="45720" anchor="t">
            <a:noAutofit/>
          </a:bodyPr>
          <a:lstStyle/>
          <a:p>
            <a:pPr indent="0">
              <a:buNone/>
            </a:pPr>
            <a:endParaRPr lang="en-US" sz="1200" b="0" strike="noStrike" spc="-1">
              <a:solidFill>
                <a:schemeClr val="dk1"/>
              </a:solidFill>
              <a:latin typeface="+mn-lt"/>
              <a:ea typeface="+mn-ea"/>
            </a:endParaRPr>
          </a:p>
        </p:txBody>
      </p:sp>
      <p:sp>
        <p:nvSpPr>
          <p:cNvPr id="954" name="PlaceHolder 4"/>
          <p:cNvSpPr>
            <a:spLocks noGrp="1"/>
          </p:cNvSpPr>
          <p:nvPr>
            <p:ph type="sldNum" idx="59"/>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en-US" sz="1200" b="0" strike="noStrike" spc="-1">
                <a:solidFill>
                  <a:srgbClr val="000000"/>
                </a:solidFill>
                <a:latin typeface="Times New Roman"/>
              </a:defRPr>
            </a:lvl1pPr>
          </a:lstStyle>
          <a:p>
            <a:pPr indent="0" algn="r">
              <a:lnSpc>
                <a:spcPct val="100000"/>
              </a:lnSpc>
              <a:buNone/>
            </a:pPr>
            <a:fld id="{23DFE1F7-3023-40A1-BF64-F4EE03AB2E2A}" type="slidenum">
              <a:rPr lang="en-US" sz="1200" b="0" strike="noStrike" spc="-1">
                <a:solidFill>
                  <a:srgbClr val="000000"/>
                </a:solidFill>
                <a:latin typeface="Times New Roman"/>
              </a:rPr>
              <a:t>23</a:t>
            </a:fld>
            <a:endParaRPr lang="en-US" sz="1200" b="0" strike="noStrike" spc="-1">
              <a:solidFill>
                <a:srgbClr val="000000"/>
              </a:solidFill>
              <a:latin typeface="Times New Roman"/>
            </a:endParaRPr>
          </a:p>
        </p:txBody>
      </p:sp>
    </p:spTree>
    <p:extLst>
      <p:ext uri="{BB962C8B-B14F-4D97-AF65-F5344CB8AC3E}">
        <p14:creationId xmlns:p14="http://schemas.microsoft.com/office/powerpoint/2010/main" val="10197986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Slide Image Placeholder 1"/>
          <p:cNvSpPr>
            <a:spLocks noGrp="1" noRot="1" noChangeAspect="1" noTextEdit="1"/>
          </p:cNvSpPr>
          <p:nvPr>
            <p:ph type="sldImg"/>
          </p:nvPr>
        </p:nvSpPr>
        <p:spPr>
          <a:ln/>
        </p:spPr>
      </p:sp>
      <p:sp>
        <p:nvSpPr>
          <p:cNvPr id="109570"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spcBef>
                <a:spcPct val="0"/>
              </a:spcBef>
            </a:pPr>
            <a:r>
              <a:rPr lang="en-GB">
                <a:ea typeface="ヒラギノ角ゴ Pro W3" charset="0"/>
              </a:rPr>
              <a:t>Addressing the shortcomings that prevent the use of scenarios and models at different scales requires better integration of the feedbacks between nature and good quality of life for people, and recognition and inclusion of both synergies and trade-offs between the targets of the post-2020 global biodiversity framework, goals for mitigating climate change under the Paris Agreement, and the Sustainable Development Goals. Also required is the use of participatory approaches, which involve stakeholders in the development of future scenarios for nature and people and incorporate multiple value perspectives and different pathways to achieve societal goals</a:t>
            </a:r>
            <a:endParaRPr lang="en-US">
              <a:ea typeface="ヒラギノ角ゴ Pro W3" charset="0"/>
            </a:endParaRPr>
          </a:p>
          <a:p>
            <a:endParaRPr lang="en-GB">
              <a:ea typeface="ヒラギノ角ゴ Pro W3" charset="0"/>
            </a:endParaRPr>
          </a:p>
          <a:p>
            <a:endParaRPr lang="en-GB">
              <a:ea typeface="ヒラギノ角ゴ Pro W3" charset="0"/>
            </a:endParaRPr>
          </a:p>
          <a:p>
            <a:r>
              <a:rPr lang="en-GB">
                <a:ea typeface="ヒラギノ角ゴ Pro W3" charset="0"/>
              </a:rPr>
              <a:t>The Nature Futures Framework presents three nature value perspectives (intrinsic: nature for nature; relational: nature as culture; instrumental: nature for society) in a triangle. The coloured circles associated with each value perspective blend together, showcasing that these value perspectives are not mutually exclusive. Desirable nature futures are represented within the triangle, whereas undesirable state for nature and people are represented by the space outside the triangle. The framework is based on the understanding that there may be undesirable futures that are good from a particular value perspective on nature but not from an overall Nature Futures perspective. The dotted lines of the triangle indicate that 128 the boundary between desirable and undesirable futures are often context- or place-specific.</a:t>
            </a:r>
            <a:endParaRPr lang="en-US">
              <a:ea typeface="ヒラギノ角ゴ Pro W3" charset="0"/>
            </a:endParaRPr>
          </a:p>
        </p:txBody>
      </p:sp>
      <p:sp>
        <p:nvSpPr>
          <p:cNvPr id="10957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ヒラギノ角ゴ Pro W3" charset="0"/>
                <a:cs typeface="ヒラギノ角ゴ Pro W3" charset="0"/>
              </a:defRPr>
            </a:lvl1pPr>
            <a:lvl2pPr marL="742950" indent="-285750">
              <a:defRPr sz="2400">
                <a:solidFill>
                  <a:schemeClr val="tx1"/>
                </a:solidFill>
                <a:latin typeface="Arial" charset="0"/>
                <a:ea typeface="ヒラギノ角ゴ Pro W3" charset="0"/>
                <a:cs typeface="ヒラギノ角ゴ Pro W3" charset="0"/>
              </a:defRPr>
            </a:lvl2pPr>
            <a:lvl3pPr marL="1143000" indent="-228600">
              <a:defRPr sz="2400">
                <a:solidFill>
                  <a:schemeClr val="tx1"/>
                </a:solidFill>
                <a:latin typeface="Arial" charset="0"/>
                <a:ea typeface="ヒラギノ角ゴ Pro W3" charset="0"/>
                <a:cs typeface="ヒラギノ角ゴ Pro W3" charset="0"/>
              </a:defRPr>
            </a:lvl3pPr>
            <a:lvl4pPr marL="1600200" indent="-228600">
              <a:defRPr sz="2400">
                <a:solidFill>
                  <a:schemeClr val="tx1"/>
                </a:solidFill>
                <a:latin typeface="Arial" charset="0"/>
                <a:ea typeface="ヒラギノ角ゴ Pro W3" charset="0"/>
                <a:cs typeface="ヒラギノ角ゴ Pro W3" charset="0"/>
              </a:defRPr>
            </a:lvl4pPr>
            <a:lvl5pPr marL="2057400" indent="-22860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fld id="{4701A3F4-1DEA-D249-BE3D-C9D9EA85E2E2}" type="slidenum">
              <a:rPr lang="en-US" sz="1200"/>
              <a:pPr/>
              <a:t>24</a:t>
            </a:fld>
            <a:endParaRPr lang="en-US"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7" name="PlaceHolder 1"/>
          <p:cNvSpPr>
            <a:spLocks noGrp="1" noRot="1" noChangeAspect="1"/>
          </p:cNvSpPr>
          <p:nvPr>
            <p:ph type="sldImg"/>
          </p:nvPr>
        </p:nvSpPr>
        <p:spPr>
          <a:xfrm>
            <a:off x="685800" y="1143000"/>
            <a:ext cx="5486400" cy="3086100"/>
          </a:xfrm>
          <a:prstGeom prst="rect">
            <a:avLst/>
          </a:prstGeom>
          <a:ln w="0">
            <a:noFill/>
          </a:ln>
        </p:spPr>
      </p:sp>
      <p:sp>
        <p:nvSpPr>
          <p:cNvPr id="908"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marL="216000" indent="0">
              <a:lnSpc>
                <a:spcPct val="100000"/>
              </a:lnSpc>
              <a:buNone/>
            </a:pPr>
            <a:endParaRPr lang="en-US" sz="2000" b="0" strike="noStrike" spc="-1" dirty="0">
              <a:solidFill>
                <a:srgbClr val="000000"/>
              </a:solidFill>
              <a:latin typeface="Arial"/>
            </a:endParaRPr>
          </a:p>
        </p:txBody>
      </p:sp>
      <p:sp>
        <p:nvSpPr>
          <p:cNvPr id="909" name="PlaceHolder 3"/>
          <p:cNvSpPr>
            <a:spLocks noGrp="1"/>
          </p:cNvSpPr>
          <p:nvPr>
            <p:ph type="hdr"/>
          </p:nvPr>
        </p:nvSpPr>
        <p:spPr>
          <a:xfrm>
            <a:off x="0" y="0"/>
            <a:ext cx="2971440" cy="458280"/>
          </a:xfrm>
          <a:prstGeom prst="rect">
            <a:avLst/>
          </a:prstGeom>
          <a:noFill/>
          <a:ln w="0">
            <a:noFill/>
          </a:ln>
        </p:spPr>
        <p:txBody>
          <a:bodyPr lIns="91440" tIns="45720" rIns="91440" bIns="45720" anchor="t">
            <a:noAutofit/>
          </a:bodyPr>
          <a:lstStyle/>
          <a:p>
            <a:pPr indent="0">
              <a:buNone/>
            </a:pPr>
            <a:endParaRPr lang="en-US" sz="1200" b="0" strike="noStrike" spc="-1">
              <a:solidFill>
                <a:schemeClr val="dk1"/>
              </a:solidFill>
              <a:latin typeface="+mn-lt"/>
              <a:ea typeface="+mn-ea"/>
            </a:endParaRPr>
          </a:p>
        </p:txBody>
      </p:sp>
      <p:sp>
        <p:nvSpPr>
          <p:cNvPr id="910" name="PlaceHolder 4"/>
          <p:cNvSpPr>
            <a:spLocks noGrp="1"/>
          </p:cNvSpPr>
          <p:nvPr>
            <p:ph type="sldNum" idx="48"/>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en-US" sz="1200" b="0" strike="noStrike" spc="-1">
                <a:solidFill>
                  <a:srgbClr val="000000"/>
                </a:solidFill>
                <a:latin typeface="Times New Roman"/>
              </a:defRPr>
            </a:lvl1pPr>
          </a:lstStyle>
          <a:p>
            <a:pPr indent="0" algn="r">
              <a:lnSpc>
                <a:spcPct val="100000"/>
              </a:lnSpc>
              <a:buNone/>
            </a:pPr>
            <a:fld id="{CCF39E83-93EA-4625-BFC7-6E61D32B58F1}" type="slidenum">
              <a:rPr lang="en-US" sz="1200" b="0" strike="noStrike" spc="-1">
                <a:solidFill>
                  <a:srgbClr val="000000"/>
                </a:solidFill>
                <a:latin typeface="Times New Roman"/>
              </a:rPr>
              <a:t>26</a:t>
            </a:fld>
            <a:endParaRPr lang="en-US" sz="1200" b="0" strike="noStrike" spc="-1">
              <a:solidFill>
                <a:srgbClr val="000000"/>
              </a:solidFill>
              <a:latin typeface="Times New Roman"/>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7" name="PlaceHolder 1"/>
          <p:cNvSpPr>
            <a:spLocks noGrp="1" noRot="1" noChangeAspect="1"/>
          </p:cNvSpPr>
          <p:nvPr>
            <p:ph type="sldImg"/>
          </p:nvPr>
        </p:nvSpPr>
        <p:spPr>
          <a:xfrm>
            <a:off x="685800" y="1143000"/>
            <a:ext cx="5486400" cy="3086100"/>
          </a:xfrm>
          <a:prstGeom prst="rect">
            <a:avLst/>
          </a:prstGeom>
          <a:ln w="0">
            <a:noFill/>
          </a:ln>
        </p:spPr>
      </p:sp>
      <p:sp>
        <p:nvSpPr>
          <p:cNvPr id="948"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marL="216000" indent="0">
              <a:lnSpc>
                <a:spcPct val="100000"/>
              </a:lnSpc>
              <a:buNone/>
            </a:pPr>
            <a:endParaRPr lang="en-US" sz="2000" b="0" strike="noStrike" spc="-1" dirty="0">
              <a:solidFill>
                <a:srgbClr val="000000"/>
              </a:solidFill>
              <a:latin typeface="Arial"/>
            </a:endParaRPr>
          </a:p>
        </p:txBody>
      </p:sp>
      <p:sp>
        <p:nvSpPr>
          <p:cNvPr id="949" name="PlaceHolder 3"/>
          <p:cNvSpPr>
            <a:spLocks noGrp="1"/>
          </p:cNvSpPr>
          <p:nvPr>
            <p:ph type="hdr"/>
          </p:nvPr>
        </p:nvSpPr>
        <p:spPr>
          <a:xfrm>
            <a:off x="0" y="0"/>
            <a:ext cx="2971440" cy="458280"/>
          </a:xfrm>
          <a:prstGeom prst="rect">
            <a:avLst/>
          </a:prstGeom>
          <a:noFill/>
          <a:ln w="0">
            <a:noFill/>
          </a:ln>
        </p:spPr>
        <p:txBody>
          <a:bodyPr lIns="91440" tIns="45720" rIns="91440" bIns="45720" anchor="t">
            <a:noAutofit/>
          </a:bodyPr>
          <a:lstStyle/>
          <a:p>
            <a:pPr indent="0">
              <a:buNone/>
            </a:pPr>
            <a:endParaRPr lang="en-US" sz="1200" b="0" strike="noStrike" spc="-1">
              <a:solidFill>
                <a:schemeClr val="dk1"/>
              </a:solidFill>
              <a:latin typeface="+mn-lt"/>
              <a:ea typeface="+mn-ea"/>
            </a:endParaRPr>
          </a:p>
        </p:txBody>
      </p:sp>
      <p:sp>
        <p:nvSpPr>
          <p:cNvPr id="950" name="PlaceHolder 4"/>
          <p:cNvSpPr>
            <a:spLocks noGrp="1"/>
          </p:cNvSpPr>
          <p:nvPr>
            <p:ph type="sldNum" idx="58"/>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en-US" sz="1200" b="0" strike="noStrike" spc="-1">
                <a:solidFill>
                  <a:srgbClr val="000000"/>
                </a:solidFill>
                <a:latin typeface="Times New Roman"/>
              </a:defRPr>
            </a:lvl1pPr>
          </a:lstStyle>
          <a:p>
            <a:pPr indent="0" algn="r">
              <a:lnSpc>
                <a:spcPct val="100000"/>
              </a:lnSpc>
              <a:buNone/>
            </a:pPr>
            <a:fld id="{149E4C9E-E3B1-4923-B071-9C3D5765CCEA}" type="slidenum">
              <a:rPr lang="en-US" sz="1200" b="0" strike="noStrike" spc="-1">
                <a:solidFill>
                  <a:srgbClr val="000000"/>
                </a:solidFill>
                <a:latin typeface="Times New Roman"/>
              </a:rPr>
              <a:t>27</a:t>
            </a:fld>
            <a:endParaRPr lang="en-US" sz="1200" b="0" strike="noStrike" spc="-1">
              <a:solidFill>
                <a:srgbClr val="000000"/>
              </a:solidFill>
              <a:latin typeface="Times New Roman"/>
            </a:endParaRPr>
          </a:p>
        </p:txBody>
      </p:sp>
    </p:spTree>
    <p:extLst>
      <p:ext uri="{BB962C8B-B14F-4D97-AF65-F5344CB8AC3E}">
        <p14:creationId xmlns:p14="http://schemas.microsoft.com/office/powerpoint/2010/main" val="29499211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Its about transformative leadership </a:t>
            </a:r>
          </a:p>
        </p:txBody>
      </p:sp>
      <p:sp>
        <p:nvSpPr>
          <p:cNvPr id="4" name="Slide Number Placeholder 3"/>
          <p:cNvSpPr>
            <a:spLocks noGrp="1"/>
          </p:cNvSpPr>
          <p:nvPr>
            <p:ph type="sldNum" sz="quarter" idx="5"/>
          </p:nvPr>
        </p:nvSpPr>
        <p:spPr/>
        <p:txBody>
          <a:bodyPr/>
          <a:lstStyle/>
          <a:p>
            <a:fld id="{0AC25099-6FB0-064E-8964-1F56AC53B59B}" type="slidenum">
              <a:rPr lang="nb-NO" smtClean="0"/>
              <a:t>28</a:t>
            </a:fld>
            <a:endParaRPr lang="nb-NO"/>
          </a:p>
        </p:txBody>
      </p:sp>
    </p:spTree>
    <p:extLst>
      <p:ext uri="{BB962C8B-B14F-4D97-AF65-F5344CB8AC3E}">
        <p14:creationId xmlns:p14="http://schemas.microsoft.com/office/powerpoint/2010/main" val="3277894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0114"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endParaRPr lang="en-US">
              <a:latin typeface="Calibri" charset="0"/>
            </a:endParaRPr>
          </a:p>
        </p:txBody>
      </p:sp>
      <p:sp>
        <p:nvSpPr>
          <p:cNvPr id="90115"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385D2DF-028D-F64F-9854-DA232C43C636}" type="slidenum">
              <a:rPr lang="en-US" sz="1200">
                <a:latin typeface="Calibri" charset="0"/>
                <a:cs typeface="Arial" charset="0"/>
              </a:rPr>
              <a:pPr eaLnBrk="1" hangingPunct="1"/>
              <a:t>31</a:t>
            </a:fld>
            <a:endParaRPr lang="en-US" sz="1200">
              <a:latin typeface="Calibri" charset="0"/>
              <a:cs typeface="Arial" charset="0"/>
            </a:endParaRPr>
          </a:p>
        </p:txBody>
      </p:sp>
    </p:spTree>
    <p:extLst>
      <p:ext uri="{BB962C8B-B14F-4D97-AF65-F5344CB8AC3E}">
        <p14:creationId xmlns:p14="http://schemas.microsoft.com/office/powerpoint/2010/main" val="40184391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Art can hold contradiction, opposing views and differences</a:t>
            </a:r>
          </a:p>
        </p:txBody>
      </p:sp>
      <p:sp>
        <p:nvSpPr>
          <p:cNvPr id="4" name="Slide Number Placeholder 3"/>
          <p:cNvSpPr>
            <a:spLocks noGrp="1"/>
          </p:cNvSpPr>
          <p:nvPr>
            <p:ph type="sldNum" sz="quarter" idx="5"/>
          </p:nvPr>
        </p:nvSpPr>
        <p:spPr/>
        <p:txBody>
          <a:bodyPr/>
          <a:lstStyle/>
          <a:p>
            <a:fld id="{A3F1DBC3-6AB4-4DB0-A3F7-A38A452913D3}" type="slidenum">
              <a:rPr lang="en-ZA" smtClean="0"/>
              <a:t>32</a:t>
            </a:fld>
            <a:endParaRPr lang="en-ZA"/>
          </a:p>
        </p:txBody>
      </p:sp>
    </p:spTree>
    <p:extLst>
      <p:ext uri="{BB962C8B-B14F-4D97-AF65-F5344CB8AC3E}">
        <p14:creationId xmlns:p14="http://schemas.microsoft.com/office/powerpoint/2010/main" val="4599288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Drop sound in 4min</a:t>
            </a:r>
          </a:p>
          <a:p>
            <a:r>
              <a:rPr lang="en-ZA" dirty="0"/>
              <a:t>Ongoing, just not running the NGO anymore – focus on the arts and when this funding is available my energy goes into it.</a:t>
            </a:r>
          </a:p>
        </p:txBody>
      </p:sp>
      <p:sp>
        <p:nvSpPr>
          <p:cNvPr id="4" name="Slide Number Placeholder 3"/>
          <p:cNvSpPr>
            <a:spLocks noGrp="1"/>
          </p:cNvSpPr>
          <p:nvPr>
            <p:ph type="sldNum" sz="quarter" idx="5"/>
          </p:nvPr>
        </p:nvSpPr>
        <p:spPr/>
        <p:txBody>
          <a:bodyPr/>
          <a:lstStyle/>
          <a:p>
            <a:fld id="{2B6D2F9E-7996-4000-84AB-7AC41AE6B7B5}" type="slidenum">
              <a:rPr lang="en-ZA" smtClean="0"/>
              <a:t>35</a:t>
            </a:fld>
            <a:endParaRPr lang="en-ZA"/>
          </a:p>
        </p:txBody>
      </p:sp>
    </p:spTree>
    <p:extLst>
      <p:ext uri="{BB962C8B-B14F-4D97-AF65-F5344CB8AC3E}">
        <p14:creationId xmlns:p14="http://schemas.microsoft.com/office/powerpoint/2010/main" val="15897693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1" name="PlaceHolder 1"/>
          <p:cNvSpPr>
            <a:spLocks noGrp="1" noRot="1" noChangeAspect="1"/>
          </p:cNvSpPr>
          <p:nvPr>
            <p:ph type="sldImg"/>
          </p:nvPr>
        </p:nvSpPr>
        <p:spPr>
          <a:xfrm>
            <a:off x="685800" y="1143000"/>
            <a:ext cx="5486400" cy="3086100"/>
          </a:xfrm>
          <a:prstGeom prst="rect">
            <a:avLst/>
          </a:prstGeom>
          <a:ln w="0">
            <a:noFill/>
          </a:ln>
        </p:spPr>
      </p:sp>
      <p:sp>
        <p:nvSpPr>
          <p:cNvPr id="972"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marL="216000" indent="0">
              <a:lnSpc>
                <a:spcPct val="100000"/>
              </a:lnSpc>
              <a:buNone/>
            </a:pPr>
            <a:endParaRPr lang="en-US" sz="2000" b="0" strike="noStrike" spc="-1" dirty="0">
              <a:solidFill>
                <a:srgbClr val="000000"/>
              </a:solidFill>
              <a:latin typeface="Arial"/>
            </a:endParaRPr>
          </a:p>
        </p:txBody>
      </p:sp>
      <p:sp>
        <p:nvSpPr>
          <p:cNvPr id="973" name="PlaceHolder 3"/>
          <p:cNvSpPr>
            <a:spLocks noGrp="1"/>
          </p:cNvSpPr>
          <p:nvPr>
            <p:ph type="hdr"/>
          </p:nvPr>
        </p:nvSpPr>
        <p:spPr>
          <a:xfrm>
            <a:off x="0" y="0"/>
            <a:ext cx="2971440" cy="458280"/>
          </a:xfrm>
          <a:prstGeom prst="rect">
            <a:avLst/>
          </a:prstGeom>
          <a:noFill/>
          <a:ln w="0">
            <a:noFill/>
          </a:ln>
        </p:spPr>
        <p:txBody>
          <a:bodyPr lIns="91440" tIns="45720" rIns="91440" bIns="45720" anchor="t">
            <a:noAutofit/>
          </a:bodyPr>
          <a:lstStyle/>
          <a:p>
            <a:pPr indent="0">
              <a:buNone/>
            </a:pPr>
            <a:endParaRPr lang="en-US" sz="1200" b="0" strike="noStrike" spc="-1">
              <a:solidFill>
                <a:schemeClr val="dk1"/>
              </a:solidFill>
              <a:latin typeface="+mn-lt"/>
              <a:ea typeface="+mn-ea"/>
            </a:endParaRPr>
          </a:p>
        </p:txBody>
      </p:sp>
      <p:sp>
        <p:nvSpPr>
          <p:cNvPr id="974" name="PlaceHolder 4"/>
          <p:cNvSpPr>
            <a:spLocks noGrp="1"/>
          </p:cNvSpPr>
          <p:nvPr>
            <p:ph type="sldNum" idx="64"/>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en-US" sz="1200" b="0" strike="noStrike" spc="-1">
                <a:solidFill>
                  <a:srgbClr val="000000"/>
                </a:solidFill>
                <a:latin typeface="Times New Roman"/>
              </a:defRPr>
            </a:lvl1pPr>
          </a:lstStyle>
          <a:p>
            <a:pPr indent="0" algn="r">
              <a:lnSpc>
                <a:spcPct val="100000"/>
              </a:lnSpc>
              <a:buNone/>
            </a:pPr>
            <a:fld id="{5E30BE4E-DEDC-48A6-B265-5EBBF6A6994D}" type="slidenum">
              <a:rPr lang="en-US" sz="1200" b="0" strike="noStrike" spc="-1">
                <a:solidFill>
                  <a:srgbClr val="000000"/>
                </a:solidFill>
                <a:latin typeface="Times New Roman"/>
              </a:rPr>
              <a:t>37</a:t>
            </a:fld>
            <a:endParaRPr lang="en-US" sz="1200" b="0" strike="noStrike" spc="-1">
              <a:solidFill>
                <a:srgbClr val="000000"/>
              </a:solidFill>
              <a:latin typeface="Times New Roman"/>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03BAC50-1FE2-F84B-A5B8-B57B3F998CA4}" type="datetimeFigureOut">
              <a:rPr lang="en-US" smtClean="0"/>
              <a:t>9/14/26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D21897-D3F6-CF45-8A79-377D38626DE8}" type="slidenum">
              <a:rPr lang="en-US" smtClean="0"/>
              <a:t>‹#›</a:t>
            </a:fld>
            <a:endParaRPr lang="en-US"/>
          </a:p>
        </p:txBody>
      </p:sp>
    </p:spTree>
    <p:extLst>
      <p:ext uri="{BB962C8B-B14F-4D97-AF65-F5344CB8AC3E}">
        <p14:creationId xmlns:p14="http://schemas.microsoft.com/office/powerpoint/2010/main" val="5733019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3BAC50-1FE2-F84B-A5B8-B57B3F998CA4}" type="datetimeFigureOut">
              <a:rPr lang="en-US" smtClean="0"/>
              <a:t>9/14/26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D21897-D3F6-CF45-8A79-377D38626DE8}" type="slidenum">
              <a:rPr lang="en-US" smtClean="0"/>
              <a:t>‹#›</a:t>
            </a:fld>
            <a:endParaRPr lang="en-US"/>
          </a:p>
        </p:txBody>
      </p:sp>
    </p:spTree>
    <p:extLst>
      <p:ext uri="{BB962C8B-B14F-4D97-AF65-F5344CB8AC3E}">
        <p14:creationId xmlns:p14="http://schemas.microsoft.com/office/powerpoint/2010/main" val="40911377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03BAC50-1FE2-F84B-A5B8-B57B3F998CA4}" type="datetimeFigureOut">
              <a:rPr lang="en-US" smtClean="0"/>
              <a:t>9/14/26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D21897-D3F6-CF45-8A79-377D38626DE8}" type="slidenum">
              <a:rPr lang="en-US" smtClean="0"/>
              <a:t>‹#›</a:t>
            </a:fld>
            <a:endParaRPr lang="en-US"/>
          </a:p>
        </p:txBody>
      </p:sp>
    </p:spTree>
    <p:extLst>
      <p:ext uri="{BB962C8B-B14F-4D97-AF65-F5344CB8AC3E}">
        <p14:creationId xmlns:p14="http://schemas.microsoft.com/office/powerpoint/2010/main" val="39601856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03BAC50-1FE2-F84B-A5B8-B57B3F998CA4}" type="datetimeFigureOut">
              <a:rPr lang="en-US" smtClean="0"/>
              <a:t>9/14/26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D21897-D3F6-CF45-8A79-377D38626DE8}" type="slidenum">
              <a:rPr lang="en-US" smtClean="0"/>
              <a:t>‹#›</a:t>
            </a:fld>
            <a:endParaRPr lang="en-US"/>
          </a:p>
        </p:txBody>
      </p:sp>
    </p:spTree>
    <p:extLst>
      <p:ext uri="{BB962C8B-B14F-4D97-AF65-F5344CB8AC3E}">
        <p14:creationId xmlns:p14="http://schemas.microsoft.com/office/powerpoint/2010/main" val="600738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03BAC50-1FE2-F84B-A5B8-B57B3F998CA4}" type="datetimeFigureOut">
              <a:rPr lang="en-US" smtClean="0"/>
              <a:t>9/14/26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D21897-D3F6-CF45-8A79-377D38626DE8}" type="slidenum">
              <a:rPr lang="en-US" smtClean="0"/>
              <a:t>‹#›</a:t>
            </a:fld>
            <a:endParaRPr lang="en-US"/>
          </a:p>
        </p:txBody>
      </p:sp>
    </p:spTree>
    <p:extLst>
      <p:ext uri="{BB962C8B-B14F-4D97-AF65-F5344CB8AC3E}">
        <p14:creationId xmlns:p14="http://schemas.microsoft.com/office/powerpoint/2010/main" val="5132244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03BAC50-1FE2-F84B-A5B8-B57B3F998CA4}" type="datetimeFigureOut">
              <a:rPr lang="en-US" smtClean="0"/>
              <a:t>9/14/26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2D21897-D3F6-CF45-8A79-377D38626DE8}" type="slidenum">
              <a:rPr lang="en-US" smtClean="0"/>
              <a:t>‹#›</a:t>
            </a:fld>
            <a:endParaRPr lang="en-US"/>
          </a:p>
        </p:txBody>
      </p:sp>
    </p:spTree>
    <p:extLst>
      <p:ext uri="{BB962C8B-B14F-4D97-AF65-F5344CB8AC3E}">
        <p14:creationId xmlns:p14="http://schemas.microsoft.com/office/powerpoint/2010/main" val="17146803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3BAC50-1FE2-F84B-A5B8-B57B3F998CA4}" type="datetimeFigureOut">
              <a:rPr lang="en-US" smtClean="0"/>
              <a:t>9/14/26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2D21897-D3F6-CF45-8A79-377D38626DE8}" type="slidenum">
              <a:rPr lang="en-US" smtClean="0"/>
              <a:t>‹#›</a:t>
            </a:fld>
            <a:endParaRPr lang="en-US"/>
          </a:p>
        </p:txBody>
      </p:sp>
    </p:spTree>
    <p:extLst>
      <p:ext uri="{BB962C8B-B14F-4D97-AF65-F5344CB8AC3E}">
        <p14:creationId xmlns:p14="http://schemas.microsoft.com/office/powerpoint/2010/main" val="22843145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03BAC50-1FE2-F84B-A5B8-B57B3F998CA4}" type="datetimeFigureOut">
              <a:rPr lang="en-US" smtClean="0"/>
              <a:t>9/14/26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D21897-D3F6-CF45-8A79-377D38626DE8}" type="slidenum">
              <a:rPr lang="en-US" smtClean="0"/>
              <a:t>‹#›</a:t>
            </a:fld>
            <a:endParaRPr lang="en-US"/>
          </a:p>
        </p:txBody>
      </p:sp>
    </p:spTree>
    <p:extLst>
      <p:ext uri="{BB962C8B-B14F-4D97-AF65-F5344CB8AC3E}">
        <p14:creationId xmlns:p14="http://schemas.microsoft.com/office/powerpoint/2010/main" val="17264188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03BAC50-1FE2-F84B-A5B8-B57B3F998CA4}" type="datetimeFigureOut">
              <a:rPr lang="en-US" smtClean="0"/>
              <a:t>9/14/26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D21897-D3F6-CF45-8A79-377D38626DE8}" type="slidenum">
              <a:rPr lang="en-US" smtClean="0"/>
              <a:t>‹#›</a:t>
            </a:fld>
            <a:endParaRPr lang="en-US"/>
          </a:p>
        </p:txBody>
      </p:sp>
    </p:spTree>
    <p:extLst>
      <p:ext uri="{BB962C8B-B14F-4D97-AF65-F5344CB8AC3E}">
        <p14:creationId xmlns:p14="http://schemas.microsoft.com/office/powerpoint/2010/main" val="18591427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3BAC50-1FE2-F84B-A5B8-B57B3F998CA4}" type="datetimeFigureOut">
              <a:rPr lang="en-US" smtClean="0"/>
              <a:t>9/14/26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D21897-D3F6-CF45-8A79-377D38626DE8}" type="slidenum">
              <a:rPr lang="en-US" smtClean="0"/>
              <a:t>‹#›</a:t>
            </a:fld>
            <a:endParaRPr lang="en-US"/>
          </a:p>
        </p:txBody>
      </p:sp>
    </p:spTree>
    <p:extLst>
      <p:ext uri="{BB962C8B-B14F-4D97-AF65-F5344CB8AC3E}">
        <p14:creationId xmlns:p14="http://schemas.microsoft.com/office/powerpoint/2010/main" val="6375879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3BAC50-1FE2-F84B-A5B8-B57B3F998CA4}" type="datetimeFigureOut">
              <a:rPr lang="en-US" smtClean="0"/>
              <a:t>9/14/26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D21897-D3F6-CF45-8A79-377D38626DE8}" type="slidenum">
              <a:rPr lang="en-US" smtClean="0"/>
              <a:t>‹#›</a:t>
            </a:fld>
            <a:endParaRPr lang="en-US"/>
          </a:p>
        </p:txBody>
      </p:sp>
    </p:spTree>
    <p:extLst>
      <p:ext uri="{BB962C8B-B14F-4D97-AF65-F5344CB8AC3E}">
        <p14:creationId xmlns:p14="http://schemas.microsoft.com/office/powerpoint/2010/main" val="22831718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27_Blank">
    <p:spTree>
      <p:nvGrpSpPr>
        <p:cNvPr id="1" name=""/>
        <p:cNvGrpSpPr/>
        <p:nvPr/>
      </p:nvGrpSpPr>
      <p:grpSpPr>
        <a:xfrm>
          <a:off x="0" y="0"/>
          <a:ext cx="0" cy="0"/>
          <a:chOff x="0" y="0"/>
          <a:chExt cx="0" cy="0"/>
        </a:xfrm>
      </p:grpSpPr>
      <p:pic>
        <p:nvPicPr>
          <p:cNvPr id="5" name="Picture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454401" y="4572000"/>
            <a:ext cx="632884" cy="533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4"/>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250517" y="6437313"/>
            <a:ext cx="6347883" cy="506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8" name="Straight Connector 7"/>
          <p:cNvCxnSpPr/>
          <p:nvPr userDrawn="1"/>
        </p:nvCxnSpPr>
        <p:spPr>
          <a:xfrm>
            <a:off x="1219200" y="1676400"/>
            <a:ext cx="10058400" cy="0"/>
          </a:xfrm>
          <a:prstGeom prst="line">
            <a:avLst/>
          </a:prstGeom>
        </p:spPr>
        <p:style>
          <a:lnRef idx="1">
            <a:schemeClr val="accent1"/>
          </a:lnRef>
          <a:fillRef idx="0">
            <a:schemeClr val="accent1"/>
          </a:fillRef>
          <a:effectRef idx="0">
            <a:schemeClr val="accent1"/>
          </a:effectRef>
          <a:fontRef idx="minor">
            <a:schemeClr val="tx1"/>
          </a:fontRef>
        </p:style>
      </p:cxnSp>
      <p:pic>
        <p:nvPicPr>
          <p:cNvPr id="9" name="Picture 3" descr="C:\Users\Twins\Dropbox\2015 Nadia work\GCI\GCI logo element.pn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8533" y="6172201"/>
            <a:ext cx="897467" cy="676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 Placeholder 5"/>
          <p:cNvSpPr>
            <a:spLocks noGrp="1"/>
          </p:cNvSpPr>
          <p:nvPr>
            <p:ph type="body" sz="quarter" idx="10"/>
          </p:nvPr>
        </p:nvSpPr>
        <p:spPr>
          <a:xfrm>
            <a:off x="1288018" y="304800"/>
            <a:ext cx="10016025" cy="762000"/>
          </a:xfrm>
        </p:spPr>
        <p:txBody>
          <a:bodyPr>
            <a:normAutofit/>
          </a:bodyPr>
          <a:lstStyle>
            <a:lvl1pPr marL="0" indent="0">
              <a:buNone/>
              <a:defRPr sz="4000">
                <a:solidFill>
                  <a:schemeClr val="bg2">
                    <a:lumMod val="50000"/>
                  </a:schemeClr>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0" name="Text Placeholder 9"/>
          <p:cNvSpPr>
            <a:spLocks noGrp="1"/>
          </p:cNvSpPr>
          <p:nvPr>
            <p:ph type="body" sz="quarter" idx="11"/>
          </p:nvPr>
        </p:nvSpPr>
        <p:spPr>
          <a:xfrm>
            <a:off x="1287977" y="2057400"/>
            <a:ext cx="9914467" cy="3886200"/>
          </a:xfrm>
        </p:spPr>
        <p:txBody>
          <a:bodyPr/>
          <a:lstStyle>
            <a:lvl1pPr>
              <a:lnSpc>
                <a:spcPts val="4000"/>
              </a:lnSpc>
              <a:defRPr>
                <a:solidFill>
                  <a:schemeClr val="accent2">
                    <a:lumMod val="50000"/>
                  </a:schemeClr>
                </a:solidFill>
                <a:latin typeface="Century Gothic" panose="020B0502020202020204" pitchFamily="34" charset="0"/>
              </a:defRPr>
            </a:lvl1pPr>
            <a:lvl2pPr>
              <a:defRPr>
                <a:solidFill>
                  <a:schemeClr val="accent2">
                    <a:lumMod val="50000"/>
                  </a:schemeClr>
                </a:solidFill>
                <a:latin typeface="Century Gothic" panose="020B0502020202020204" pitchFamily="34" charset="0"/>
              </a:defRPr>
            </a:lvl2pPr>
            <a:lvl3pPr>
              <a:defRPr>
                <a:solidFill>
                  <a:schemeClr val="accent2">
                    <a:lumMod val="50000"/>
                  </a:schemeClr>
                </a:solidFill>
                <a:latin typeface="Century Gothic" panose="020B0502020202020204" pitchFamily="34" charset="0"/>
              </a:defRPr>
            </a:lvl3pPr>
            <a:lvl4pPr>
              <a:defRPr>
                <a:solidFill>
                  <a:schemeClr val="accent2">
                    <a:lumMod val="50000"/>
                  </a:schemeClr>
                </a:solidFill>
                <a:latin typeface="Century Gothic" panose="020B0502020202020204" pitchFamily="34" charset="0"/>
              </a:defRPr>
            </a:lvl4pPr>
            <a:lvl5pPr>
              <a:defRPr>
                <a:solidFill>
                  <a:schemeClr val="accent2">
                    <a:lumMod val="50000"/>
                  </a:schemeClr>
                </a:solidFill>
                <a:latin typeface="Century Gothic" panose="020B0502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5"/>
          <p:cNvSpPr>
            <a:spLocks noGrp="1"/>
          </p:cNvSpPr>
          <p:nvPr>
            <p:ph type="body" sz="quarter" idx="12"/>
          </p:nvPr>
        </p:nvSpPr>
        <p:spPr>
          <a:xfrm>
            <a:off x="304801" y="304800"/>
            <a:ext cx="812800" cy="762000"/>
          </a:xfrm>
        </p:spPr>
        <p:txBody>
          <a:bodyPr>
            <a:normAutofit/>
          </a:bodyPr>
          <a:lstStyle>
            <a:lvl1pPr marL="0" indent="0" algn="r">
              <a:buNone/>
              <a:defRPr sz="4000">
                <a:solidFill>
                  <a:schemeClr val="bg2">
                    <a:lumMod val="60000"/>
                    <a:lumOff val="40000"/>
                  </a:schemeClr>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1" name="Slide Number Placeholder 5"/>
          <p:cNvSpPr>
            <a:spLocks noGrp="1"/>
          </p:cNvSpPr>
          <p:nvPr>
            <p:ph type="sldNum" sz="quarter" idx="13"/>
          </p:nvPr>
        </p:nvSpPr>
        <p:spPr>
          <a:xfrm>
            <a:off x="1117600" y="6400801"/>
            <a:ext cx="609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cs typeface="Arial" charset="0"/>
              </a:defRPr>
            </a:lvl1pPr>
          </a:lstStyle>
          <a:p>
            <a:pPr>
              <a:defRPr/>
            </a:pPr>
            <a:fld id="{EF70354F-E8A9-1046-AA2F-C6BF2AE1A23C}" type="slidenum">
              <a:rPr lang="en-US"/>
              <a:pPr>
                <a:defRPr/>
              </a:pPr>
              <a:t>‹#›</a:t>
            </a:fld>
            <a:endParaRPr lang="en-US"/>
          </a:p>
        </p:txBody>
      </p:sp>
    </p:spTree>
    <p:extLst>
      <p:ext uri="{BB962C8B-B14F-4D97-AF65-F5344CB8AC3E}">
        <p14:creationId xmlns:p14="http://schemas.microsoft.com/office/powerpoint/2010/main" val="31480966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Blank">
    <p:spTree>
      <p:nvGrpSpPr>
        <p:cNvPr id="1" name=""/>
        <p:cNvGrpSpPr/>
        <p:nvPr/>
      </p:nvGrpSpPr>
      <p:grpSpPr>
        <a:xfrm>
          <a:off x="0" y="0"/>
          <a:ext cx="0" cy="0"/>
          <a:chOff x="0" y="0"/>
          <a:chExt cx="0" cy="0"/>
        </a:xfrm>
      </p:grpSpPr>
      <p:pic>
        <p:nvPicPr>
          <p:cNvPr id="5" name="Picture 2" descr="C:\Users\Twins\Dropbox\2015 Nadia work\GCI\GCI logo &amp; WITS.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24000" y="654050"/>
            <a:ext cx="9652000" cy="1568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Text Placeholder 7"/>
          <p:cNvSpPr>
            <a:spLocks noGrp="1"/>
          </p:cNvSpPr>
          <p:nvPr>
            <p:ph type="body" sz="quarter" idx="13"/>
          </p:nvPr>
        </p:nvSpPr>
        <p:spPr>
          <a:xfrm>
            <a:off x="304800" y="3200400"/>
            <a:ext cx="11480800" cy="838200"/>
          </a:xfrm>
        </p:spPr>
        <p:txBody>
          <a:bodyPr>
            <a:normAutofit/>
          </a:bodyPr>
          <a:lstStyle>
            <a:lvl1pPr marL="0" indent="0" algn="ctr">
              <a:buNone/>
              <a:defRPr sz="4400">
                <a:solidFill>
                  <a:schemeClr val="bg1"/>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9" name="Text Placeholder 7"/>
          <p:cNvSpPr>
            <a:spLocks noGrp="1"/>
          </p:cNvSpPr>
          <p:nvPr>
            <p:ph type="body" sz="quarter" idx="14"/>
          </p:nvPr>
        </p:nvSpPr>
        <p:spPr>
          <a:xfrm>
            <a:off x="203200" y="6324600"/>
            <a:ext cx="11480800" cy="533400"/>
          </a:xfrm>
        </p:spPr>
        <p:txBody>
          <a:bodyPr>
            <a:normAutofit/>
          </a:bodyPr>
          <a:lstStyle>
            <a:lvl1pPr marL="0" indent="0">
              <a:buNone/>
              <a:defRPr sz="2000" i="1">
                <a:solidFill>
                  <a:schemeClr val="bg1"/>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0" name="Text Placeholder 7"/>
          <p:cNvSpPr>
            <a:spLocks noGrp="1"/>
          </p:cNvSpPr>
          <p:nvPr>
            <p:ph type="body" sz="quarter" idx="15"/>
          </p:nvPr>
        </p:nvSpPr>
        <p:spPr>
          <a:xfrm>
            <a:off x="304800" y="4114800"/>
            <a:ext cx="11480800" cy="838200"/>
          </a:xfrm>
        </p:spPr>
        <p:txBody>
          <a:bodyPr>
            <a:normAutofit/>
          </a:bodyPr>
          <a:lstStyle>
            <a:lvl1pPr marL="0" indent="0" algn="ctr">
              <a:buNone/>
              <a:defRPr sz="3600" i="1">
                <a:solidFill>
                  <a:schemeClr val="bg1"/>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6" name="Date Placeholder 1"/>
          <p:cNvSpPr>
            <a:spLocks noGrp="1"/>
          </p:cNvSpPr>
          <p:nvPr>
            <p:ph type="dt" sz="half" idx="16"/>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cs typeface="Arial" charset="0"/>
              </a:defRPr>
            </a:lvl1pPr>
          </a:lstStyle>
          <a:p>
            <a:pPr>
              <a:defRPr/>
            </a:pPr>
            <a:fld id="{18CA157F-749E-5C44-9A4D-A93281DB6758}" type="datetimeFigureOut">
              <a:rPr lang="en-US"/>
              <a:pPr>
                <a:defRPr/>
              </a:pPr>
              <a:t>9/14/26</a:t>
            </a:fld>
            <a:endParaRPr lang="en-US"/>
          </a:p>
        </p:txBody>
      </p:sp>
      <p:sp>
        <p:nvSpPr>
          <p:cNvPr id="7" name="Footer Placeholder 2"/>
          <p:cNvSpPr>
            <a:spLocks noGrp="1"/>
          </p:cNvSpPr>
          <p:nvPr>
            <p:ph type="ftr" sz="quarter" idx="17"/>
          </p:nvPr>
        </p:nvSpPr>
        <p:spPr>
          <a:xfrm>
            <a:off x="4165600" y="6356351"/>
            <a:ext cx="3860800" cy="365125"/>
          </a:xfrm>
          <a:prstGeom prst="rect">
            <a:avLst/>
          </a:prstGeom>
        </p:spPr>
        <p:txBody>
          <a:bodyPr/>
          <a:lstStyle>
            <a:lvl1pPr fontAlgn="auto">
              <a:spcBef>
                <a:spcPts val="0"/>
              </a:spcBef>
              <a:spcAft>
                <a:spcPts val="0"/>
              </a:spcAft>
              <a:defRPr>
                <a:latin typeface="+mn-lt"/>
                <a:ea typeface="+mn-ea"/>
                <a:cs typeface="+mn-cs"/>
              </a:defRPr>
            </a:lvl1pPr>
          </a:lstStyle>
          <a:p>
            <a:pPr>
              <a:defRPr/>
            </a:pPr>
            <a:endParaRPr lang="en-US"/>
          </a:p>
        </p:txBody>
      </p:sp>
      <p:sp>
        <p:nvSpPr>
          <p:cNvPr id="11" name="Slide Number Placeholder 3"/>
          <p:cNvSpPr>
            <a:spLocks noGrp="1"/>
          </p:cNvSpPr>
          <p:nvPr>
            <p:ph type="sldNum" sz="quarter" idx="18"/>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cs typeface="Arial" charset="0"/>
              </a:defRPr>
            </a:lvl1pPr>
          </a:lstStyle>
          <a:p>
            <a:pPr>
              <a:defRPr/>
            </a:pPr>
            <a:fld id="{66956215-BE0A-3542-BDEE-8B034C02B4CE}" type="slidenum">
              <a:rPr lang="en-US"/>
              <a:pPr>
                <a:defRPr/>
              </a:pPr>
              <a:t>‹#›</a:t>
            </a:fld>
            <a:endParaRPr lang="en-US"/>
          </a:p>
        </p:txBody>
      </p:sp>
    </p:spTree>
    <p:extLst>
      <p:ext uri="{BB962C8B-B14F-4D97-AF65-F5344CB8AC3E}">
        <p14:creationId xmlns:p14="http://schemas.microsoft.com/office/powerpoint/2010/main" val="143372649"/>
      </p:ext>
    </p:extLst>
  </p:cSld>
  <p:clrMapOvr>
    <a:masterClrMapping/>
  </p:clrMapOvr>
  <p:transition advClick="0">
    <p:blinds dir="vert"/>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6_Custom Layout">
  <p:cSld name="6_Custom Layout">
    <p:spTree>
      <p:nvGrpSpPr>
        <p:cNvPr id="1" name="Shape 61"/>
        <p:cNvGrpSpPr/>
        <p:nvPr/>
      </p:nvGrpSpPr>
      <p:grpSpPr>
        <a:xfrm>
          <a:off x="0" y="0"/>
          <a:ext cx="0" cy="0"/>
          <a:chOff x="0" y="0"/>
          <a:chExt cx="0" cy="0"/>
        </a:xfrm>
      </p:grpSpPr>
      <p:sp>
        <p:nvSpPr>
          <p:cNvPr id="62" name="Google Shape;62;p9"/>
          <p:cNvSpPr>
            <a:spLocks noGrp="1"/>
          </p:cNvSpPr>
          <p:nvPr>
            <p:ph type="pic" idx="2"/>
          </p:nvPr>
        </p:nvSpPr>
        <p:spPr>
          <a:xfrm>
            <a:off x="520091" y="1384182"/>
            <a:ext cx="2520192" cy="3534655"/>
          </a:xfrm>
          <a:prstGeom prst="rect">
            <a:avLst/>
          </a:prstGeom>
          <a:noFill/>
          <a:ln>
            <a:noFill/>
          </a:ln>
        </p:spPr>
        <p:txBody>
          <a:bodyPr spcFirstLastPara="1" anchor="ctr" anchorCtr="1">
            <a:noAutofit/>
          </a:bodyPr>
          <a:lstStyle>
            <a:lvl1pPr marR="0" lvl="0" algn="ctr" rtl="0">
              <a:lnSpc>
                <a:spcPct val="171319"/>
              </a:lnSpc>
              <a:spcBef>
                <a:spcPts val="450"/>
              </a:spcBef>
              <a:spcAft>
                <a:spcPts val="0"/>
              </a:spcAft>
              <a:buClr>
                <a:srgbClr val="007DBA"/>
              </a:buClr>
              <a:buSzPts val="788"/>
              <a:buFont typeface="Arial"/>
              <a:buNone/>
              <a:defRPr sz="788" b="0" i="0" u="none" strike="noStrike" cap="none">
                <a:solidFill>
                  <a:srgbClr val="007DBA"/>
                </a:solidFill>
                <a:latin typeface="Arial"/>
                <a:ea typeface="Arial"/>
                <a:cs typeface="Arial"/>
                <a:sym typeface="Arial"/>
              </a:defRPr>
            </a:lvl1pPr>
            <a:lvl2pPr marR="0" lvl="1" algn="l" rtl="0">
              <a:lnSpc>
                <a:spcPct val="77408"/>
              </a:lnSpc>
              <a:spcBef>
                <a:spcPts val="900"/>
              </a:spcBef>
              <a:spcAft>
                <a:spcPts val="0"/>
              </a:spcAft>
              <a:buClr>
                <a:srgbClr val="007DBA"/>
              </a:buClr>
              <a:buSzPts val="1744"/>
              <a:buFont typeface="Arial"/>
              <a:buNone/>
              <a:defRPr sz="1744" b="0" i="0" u="none" strike="noStrike" cap="none">
                <a:solidFill>
                  <a:srgbClr val="007DBA"/>
                </a:solidFill>
                <a:latin typeface="Arial"/>
                <a:ea typeface="Arial"/>
                <a:cs typeface="Arial"/>
                <a:sym typeface="Arial"/>
              </a:defRPr>
            </a:lvl2pPr>
            <a:lvl3pPr marR="0" lvl="2" algn="l" rtl="0">
              <a:lnSpc>
                <a:spcPct val="88874"/>
              </a:lnSpc>
              <a:spcBef>
                <a:spcPts val="900"/>
              </a:spcBef>
              <a:spcAft>
                <a:spcPts val="0"/>
              </a:spcAft>
              <a:buClr>
                <a:srgbClr val="007DBA"/>
              </a:buClr>
              <a:buSzPts val="1519"/>
              <a:buFont typeface="Arial"/>
              <a:buNone/>
              <a:defRPr sz="1519" b="0" i="0" u="none" strike="noStrike" cap="none">
                <a:solidFill>
                  <a:srgbClr val="007DBA"/>
                </a:solidFill>
                <a:latin typeface="Arial"/>
                <a:ea typeface="Arial"/>
                <a:cs typeface="Arial"/>
                <a:sym typeface="Arial"/>
              </a:defRPr>
            </a:lvl3pPr>
            <a:lvl4pPr marR="0" lvl="3" algn="l" rtl="0">
              <a:lnSpc>
                <a:spcPct val="109046"/>
              </a:lnSpc>
              <a:spcBef>
                <a:spcPts val="900"/>
              </a:spcBef>
              <a:spcAft>
                <a:spcPts val="0"/>
              </a:spcAft>
              <a:buClr>
                <a:srgbClr val="007DBA"/>
              </a:buClr>
              <a:buSzPts val="1238"/>
              <a:buFont typeface="Arial"/>
              <a:buNone/>
              <a:defRPr sz="1238" b="0" i="0" u="none" strike="noStrike" cap="none">
                <a:solidFill>
                  <a:srgbClr val="007DBA"/>
                </a:solidFill>
                <a:latin typeface="Arial"/>
                <a:ea typeface="Arial"/>
                <a:cs typeface="Arial"/>
                <a:sym typeface="Arial"/>
              </a:defRPr>
            </a:lvl4pPr>
            <a:lvl5pPr marR="0" lvl="4" algn="l" rtl="0">
              <a:lnSpc>
                <a:spcPct val="109046"/>
              </a:lnSpc>
              <a:spcBef>
                <a:spcPts val="900"/>
              </a:spcBef>
              <a:spcAft>
                <a:spcPts val="0"/>
              </a:spcAft>
              <a:buClr>
                <a:srgbClr val="007DBA"/>
              </a:buClr>
              <a:buSzPts val="1238"/>
              <a:buFont typeface="Arial"/>
              <a:buNone/>
              <a:defRPr sz="1238" b="0" i="0" u="none" strike="noStrike" cap="none">
                <a:solidFill>
                  <a:srgbClr val="007DBA"/>
                </a:solidFill>
                <a:latin typeface="Arial"/>
                <a:ea typeface="Arial"/>
                <a:cs typeface="Arial"/>
                <a:sym typeface="Arial"/>
              </a:defRPr>
            </a:lvl5pPr>
            <a:lvl6pPr marR="0" lvl="5" algn="l" rtl="0">
              <a:spcBef>
                <a:spcPts val="900"/>
              </a:spcBef>
              <a:spcAft>
                <a:spcPts val="0"/>
              </a:spcAft>
              <a:buClr>
                <a:schemeClr val="dk1"/>
              </a:buClr>
              <a:buSzPts val="1238"/>
              <a:buFont typeface="Arial"/>
              <a:buNone/>
              <a:defRPr sz="1238" b="0" i="0" u="none" strike="noStrike" cap="none">
                <a:solidFill>
                  <a:schemeClr val="dk1"/>
                </a:solidFill>
                <a:latin typeface="Arial"/>
                <a:ea typeface="Arial"/>
                <a:cs typeface="Arial"/>
                <a:sym typeface="Arial"/>
              </a:defRPr>
            </a:lvl6pPr>
            <a:lvl7pPr marR="0" lvl="6" algn="l" rtl="0">
              <a:spcBef>
                <a:spcPts val="248"/>
              </a:spcBef>
              <a:spcAft>
                <a:spcPts val="0"/>
              </a:spcAft>
              <a:buClr>
                <a:schemeClr val="dk1"/>
              </a:buClr>
              <a:buSzPts val="1238"/>
              <a:buFont typeface="Arial"/>
              <a:buNone/>
              <a:defRPr sz="1238" b="0" i="0" u="none" strike="noStrike" cap="none">
                <a:solidFill>
                  <a:schemeClr val="dk1"/>
                </a:solidFill>
                <a:latin typeface="Arial"/>
                <a:ea typeface="Arial"/>
                <a:cs typeface="Arial"/>
                <a:sym typeface="Arial"/>
              </a:defRPr>
            </a:lvl7pPr>
            <a:lvl8pPr marR="0" lvl="7" algn="l" rtl="0">
              <a:spcBef>
                <a:spcPts val="248"/>
              </a:spcBef>
              <a:spcAft>
                <a:spcPts val="0"/>
              </a:spcAft>
              <a:buClr>
                <a:schemeClr val="dk1"/>
              </a:buClr>
              <a:buSzPts val="1238"/>
              <a:buFont typeface="Arial"/>
              <a:buNone/>
              <a:defRPr sz="1238" b="0" i="0" u="none" strike="noStrike" cap="none">
                <a:solidFill>
                  <a:schemeClr val="dk1"/>
                </a:solidFill>
                <a:latin typeface="Arial"/>
                <a:ea typeface="Arial"/>
                <a:cs typeface="Arial"/>
                <a:sym typeface="Arial"/>
              </a:defRPr>
            </a:lvl8pPr>
            <a:lvl9pPr marR="0" lvl="8" algn="l" rtl="0">
              <a:spcBef>
                <a:spcPts val="248"/>
              </a:spcBef>
              <a:spcAft>
                <a:spcPts val="0"/>
              </a:spcAft>
              <a:buClr>
                <a:schemeClr val="dk1"/>
              </a:buClr>
              <a:buSzPts val="1238"/>
              <a:buFont typeface="Arial"/>
              <a:buNone/>
              <a:defRPr sz="1238" b="0" i="0" u="none" strike="noStrike" cap="none">
                <a:solidFill>
                  <a:schemeClr val="dk1"/>
                </a:solidFill>
                <a:latin typeface="Arial"/>
                <a:ea typeface="Arial"/>
                <a:cs typeface="Arial"/>
                <a:sym typeface="Arial"/>
              </a:defRPr>
            </a:lvl9pPr>
          </a:lstStyle>
          <a:p>
            <a:pPr lvl="0"/>
            <a:endParaRPr noProof="0">
              <a:sym typeface="Arial"/>
            </a:endParaRPr>
          </a:p>
        </p:txBody>
      </p:sp>
      <p:sp>
        <p:nvSpPr>
          <p:cNvPr id="63" name="Google Shape;63;p9"/>
          <p:cNvSpPr txBox="1">
            <a:spLocks noGrp="1"/>
          </p:cNvSpPr>
          <p:nvPr>
            <p:ph type="ctrTitle"/>
          </p:nvPr>
        </p:nvSpPr>
        <p:spPr>
          <a:xfrm>
            <a:off x="520092" y="978278"/>
            <a:ext cx="12007843" cy="811807"/>
          </a:xfrm>
          <a:prstGeom prst="rect">
            <a:avLst/>
          </a:prstGeom>
          <a:noFill/>
          <a:ln>
            <a:noFill/>
          </a:ln>
        </p:spPr>
        <p:txBody>
          <a:bodyPr spcFirstLastPara="1" rIns="0" anchor="ctr">
            <a:noAutofit/>
          </a:bodyPr>
          <a:lstStyle>
            <a:lvl1pPr lvl="0" algn="l">
              <a:lnSpc>
                <a:spcPct val="86666"/>
              </a:lnSpc>
              <a:spcBef>
                <a:spcPts val="0"/>
              </a:spcBef>
              <a:spcAft>
                <a:spcPts val="0"/>
              </a:spcAft>
              <a:buClr>
                <a:srgbClr val="003466"/>
              </a:buClr>
              <a:buSzPts val="2250"/>
              <a:buFont typeface="Arial"/>
              <a:buNone/>
              <a:defRPr sz="2250" b="1" cap="none">
                <a:solidFill>
                  <a:srgbClr val="00346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9"/>
          <p:cNvSpPr txBox="1">
            <a:spLocks noGrp="1"/>
          </p:cNvSpPr>
          <p:nvPr>
            <p:ph type="body" idx="1"/>
          </p:nvPr>
        </p:nvSpPr>
        <p:spPr>
          <a:xfrm>
            <a:off x="520095" y="5099914"/>
            <a:ext cx="2520191" cy="1416148"/>
          </a:xfrm>
          <a:prstGeom prst="rect">
            <a:avLst/>
          </a:prstGeom>
          <a:noFill/>
          <a:ln>
            <a:noFill/>
          </a:ln>
        </p:spPr>
        <p:txBody>
          <a:bodyPr spcFirstLastPara="1">
            <a:noAutofit/>
          </a:bodyPr>
          <a:lstStyle>
            <a:lvl1pPr marL="457200" lvl="0" indent="-228600" algn="l">
              <a:lnSpc>
                <a:spcPct val="90000"/>
              </a:lnSpc>
              <a:spcBef>
                <a:spcPts val="450"/>
              </a:spcBef>
              <a:spcAft>
                <a:spcPts val="0"/>
              </a:spcAft>
              <a:buClr>
                <a:srgbClr val="0C68AC"/>
              </a:buClr>
              <a:buSzPts val="1500"/>
              <a:buNone/>
              <a:defRPr sz="1500">
                <a:solidFill>
                  <a:srgbClr val="565762"/>
                </a:solidFill>
              </a:defRPr>
            </a:lvl1pPr>
            <a:lvl2pPr marL="914400" lvl="1" indent="-228600" algn="l">
              <a:lnSpc>
                <a:spcPct val="90000"/>
              </a:lnSpc>
              <a:spcBef>
                <a:spcPts val="900"/>
              </a:spcBef>
              <a:spcAft>
                <a:spcPts val="0"/>
              </a:spcAft>
              <a:buClr>
                <a:srgbClr val="0C68AC"/>
              </a:buClr>
              <a:buSzPts val="1500"/>
              <a:buNone/>
              <a:defRPr sz="1500">
                <a:solidFill>
                  <a:srgbClr val="565762"/>
                </a:solidFill>
              </a:defRPr>
            </a:lvl2pPr>
            <a:lvl3pPr marL="1371600" lvl="2" indent="-228600" algn="l">
              <a:lnSpc>
                <a:spcPct val="90000"/>
              </a:lnSpc>
              <a:spcBef>
                <a:spcPts val="900"/>
              </a:spcBef>
              <a:spcAft>
                <a:spcPts val="0"/>
              </a:spcAft>
              <a:buClr>
                <a:srgbClr val="0C68AC"/>
              </a:buClr>
              <a:buSzPts val="1500"/>
              <a:buNone/>
              <a:defRPr sz="1500">
                <a:solidFill>
                  <a:srgbClr val="565762"/>
                </a:solidFill>
              </a:defRPr>
            </a:lvl3pPr>
            <a:lvl4pPr marL="1828800" lvl="3" indent="-228600" algn="l">
              <a:lnSpc>
                <a:spcPct val="90000"/>
              </a:lnSpc>
              <a:spcBef>
                <a:spcPts val="900"/>
              </a:spcBef>
              <a:spcAft>
                <a:spcPts val="0"/>
              </a:spcAft>
              <a:buClr>
                <a:srgbClr val="0C68AC"/>
              </a:buClr>
              <a:buSzPts val="1500"/>
              <a:buNone/>
              <a:defRPr sz="1500">
                <a:solidFill>
                  <a:srgbClr val="565762"/>
                </a:solidFill>
              </a:defRPr>
            </a:lvl4pPr>
            <a:lvl5pPr marL="2286000" lvl="4" indent="-228600" algn="l">
              <a:lnSpc>
                <a:spcPct val="90000"/>
              </a:lnSpc>
              <a:spcBef>
                <a:spcPts val="900"/>
              </a:spcBef>
              <a:spcAft>
                <a:spcPts val="0"/>
              </a:spcAft>
              <a:buClr>
                <a:srgbClr val="0C68AC"/>
              </a:buClr>
              <a:buSzPts val="1500"/>
              <a:buNone/>
              <a:defRPr sz="1500">
                <a:solidFill>
                  <a:srgbClr val="565762"/>
                </a:solidFill>
              </a:defRPr>
            </a:lvl5pPr>
            <a:lvl6pPr marL="2743200" lvl="5" indent="-342900" algn="l">
              <a:spcBef>
                <a:spcPts val="90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65" name="Google Shape;65;p9"/>
          <p:cNvSpPr>
            <a:spLocks noGrp="1"/>
          </p:cNvSpPr>
          <p:nvPr>
            <p:ph type="pic" idx="3"/>
          </p:nvPr>
        </p:nvSpPr>
        <p:spPr>
          <a:xfrm>
            <a:off x="3346885" y="1384182"/>
            <a:ext cx="2520192" cy="3534655"/>
          </a:xfrm>
          <a:prstGeom prst="rect">
            <a:avLst/>
          </a:prstGeom>
          <a:noFill/>
          <a:ln>
            <a:noFill/>
          </a:ln>
        </p:spPr>
        <p:txBody>
          <a:bodyPr spcFirstLastPara="1" anchor="ctr" anchorCtr="1">
            <a:noAutofit/>
          </a:bodyPr>
          <a:lstStyle>
            <a:lvl1pPr marR="0" lvl="0" algn="ctr" rtl="0">
              <a:lnSpc>
                <a:spcPct val="171319"/>
              </a:lnSpc>
              <a:spcBef>
                <a:spcPts val="450"/>
              </a:spcBef>
              <a:spcAft>
                <a:spcPts val="0"/>
              </a:spcAft>
              <a:buClr>
                <a:srgbClr val="007DBA"/>
              </a:buClr>
              <a:buSzPts val="788"/>
              <a:buFont typeface="Arial"/>
              <a:buNone/>
              <a:defRPr sz="788" b="0" i="0" u="none" strike="noStrike" cap="none">
                <a:solidFill>
                  <a:srgbClr val="007DBA"/>
                </a:solidFill>
                <a:latin typeface="Arial"/>
                <a:ea typeface="Arial"/>
                <a:cs typeface="Arial"/>
                <a:sym typeface="Arial"/>
              </a:defRPr>
            </a:lvl1pPr>
            <a:lvl2pPr marR="0" lvl="1" algn="l" rtl="0">
              <a:lnSpc>
                <a:spcPct val="77408"/>
              </a:lnSpc>
              <a:spcBef>
                <a:spcPts val="900"/>
              </a:spcBef>
              <a:spcAft>
                <a:spcPts val="0"/>
              </a:spcAft>
              <a:buClr>
                <a:srgbClr val="007DBA"/>
              </a:buClr>
              <a:buSzPts val="1744"/>
              <a:buFont typeface="Arial"/>
              <a:buNone/>
              <a:defRPr sz="1744" b="0" i="0" u="none" strike="noStrike" cap="none">
                <a:solidFill>
                  <a:srgbClr val="007DBA"/>
                </a:solidFill>
                <a:latin typeface="Arial"/>
                <a:ea typeface="Arial"/>
                <a:cs typeface="Arial"/>
                <a:sym typeface="Arial"/>
              </a:defRPr>
            </a:lvl2pPr>
            <a:lvl3pPr marR="0" lvl="2" algn="l" rtl="0">
              <a:lnSpc>
                <a:spcPct val="88874"/>
              </a:lnSpc>
              <a:spcBef>
                <a:spcPts val="900"/>
              </a:spcBef>
              <a:spcAft>
                <a:spcPts val="0"/>
              </a:spcAft>
              <a:buClr>
                <a:srgbClr val="007DBA"/>
              </a:buClr>
              <a:buSzPts val="1519"/>
              <a:buFont typeface="Arial"/>
              <a:buNone/>
              <a:defRPr sz="1519" b="0" i="0" u="none" strike="noStrike" cap="none">
                <a:solidFill>
                  <a:srgbClr val="007DBA"/>
                </a:solidFill>
                <a:latin typeface="Arial"/>
                <a:ea typeface="Arial"/>
                <a:cs typeface="Arial"/>
                <a:sym typeface="Arial"/>
              </a:defRPr>
            </a:lvl3pPr>
            <a:lvl4pPr marR="0" lvl="3" algn="l" rtl="0">
              <a:lnSpc>
                <a:spcPct val="109046"/>
              </a:lnSpc>
              <a:spcBef>
                <a:spcPts val="900"/>
              </a:spcBef>
              <a:spcAft>
                <a:spcPts val="0"/>
              </a:spcAft>
              <a:buClr>
                <a:srgbClr val="007DBA"/>
              </a:buClr>
              <a:buSzPts val="1238"/>
              <a:buFont typeface="Arial"/>
              <a:buNone/>
              <a:defRPr sz="1238" b="0" i="0" u="none" strike="noStrike" cap="none">
                <a:solidFill>
                  <a:srgbClr val="007DBA"/>
                </a:solidFill>
                <a:latin typeface="Arial"/>
                <a:ea typeface="Arial"/>
                <a:cs typeface="Arial"/>
                <a:sym typeface="Arial"/>
              </a:defRPr>
            </a:lvl4pPr>
            <a:lvl5pPr marR="0" lvl="4" algn="l" rtl="0">
              <a:lnSpc>
                <a:spcPct val="109046"/>
              </a:lnSpc>
              <a:spcBef>
                <a:spcPts val="900"/>
              </a:spcBef>
              <a:spcAft>
                <a:spcPts val="0"/>
              </a:spcAft>
              <a:buClr>
                <a:srgbClr val="007DBA"/>
              </a:buClr>
              <a:buSzPts val="1238"/>
              <a:buFont typeface="Arial"/>
              <a:buNone/>
              <a:defRPr sz="1238" b="0" i="0" u="none" strike="noStrike" cap="none">
                <a:solidFill>
                  <a:srgbClr val="007DBA"/>
                </a:solidFill>
                <a:latin typeface="Arial"/>
                <a:ea typeface="Arial"/>
                <a:cs typeface="Arial"/>
                <a:sym typeface="Arial"/>
              </a:defRPr>
            </a:lvl5pPr>
            <a:lvl6pPr marR="0" lvl="5" algn="l" rtl="0">
              <a:spcBef>
                <a:spcPts val="900"/>
              </a:spcBef>
              <a:spcAft>
                <a:spcPts val="0"/>
              </a:spcAft>
              <a:buClr>
                <a:schemeClr val="dk1"/>
              </a:buClr>
              <a:buSzPts val="1238"/>
              <a:buFont typeface="Arial"/>
              <a:buNone/>
              <a:defRPr sz="1238" b="0" i="0" u="none" strike="noStrike" cap="none">
                <a:solidFill>
                  <a:schemeClr val="dk1"/>
                </a:solidFill>
                <a:latin typeface="Arial"/>
                <a:ea typeface="Arial"/>
                <a:cs typeface="Arial"/>
                <a:sym typeface="Arial"/>
              </a:defRPr>
            </a:lvl6pPr>
            <a:lvl7pPr marR="0" lvl="6" algn="l" rtl="0">
              <a:spcBef>
                <a:spcPts val="248"/>
              </a:spcBef>
              <a:spcAft>
                <a:spcPts val="0"/>
              </a:spcAft>
              <a:buClr>
                <a:schemeClr val="dk1"/>
              </a:buClr>
              <a:buSzPts val="1238"/>
              <a:buFont typeface="Arial"/>
              <a:buNone/>
              <a:defRPr sz="1238" b="0" i="0" u="none" strike="noStrike" cap="none">
                <a:solidFill>
                  <a:schemeClr val="dk1"/>
                </a:solidFill>
                <a:latin typeface="Arial"/>
                <a:ea typeface="Arial"/>
                <a:cs typeface="Arial"/>
                <a:sym typeface="Arial"/>
              </a:defRPr>
            </a:lvl7pPr>
            <a:lvl8pPr marR="0" lvl="7" algn="l" rtl="0">
              <a:spcBef>
                <a:spcPts val="248"/>
              </a:spcBef>
              <a:spcAft>
                <a:spcPts val="0"/>
              </a:spcAft>
              <a:buClr>
                <a:schemeClr val="dk1"/>
              </a:buClr>
              <a:buSzPts val="1238"/>
              <a:buFont typeface="Arial"/>
              <a:buNone/>
              <a:defRPr sz="1238" b="0" i="0" u="none" strike="noStrike" cap="none">
                <a:solidFill>
                  <a:schemeClr val="dk1"/>
                </a:solidFill>
                <a:latin typeface="Arial"/>
                <a:ea typeface="Arial"/>
                <a:cs typeface="Arial"/>
                <a:sym typeface="Arial"/>
              </a:defRPr>
            </a:lvl8pPr>
            <a:lvl9pPr marR="0" lvl="8" algn="l" rtl="0">
              <a:spcBef>
                <a:spcPts val="248"/>
              </a:spcBef>
              <a:spcAft>
                <a:spcPts val="0"/>
              </a:spcAft>
              <a:buClr>
                <a:schemeClr val="dk1"/>
              </a:buClr>
              <a:buSzPts val="1238"/>
              <a:buFont typeface="Arial"/>
              <a:buNone/>
              <a:defRPr sz="1238" b="0" i="0" u="none" strike="noStrike" cap="none">
                <a:solidFill>
                  <a:schemeClr val="dk1"/>
                </a:solidFill>
                <a:latin typeface="Arial"/>
                <a:ea typeface="Arial"/>
                <a:cs typeface="Arial"/>
                <a:sym typeface="Arial"/>
              </a:defRPr>
            </a:lvl9pPr>
          </a:lstStyle>
          <a:p>
            <a:pPr lvl="0"/>
            <a:endParaRPr noProof="0">
              <a:sym typeface="Arial"/>
            </a:endParaRPr>
          </a:p>
        </p:txBody>
      </p:sp>
      <p:sp>
        <p:nvSpPr>
          <p:cNvPr id="66" name="Google Shape;66;p9"/>
          <p:cNvSpPr txBox="1">
            <a:spLocks noGrp="1"/>
          </p:cNvSpPr>
          <p:nvPr>
            <p:ph type="body" idx="4"/>
          </p:nvPr>
        </p:nvSpPr>
        <p:spPr>
          <a:xfrm>
            <a:off x="3346890" y="5099914"/>
            <a:ext cx="2520191" cy="1416148"/>
          </a:xfrm>
          <a:prstGeom prst="rect">
            <a:avLst/>
          </a:prstGeom>
          <a:noFill/>
          <a:ln>
            <a:noFill/>
          </a:ln>
        </p:spPr>
        <p:txBody>
          <a:bodyPr spcFirstLastPara="1">
            <a:noAutofit/>
          </a:bodyPr>
          <a:lstStyle>
            <a:lvl1pPr marL="457200" lvl="0" indent="-228600" algn="l">
              <a:lnSpc>
                <a:spcPct val="90000"/>
              </a:lnSpc>
              <a:spcBef>
                <a:spcPts val="450"/>
              </a:spcBef>
              <a:spcAft>
                <a:spcPts val="0"/>
              </a:spcAft>
              <a:buClr>
                <a:srgbClr val="0C68AC"/>
              </a:buClr>
              <a:buSzPts val="1500"/>
              <a:buNone/>
              <a:defRPr sz="1500">
                <a:solidFill>
                  <a:srgbClr val="565762"/>
                </a:solidFill>
              </a:defRPr>
            </a:lvl1pPr>
            <a:lvl2pPr marL="914400" lvl="1" indent="-228600" algn="l">
              <a:lnSpc>
                <a:spcPct val="90000"/>
              </a:lnSpc>
              <a:spcBef>
                <a:spcPts val="900"/>
              </a:spcBef>
              <a:spcAft>
                <a:spcPts val="0"/>
              </a:spcAft>
              <a:buClr>
                <a:srgbClr val="0C68AC"/>
              </a:buClr>
              <a:buSzPts val="1500"/>
              <a:buNone/>
              <a:defRPr sz="1500">
                <a:solidFill>
                  <a:srgbClr val="565762"/>
                </a:solidFill>
              </a:defRPr>
            </a:lvl2pPr>
            <a:lvl3pPr marL="1371600" lvl="2" indent="-228600" algn="l">
              <a:lnSpc>
                <a:spcPct val="90000"/>
              </a:lnSpc>
              <a:spcBef>
                <a:spcPts val="900"/>
              </a:spcBef>
              <a:spcAft>
                <a:spcPts val="0"/>
              </a:spcAft>
              <a:buClr>
                <a:srgbClr val="0C68AC"/>
              </a:buClr>
              <a:buSzPts val="1500"/>
              <a:buNone/>
              <a:defRPr sz="1500">
                <a:solidFill>
                  <a:srgbClr val="565762"/>
                </a:solidFill>
              </a:defRPr>
            </a:lvl3pPr>
            <a:lvl4pPr marL="1828800" lvl="3" indent="-228600" algn="l">
              <a:lnSpc>
                <a:spcPct val="90000"/>
              </a:lnSpc>
              <a:spcBef>
                <a:spcPts val="900"/>
              </a:spcBef>
              <a:spcAft>
                <a:spcPts val="0"/>
              </a:spcAft>
              <a:buClr>
                <a:srgbClr val="0C68AC"/>
              </a:buClr>
              <a:buSzPts val="1500"/>
              <a:buNone/>
              <a:defRPr sz="1500">
                <a:solidFill>
                  <a:srgbClr val="565762"/>
                </a:solidFill>
              </a:defRPr>
            </a:lvl4pPr>
            <a:lvl5pPr marL="2286000" lvl="4" indent="-228600" algn="l">
              <a:lnSpc>
                <a:spcPct val="90000"/>
              </a:lnSpc>
              <a:spcBef>
                <a:spcPts val="900"/>
              </a:spcBef>
              <a:spcAft>
                <a:spcPts val="0"/>
              </a:spcAft>
              <a:buClr>
                <a:srgbClr val="0C68AC"/>
              </a:buClr>
              <a:buSzPts val="1500"/>
              <a:buNone/>
              <a:defRPr sz="1500">
                <a:solidFill>
                  <a:srgbClr val="565762"/>
                </a:solidFill>
              </a:defRPr>
            </a:lvl5pPr>
            <a:lvl6pPr marL="2743200" lvl="5" indent="-342900" algn="l">
              <a:spcBef>
                <a:spcPts val="90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67" name="Google Shape;67;p9"/>
          <p:cNvSpPr>
            <a:spLocks noGrp="1"/>
          </p:cNvSpPr>
          <p:nvPr>
            <p:ph type="pic" idx="5"/>
          </p:nvPr>
        </p:nvSpPr>
        <p:spPr>
          <a:xfrm>
            <a:off x="6173680" y="1384182"/>
            <a:ext cx="2520192" cy="3534655"/>
          </a:xfrm>
          <a:prstGeom prst="rect">
            <a:avLst/>
          </a:prstGeom>
          <a:noFill/>
          <a:ln>
            <a:noFill/>
          </a:ln>
        </p:spPr>
        <p:txBody>
          <a:bodyPr spcFirstLastPara="1" anchor="ctr" anchorCtr="1">
            <a:noAutofit/>
          </a:bodyPr>
          <a:lstStyle>
            <a:lvl1pPr marR="0" lvl="0" algn="ctr" rtl="0">
              <a:lnSpc>
                <a:spcPct val="171319"/>
              </a:lnSpc>
              <a:spcBef>
                <a:spcPts val="450"/>
              </a:spcBef>
              <a:spcAft>
                <a:spcPts val="0"/>
              </a:spcAft>
              <a:buClr>
                <a:srgbClr val="007DBA"/>
              </a:buClr>
              <a:buSzPts val="788"/>
              <a:buFont typeface="Arial"/>
              <a:buNone/>
              <a:defRPr sz="788" b="0" i="0" u="none" strike="noStrike" cap="none">
                <a:solidFill>
                  <a:srgbClr val="007DBA"/>
                </a:solidFill>
                <a:latin typeface="Arial"/>
                <a:ea typeface="Arial"/>
                <a:cs typeface="Arial"/>
                <a:sym typeface="Arial"/>
              </a:defRPr>
            </a:lvl1pPr>
            <a:lvl2pPr marR="0" lvl="1" algn="l" rtl="0">
              <a:lnSpc>
                <a:spcPct val="77408"/>
              </a:lnSpc>
              <a:spcBef>
                <a:spcPts val="900"/>
              </a:spcBef>
              <a:spcAft>
                <a:spcPts val="0"/>
              </a:spcAft>
              <a:buClr>
                <a:srgbClr val="007DBA"/>
              </a:buClr>
              <a:buSzPts val="1744"/>
              <a:buFont typeface="Arial"/>
              <a:buNone/>
              <a:defRPr sz="1744" b="0" i="0" u="none" strike="noStrike" cap="none">
                <a:solidFill>
                  <a:srgbClr val="007DBA"/>
                </a:solidFill>
                <a:latin typeface="Arial"/>
                <a:ea typeface="Arial"/>
                <a:cs typeface="Arial"/>
                <a:sym typeface="Arial"/>
              </a:defRPr>
            </a:lvl2pPr>
            <a:lvl3pPr marR="0" lvl="2" algn="l" rtl="0">
              <a:lnSpc>
                <a:spcPct val="88874"/>
              </a:lnSpc>
              <a:spcBef>
                <a:spcPts val="900"/>
              </a:spcBef>
              <a:spcAft>
                <a:spcPts val="0"/>
              </a:spcAft>
              <a:buClr>
                <a:srgbClr val="007DBA"/>
              </a:buClr>
              <a:buSzPts val="1519"/>
              <a:buFont typeface="Arial"/>
              <a:buNone/>
              <a:defRPr sz="1519" b="0" i="0" u="none" strike="noStrike" cap="none">
                <a:solidFill>
                  <a:srgbClr val="007DBA"/>
                </a:solidFill>
                <a:latin typeface="Arial"/>
                <a:ea typeface="Arial"/>
                <a:cs typeface="Arial"/>
                <a:sym typeface="Arial"/>
              </a:defRPr>
            </a:lvl3pPr>
            <a:lvl4pPr marR="0" lvl="3" algn="l" rtl="0">
              <a:lnSpc>
                <a:spcPct val="109046"/>
              </a:lnSpc>
              <a:spcBef>
                <a:spcPts val="900"/>
              </a:spcBef>
              <a:spcAft>
                <a:spcPts val="0"/>
              </a:spcAft>
              <a:buClr>
                <a:srgbClr val="007DBA"/>
              </a:buClr>
              <a:buSzPts val="1238"/>
              <a:buFont typeface="Arial"/>
              <a:buNone/>
              <a:defRPr sz="1238" b="0" i="0" u="none" strike="noStrike" cap="none">
                <a:solidFill>
                  <a:srgbClr val="007DBA"/>
                </a:solidFill>
                <a:latin typeface="Arial"/>
                <a:ea typeface="Arial"/>
                <a:cs typeface="Arial"/>
                <a:sym typeface="Arial"/>
              </a:defRPr>
            </a:lvl4pPr>
            <a:lvl5pPr marR="0" lvl="4" algn="l" rtl="0">
              <a:lnSpc>
                <a:spcPct val="109046"/>
              </a:lnSpc>
              <a:spcBef>
                <a:spcPts val="900"/>
              </a:spcBef>
              <a:spcAft>
                <a:spcPts val="0"/>
              </a:spcAft>
              <a:buClr>
                <a:srgbClr val="007DBA"/>
              </a:buClr>
              <a:buSzPts val="1238"/>
              <a:buFont typeface="Arial"/>
              <a:buNone/>
              <a:defRPr sz="1238" b="0" i="0" u="none" strike="noStrike" cap="none">
                <a:solidFill>
                  <a:srgbClr val="007DBA"/>
                </a:solidFill>
                <a:latin typeface="Arial"/>
                <a:ea typeface="Arial"/>
                <a:cs typeface="Arial"/>
                <a:sym typeface="Arial"/>
              </a:defRPr>
            </a:lvl5pPr>
            <a:lvl6pPr marR="0" lvl="5" algn="l" rtl="0">
              <a:spcBef>
                <a:spcPts val="900"/>
              </a:spcBef>
              <a:spcAft>
                <a:spcPts val="0"/>
              </a:spcAft>
              <a:buClr>
                <a:schemeClr val="dk1"/>
              </a:buClr>
              <a:buSzPts val="1238"/>
              <a:buFont typeface="Arial"/>
              <a:buNone/>
              <a:defRPr sz="1238" b="0" i="0" u="none" strike="noStrike" cap="none">
                <a:solidFill>
                  <a:schemeClr val="dk1"/>
                </a:solidFill>
                <a:latin typeface="Arial"/>
                <a:ea typeface="Arial"/>
                <a:cs typeface="Arial"/>
                <a:sym typeface="Arial"/>
              </a:defRPr>
            </a:lvl6pPr>
            <a:lvl7pPr marR="0" lvl="6" algn="l" rtl="0">
              <a:spcBef>
                <a:spcPts val="248"/>
              </a:spcBef>
              <a:spcAft>
                <a:spcPts val="0"/>
              </a:spcAft>
              <a:buClr>
                <a:schemeClr val="dk1"/>
              </a:buClr>
              <a:buSzPts val="1238"/>
              <a:buFont typeface="Arial"/>
              <a:buNone/>
              <a:defRPr sz="1238" b="0" i="0" u="none" strike="noStrike" cap="none">
                <a:solidFill>
                  <a:schemeClr val="dk1"/>
                </a:solidFill>
                <a:latin typeface="Arial"/>
                <a:ea typeface="Arial"/>
                <a:cs typeface="Arial"/>
                <a:sym typeface="Arial"/>
              </a:defRPr>
            </a:lvl7pPr>
            <a:lvl8pPr marR="0" lvl="7" algn="l" rtl="0">
              <a:spcBef>
                <a:spcPts val="248"/>
              </a:spcBef>
              <a:spcAft>
                <a:spcPts val="0"/>
              </a:spcAft>
              <a:buClr>
                <a:schemeClr val="dk1"/>
              </a:buClr>
              <a:buSzPts val="1238"/>
              <a:buFont typeface="Arial"/>
              <a:buNone/>
              <a:defRPr sz="1238" b="0" i="0" u="none" strike="noStrike" cap="none">
                <a:solidFill>
                  <a:schemeClr val="dk1"/>
                </a:solidFill>
                <a:latin typeface="Arial"/>
                <a:ea typeface="Arial"/>
                <a:cs typeface="Arial"/>
                <a:sym typeface="Arial"/>
              </a:defRPr>
            </a:lvl8pPr>
            <a:lvl9pPr marR="0" lvl="8" algn="l" rtl="0">
              <a:spcBef>
                <a:spcPts val="248"/>
              </a:spcBef>
              <a:spcAft>
                <a:spcPts val="0"/>
              </a:spcAft>
              <a:buClr>
                <a:schemeClr val="dk1"/>
              </a:buClr>
              <a:buSzPts val="1238"/>
              <a:buFont typeface="Arial"/>
              <a:buNone/>
              <a:defRPr sz="1238" b="0" i="0" u="none" strike="noStrike" cap="none">
                <a:solidFill>
                  <a:schemeClr val="dk1"/>
                </a:solidFill>
                <a:latin typeface="Arial"/>
                <a:ea typeface="Arial"/>
                <a:cs typeface="Arial"/>
                <a:sym typeface="Arial"/>
              </a:defRPr>
            </a:lvl9pPr>
          </a:lstStyle>
          <a:p>
            <a:pPr lvl="0"/>
            <a:endParaRPr noProof="0">
              <a:sym typeface="Arial"/>
            </a:endParaRPr>
          </a:p>
        </p:txBody>
      </p:sp>
      <p:sp>
        <p:nvSpPr>
          <p:cNvPr id="68" name="Google Shape;68;p9"/>
          <p:cNvSpPr txBox="1">
            <a:spLocks noGrp="1"/>
          </p:cNvSpPr>
          <p:nvPr>
            <p:ph type="body" idx="6"/>
          </p:nvPr>
        </p:nvSpPr>
        <p:spPr>
          <a:xfrm>
            <a:off x="6173685" y="5099914"/>
            <a:ext cx="2520191" cy="1416148"/>
          </a:xfrm>
          <a:prstGeom prst="rect">
            <a:avLst/>
          </a:prstGeom>
          <a:noFill/>
          <a:ln>
            <a:noFill/>
          </a:ln>
        </p:spPr>
        <p:txBody>
          <a:bodyPr spcFirstLastPara="1">
            <a:noAutofit/>
          </a:bodyPr>
          <a:lstStyle>
            <a:lvl1pPr marL="457200" lvl="0" indent="-228600" algn="l">
              <a:lnSpc>
                <a:spcPct val="90000"/>
              </a:lnSpc>
              <a:spcBef>
                <a:spcPts val="450"/>
              </a:spcBef>
              <a:spcAft>
                <a:spcPts val="0"/>
              </a:spcAft>
              <a:buClr>
                <a:srgbClr val="0C68AC"/>
              </a:buClr>
              <a:buSzPts val="1500"/>
              <a:buNone/>
              <a:defRPr sz="1500">
                <a:solidFill>
                  <a:srgbClr val="565762"/>
                </a:solidFill>
              </a:defRPr>
            </a:lvl1pPr>
            <a:lvl2pPr marL="914400" lvl="1" indent="-228600" algn="l">
              <a:lnSpc>
                <a:spcPct val="90000"/>
              </a:lnSpc>
              <a:spcBef>
                <a:spcPts val="900"/>
              </a:spcBef>
              <a:spcAft>
                <a:spcPts val="0"/>
              </a:spcAft>
              <a:buClr>
                <a:srgbClr val="0C68AC"/>
              </a:buClr>
              <a:buSzPts val="1500"/>
              <a:buNone/>
              <a:defRPr sz="1500">
                <a:solidFill>
                  <a:srgbClr val="565762"/>
                </a:solidFill>
              </a:defRPr>
            </a:lvl2pPr>
            <a:lvl3pPr marL="1371600" lvl="2" indent="-228600" algn="l">
              <a:lnSpc>
                <a:spcPct val="90000"/>
              </a:lnSpc>
              <a:spcBef>
                <a:spcPts val="900"/>
              </a:spcBef>
              <a:spcAft>
                <a:spcPts val="0"/>
              </a:spcAft>
              <a:buClr>
                <a:srgbClr val="0C68AC"/>
              </a:buClr>
              <a:buSzPts val="1500"/>
              <a:buNone/>
              <a:defRPr sz="1500">
                <a:solidFill>
                  <a:srgbClr val="565762"/>
                </a:solidFill>
              </a:defRPr>
            </a:lvl3pPr>
            <a:lvl4pPr marL="1828800" lvl="3" indent="-228600" algn="l">
              <a:lnSpc>
                <a:spcPct val="90000"/>
              </a:lnSpc>
              <a:spcBef>
                <a:spcPts val="900"/>
              </a:spcBef>
              <a:spcAft>
                <a:spcPts val="0"/>
              </a:spcAft>
              <a:buClr>
                <a:srgbClr val="0C68AC"/>
              </a:buClr>
              <a:buSzPts val="1500"/>
              <a:buNone/>
              <a:defRPr sz="1500">
                <a:solidFill>
                  <a:srgbClr val="565762"/>
                </a:solidFill>
              </a:defRPr>
            </a:lvl4pPr>
            <a:lvl5pPr marL="2286000" lvl="4" indent="-228600" algn="l">
              <a:lnSpc>
                <a:spcPct val="90000"/>
              </a:lnSpc>
              <a:spcBef>
                <a:spcPts val="900"/>
              </a:spcBef>
              <a:spcAft>
                <a:spcPts val="0"/>
              </a:spcAft>
              <a:buClr>
                <a:srgbClr val="0C68AC"/>
              </a:buClr>
              <a:buSzPts val="1500"/>
              <a:buNone/>
              <a:defRPr sz="1500">
                <a:solidFill>
                  <a:srgbClr val="565762"/>
                </a:solidFill>
              </a:defRPr>
            </a:lvl5pPr>
            <a:lvl6pPr marL="2743200" lvl="5" indent="-342900" algn="l">
              <a:spcBef>
                <a:spcPts val="90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69" name="Google Shape;69;p9"/>
          <p:cNvSpPr>
            <a:spLocks noGrp="1"/>
          </p:cNvSpPr>
          <p:nvPr>
            <p:ph type="pic" idx="7"/>
          </p:nvPr>
        </p:nvSpPr>
        <p:spPr>
          <a:xfrm>
            <a:off x="9078329" y="1397020"/>
            <a:ext cx="2520192" cy="3534655"/>
          </a:xfrm>
          <a:prstGeom prst="rect">
            <a:avLst/>
          </a:prstGeom>
          <a:noFill/>
          <a:ln>
            <a:noFill/>
          </a:ln>
        </p:spPr>
        <p:txBody>
          <a:bodyPr spcFirstLastPara="1" anchor="ctr" anchorCtr="1">
            <a:noAutofit/>
          </a:bodyPr>
          <a:lstStyle>
            <a:lvl1pPr marR="0" lvl="0" algn="ctr" rtl="0">
              <a:lnSpc>
                <a:spcPct val="171319"/>
              </a:lnSpc>
              <a:spcBef>
                <a:spcPts val="450"/>
              </a:spcBef>
              <a:spcAft>
                <a:spcPts val="0"/>
              </a:spcAft>
              <a:buClr>
                <a:srgbClr val="007DBA"/>
              </a:buClr>
              <a:buSzPts val="788"/>
              <a:buFont typeface="Arial"/>
              <a:buNone/>
              <a:defRPr sz="788" b="0" i="0" u="none" strike="noStrike" cap="none">
                <a:solidFill>
                  <a:srgbClr val="007DBA"/>
                </a:solidFill>
                <a:latin typeface="Arial"/>
                <a:ea typeface="Arial"/>
                <a:cs typeface="Arial"/>
                <a:sym typeface="Arial"/>
              </a:defRPr>
            </a:lvl1pPr>
            <a:lvl2pPr marR="0" lvl="1" algn="l" rtl="0">
              <a:lnSpc>
                <a:spcPct val="77408"/>
              </a:lnSpc>
              <a:spcBef>
                <a:spcPts val="900"/>
              </a:spcBef>
              <a:spcAft>
                <a:spcPts val="0"/>
              </a:spcAft>
              <a:buClr>
                <a:srgbClr val="007DBA"/>
              </a:buClr>
              <a:buSzPts val="1744"/>
              <a:buFont typeface="Arial"/>
              <a:buNone/>
              <a:defRPr sz="1744" b="0" i="0" u="none" strike="noStrike" cap="none">
                <a:solidFill>
                  <a:srgbClr val="007DBA"/>
                </a:solidFill>
                <a:latin typeface="Arial"/>
                <a:ea typeface="Arial"/>
                <a:cs typeface="Arial"/>
                <a:sym typeface="Arial"/>
              </a:defRPr>
            </a:lvl2pPr>
            <a:lvl3pPr marR="0" lvl="2" algn="l" rtl="0">
              <a:lnSpc>
                <a:spcPct val="88874"/>
              </a:lnSpc>
              <a:spcBef>
                <a:spcPts val="900"/>
              </a:spcBef>
              <a:spcAft>
                <a:spcPts val="0"/>
              </a:spcAft>
              <a:buClr>
                <a:srgbClr val="007DBA"/>
              </a:buClr>
              <a:buSzPts val="1519"/>
              <a:buFont typeface="Arial"/>
              <a:buNone/>
              <a:defRPr sz="1519" b="0" i="0" u="none" strike="noStrike" cap="none">
                <a:solidFill>
                  <a:srgbClr val="007DBA"/>
                </a:solidFill>
                <a:latin typeface="Arial"/>
                <a:ea typeface="Arial"/>
                <a:cs typeface="Arial"/>
                <a:sym typeface="Arial"/>
              </a:defRPr>
            </a:lvl3pPr>
            <a:lvl4pPr marR="0" lvl="3" algn="l" rtl="0">
              <a:lnSpc>
                <a:spcPct val="109046"/>
              </a:lnSpc>
              <a:spcBef>
                <a:spcPts val="900"/>
              </a:spcBef>
              <a:spcAft>
                <a:spcPts val="0"/>
              </a:spcAft>
              <a:buClr>
                <a:srgbClr val="007DBA"/>
              </a:buClr>
              <a:buSzPts val="1238"/>
              <a:buFont typeface="Arial"/>
              <a:buNone/>
              <a:defRPr sz="1238" b="0" i="0" u="none" strike="noStrike" cap="none">
                <a:solidFill>
                  <a:srgbClr val="007DBA"/>
                </a:solidFill>
                <a:latin typeface="Arial"/>
                <a:ea typeface="Arial"/>
                <a:cs typeface="Arial"/>
                <a:sym typeface="Arial"/>
              </a:defRPr>
            </a:lvl4pPr>
            <a:lvl5pPr marR="0" lvl="4" algn="l" rtl="0">
              <a:lnSpc>
                <a:spcPct val="109046"/>
              </a:lnSpc>
              <a:spcBef>
                <a:spcPts val="900"/>
              </a:spcBef>
              <a:spcAft>
                <a:spcPts val="0"/>
              </a:spcAft>
              <a:buClr>
                <a:srgbClr val="007DBA"/>
              </a:buClr>
              <a:buSzPts val="1238"/>
              <a:buFont typeface="Arial"/>
              <a:buNone/>
              <a:defRPr sz="1238" b="0" i="0" u="none" strike="noStrike" cap="none">
                <a:solidFill>
                  <a:srgbClr val="007DBA"/>
                </a:solidFill>
                <a:latin typeface="Arial"/>
                <a:ea typeface="Arial"/>
                <a:cs typeface="Arial"/>
                <a:sym typeface="Arial"/>
              </a:defRPr>
            </a:lvl5pPr>
            <a:lvl6pPr marR="0" lvl="5" algn="l" rtl="0">
              <a:spcBef>
                <a:spcPts val="900"/>
              </a:spcBef>
              <a:spcAft>
                <a:spcPts val="0"/>
              </a:spcAft>
              <a:buClr>
                <a:schemeClr val="dk1"/>
              </a:buClr>
              <a:buSzPts val="1238"/>
              <a:buFont typeface="Arial"/>
              <a:buNone/>
              <a:defRPr sz="1238" b="0" i="0" u="none" strike="noStrike" cap="none">
                <a:solidFill>
                  <a:schemeClr val="dk1"/>
                </a:solidFill>
                <a:latin typeface="Arial"/>
                <a:ea typeface="Arial"/>
                <a:cs typeface="Arial"/>
                <a:sym typeface="Arial"/>
              </a:defRPr>
            </a:lvl6pPr>
            <a:lvl7pPr marR="0" lvl="6" algn="l" rtl="0">
              <a:spcBef>
                <a:spcPts val="248"/>
              </a:spcBef>
              <a:spcAft>
                <a:spcPts val="0"/>
              </a:spcAft>
              <a:buClr>
                <a:schemeClr val="dk1"/>
              </a:buClr>
              <a:buSzPts val="1238"/>
              <a:buFont typeface="Arial"/>
              <a:buNone/>
              <a:defRPr sz="1238" b="0" i="0" u="none" strike="noStrike" cap="none">
                <a:solidFill>
                  <a:schemeClr val="dk1"/>
                </a:solidFill>
                <a:latin typeface="Arial"/>
                <a:ea typeface="Arial"/>
                <a:cs typeface="Arial"/>
                <a:sym typeface="Arial"/>
              </a:defRPr>
            </a:lvl7pPr>
            <a:lvl8pPr marR="0" lvl="7" algn="l" rtl="0">
              <a:spcBef>
                <a:spcPts val="248"/>
              </a:spcBef>
              <a:spcAft>
                <a:spcPts val="0"/>
              </a:spcAft>
              <a:buClr>
                <a:schemeClr val="dk1"/>
              </a:buClr>
              <a:buSzPts val="1238"/>
              <a:buFont typeface="Arial"/>
              <a:buNone/>
              <a:defRPr sz="1238" b="0" i="0" u="none" strike="noStrike" cap="none">
                <a:solidFill>
                  <a:schemeClr val="dk1"/>
                </a:solidFill>
                <a:latin typeface="Arial"/>
                <a:ea typeface="Arial"/>
                <a:cs typeface="Arial"/>
                <a:sym typeface="Arial"/>
              </a:defRPr>
            </a:lvl8pPr>
            <a:lvl9pPr marR="0" lvl="8" algn="l" rtl="0">
              <a:spcBef>
                <a:spcPts val="248"/>
              </a:spcBef>
              <a:spcAft>
                <a:spcPts val="0"/>
              </a:spcAft>
              <a:buClr>
                <a:schemeClr val="dk1"/>
              </a:buClr>
              <a:buSzPts val="1238"/>
              <a:buFont typeface="Arial"/>
              <a:buNone/>
              <a:defRPr sz="1238" b="0" i="0" u="none" strike="noStrike" cap="none">
                <a:solidFill>
                  <a:schemeClr val="dk1"/>
                </a:solidFill>
                <a:latin typeface="Arial"/>
                <a:ea typeface="Arial"/>
                <a:cs typeface="Arial"/>
                <a:sym typeface="Arial"/>
              </a:defRPr>
            </a:lvl9pPr>
          </a:lstStyle>
          <a:p>
            <a:pPr lvl="0"/>
            <a:endParaRPr noProof="0">
              <a:sym typeface="Arial"/>
            </a:endParaRPr>
          </a:p>
        </p:txBody>
      </p:sp>
      <p:sp>
        <p:nvSpPr>
          <p:cNvPr id="70" name="Google Shape;70;p9"/>
          <p:cNvSpPr txBox="1">
            <a:spLocks noGrp="1"/>
          </p:cNvSpPr>
          <p:nvPr>
            <p:ph type="body" idx="8"/>
          </p:nvPr>
        </p:nvSpPr>
        <p:spPr>
          <a:xfrm>
            <a:off x="9078334" y="5112751"/>
            <a:ext cx="2520191" cy="1416148"/>
          </a:xfrm>
          <a:prstGeom prst="rect">
            <a:avLst/>
          </a:prstGeom>
          <a:noFill/>
          <a:ln>
            <a:noFill/>
          </a:ln>
        </p:spPr>
        <p:txBody>
          <a:bodyPr spcFirstLastPara="1">
            <a:noAutofit/>
          </a:bodyPr>
          <a:lstStyle>
            <a:lvl1pPr marL="457200" lvl="0" indent="-228600" algn="l">
              <a:lnSpc>
                <a:spcPct val="90000"/>
              </a:lnSpc>
              <a:spcBef>
                <a:spcPts val="450"/>
              </a:spcBef>
              <a:spcAft>
                <a:spcPts val="0"/>
              </a:spcAft>
              <a:buClr>
                <a:srgbClr val="0C68AC"/>
              </a:buClr>
              <a:buSzPts val="1500"/>
              <a:buNone/>
              <a:defRPr sz="1500">
                <a:solidFill>
                  <a:srgbClr val="565762"/>
                </a:solidFill>
              </a:defRPr>
            </a:lvl1pPr>
            <a:lvl2pPr marL="914400" lvl="1" indent="-228600" algn="l">
              <a:lnSpc>
                <a:spcPct val="90000"/>
              </a:lnSpc>
              <a:spcBef>
                <a:spcPts val="900"/>
              </a:spcBef>
              <a:spcAft>
                <a:spcPts val="0"/>
              </a:spcAft>
              <a:buClr>
                <a:srgbClr val="0C68AC"/>
              </a:buClr>
              <a:buSzPts val="1500"/>
              <a:buNone/>
              <a:defRPr sz="1500">
                <a:solidFill>
                  <a:srgbClr val="565762"/>
                </a:solidFill>
              </a:defRPr>
            </a:lvl2pPr>
            <a:lvl3pPr marL="1371600" lvl="2" indent="-228600" algn="l">
              <a:lnSpc>
                <a:spcPct val="90000"/>
              </a:lnSpc>
              <a:spcBef>
                <a:spcPts val="900"/>
              </a:spcBef>
              <a:spcAft>
                <a:spcPts val="0"/>
              </a:spcAft>
              <a:buClr>
                <a:srgbClr val="0C68AC"/>
              </a:buClr>
              <a:buSzPts val="1500"/>
              <a:buNone/>
              <a:defRPr sz="1500">
                <a:solidFill>
                  <a:srgbClr val="565762"/>
                </a:solidFill>
              </a:defRPr>
            </a:lvl3pPr>
            <a:lvl4pPr marL="1828800" lvl="3" indent="-228600" algn="l">
              <a:lnSpc>
                <a:spcPct val="90000"/>
              </a:lnSpc>
              <a:spcBef>
                <a:spcPts val="900"/>
              </a:spcBef>
              <a:spcAft>
                <a:spcPts val="0"/>
              </a:spcAft>
              <a:buClr>
                <a:srgbClr val="0C68AC"/>
              </a:buClr>
              <a:buSzPts val="1500"/>
              <a:buNone/>
              <a:defRPr sz="1500">
                <a:solidFill>
                  <a:srgbClr val="565762"/>
                </a:solidFill>
              </a:defRPr>
            </a:lvl4pPr>
            <a:lvl5pPr marL="2286000" lvl="4" indent="-228600" algn="l">
              <a:lnSpc>
                <a:spcPct val="90000"/>
              </a:lnSpc>
              <a:spcBef>
                <a:spcPts val="900"/>
              </a:spcBef>
              <a:spcAft>
                <a:spcPts val="0"/>
              </a:spcAft>
              <a:buClr>
                <a:srgbClr val="0C68AC"/>
              </a:buClr>
              <a:buSzPts val="1500"/>
              <a:buNone/>
              <a:defRPr sz="1500">
                <a:solidFill>
                  <a:srgbClr val="565762"/>
                </a:solidFill>
              </a:defRPr>
            </a:lvl5pPr>
            <a:lvl6pPr marL="2743200" lvl="5" indent="-342900" algn="l">
              <a:spcBef>
                <a:spcPts val="90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6154245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838080" y="365040"/>
            <a:ext cx="10515240" cy="1325160"/>
          </a:xfrm>
          <a:prstGeom prst="rect">
            <a:avLst/>
          </a:prstGeom>
          <a:noFill/>
          <a:ln w="0">
            <a:noFill/>
          </a:ln>
        </p:spPr>
        <p:txBody>
          <a:bodyPr lIns="0" tIns="0" rIns="0" bIns="0" anchor="ctr">
            <a:noAutofit/>
          </a:bodyPr>
          <a:lstStyle/>
          <a:p>
            <a:pPr indent="0">
              <a:buNone/>
            </a:pPr>
            <a:endParaRPr lang="en-US" sz="1800" b="0" strike="noStrike" spc="-1">
              <a:solidFill>
                <a:schemeClr val="dk1"/>
              </a:solidFill>
              <a:latin typeface="Calibri"/>
            </a:endParaRPr>
          </a:p>
        </p:txBody>
      </p:sp>
      <p:sp>
        <p:nvSpPr>
          <p:cNvPr id="23" name="PlaceHolder 2"/>
          <p:cNvSpPr>
            <a:spLocks noGrp="1"/>
          </p:cNvSpPr>
          <p:nvPr>
            <p:ph/>
          </p:nvPr>
        </p:nvSpPr>
        <p:spPr>
          <a:xfrm>
            <a:off x="838080" y="1825560"/>
            <a:ext cx="10515240" cy="4350960"/>
          </a:xfrm>
          <a:prstGeom prst="rect">
            <a:avLst/>
          </a:prstGeom>
          <a:noFill/>
          <a:ln w="0">
            <a:noFill/>
          </a:ln>
        </p:spPr>
        <p:txBody>
          <a:bodyPr lIns="0" tIns="0" rIns="0" bIns="0" anchor="t">
            <a:normAutofit/>
          </a:bodyPr>
          <a:lstStyle/>
          <a:p>
            <a:pPr indent="0">
              <a:lnSpc>
                <a:spcPct val="90000"/>
              </a:lnSpc>
              <a:spcBef>
                <a:spcPts val="1417"/>
              </a:spcBef>
              <a:buNone/>
            </a:pPr>
            <a:endParaRPr lang="en-US" sz="2800" b="0" strike="noStrike" spc="-1">
              <a:solidFill>
                <a:schemeClr val="dk1"/>
              </a:solidFill>
              <a:latin typeface="Calibri"/>
            </a:endParaRPr>
          </a:p>
        </p:txBody>
      </p:sp>
      <p:sp>
        <p:nvSpPr>
          <p:cNvPr id="4" name="PlaceHolder 3"/>
          <p:cNvSpPr>
            <a:spLocks noGrp="1"/>
          </p:cNvSpPr>
          <p:nvPr>
            <p:ph type="ftr" idx="11"/>
          </p:nvPr>
        </p:nvSpPr>
        <p:spPr/>
        <p:txBody>
          <a:bodyPr/>
          <a:lstStyle/>
          <a:p>
            <a:r>
              <a:t>Footer</a:t>
            </a:r>
          </a:p>
        </p:txBody>
      </p:sp>
      <p:sp>
        <p:nvSpPr>
          <p:cNvPr id="5" name="PlaceHolder 4"/>
          <p:cNvSpPr>
            <a:spLocks noGrp="1"/>
          </p:cNvSpPr>
          <p:nvPr>
            <p:ph type="sldNum" idx="12"/>
          </p:nvPr>
        </p:nvSpPr>
        <p:spPr/>
        <p:txBody>
          <a:bodyPr/>
          <a:lstStyle/>
          <a:p>
            <a:fld id="{7CDC854A-7AE5-4F34-A29E-3063AF330C17}" type="slidenum">
              <a:t>‹#›</a:t>
            </a:fld>
            <a:endParaRPr/>
          </a:p>
        </p:txBody>
      </p:sp>
      <p:sp>
        <p:nvSpPr>
          <p:cNvPr id="6" name="PlaceHolder 5"/>
          <p:cNvSpPr>
            <a:spLocks noGrp="1"/>
          </p:cNvSpPr>
          <p:nvPr>
            <p:ph type="dt" idx="10"/>
          </p:nvPr>
        </p:nvSpPr>
        <p:spPr/>
        <p:txBody>
          <a:bodyPr/>
          <a:lstStyle/>
          <a:p>
            <a:endParaRPr/>
          </a:p>
        </p:txBody>
      </p:sp>
    </p:spTree>
    <p:extLst>
      <p:ext uri="{BB962C8B-B14F-4D97-AF65-F5344CB8AC3E}">
        <p14:creationId xmlns:p14="http://schemas.microsoft.com/office/powerpoint/2010/main" val="40812889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3BAC50-1FE2-F84B-A5B8-B57B3F998CA4}" type="datetimeFigureOut">
              <a:rPr lang="en-US" smtClean="0"/>
              <a:t>9/14/26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D21897-D3F6-CF45-8A79-377D38626DE8}" type="slidenum">
              <a:rPr lang="en-US" smtClean="0"/>
              <a:t>‹#›</a:t>
            </a:fld>
            <a:endParaRPr lang="en-US"/>
          </a:p>
        </p:txBody>
      </p:sp>
    </p:spTree>
    <p:extLst>
      <p:ext uri="{BB962C8B-B14F-4D97-AF65-F5344CB8AC3E}">
        <p14:creationId xmlns:p14="http://schemas.microsoft.com/office/powerpoint/2010/main" val="3634321227"/>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6" r:id="rId12"/>
    <p:sldLayoutId id="2147483707" r:id="rId13"/>
    <p:sldLayoutId id="2147483710" r:id="rId14"/>
    <p:sldLayoutId id="2147483716" r:id="rId15"/>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5.xml.rels><?xml version="1.0" encoding="UTF-8" standalone="yes"?>
<Relationships xmlns="http://schemas.openxmlformats.org/package/2006/relationships"><Relationship Id="rId3" Type="http://schemas.openxmlformats.org/officeDocument/2006/relationships/hyperlink" Target="https://www.theguardian.com/environment/2020/sep/15/every-global-target-to-stem-destruction-of-nature-by-2020-missed-un-report-aoe" TargetMode="External"/><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15.xml"/><Relationship Id="rId5" Type="http://schemas.openxmlformats.org/officeDocument/2006/relationships/image" Target="../media/image8.sv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8.sv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image" Target="../media/image8.svg"/></Relationships>
</file>

<file path=ppt/slides/_rels/slide9.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5.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jpe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2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5.xml"/><Relationship Id="rId5" Type="http://schemas.openxmlformats.org/officeDocument/2006/relationships/image" Target="../media/image30.png"/><Relationship Id="rId4" Type="http://schemas.openxmlformats.org/officeDocument/2006/relationships/image" Target="../media/image8.svg"/></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15.xml"/><Relationship Id="rId5" Type="http://schemas.openxmlformats.org/officeDocument/2006/relationships/image" Target="../media/image33.png"/><Relationship Id="rId4" Type="http://schemas.openxmlformats.org/officeDocument/2006/relationships/image" Target="../media/image8.svg"/></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15.xml"/><Relationship Id="rId5" Type="http://schemas.openxmlformats.org/officeDocument/2006/relationships/image" Target="../media/image8.svg"/><Relationship Id="rId4" Type="http://schemas.openxmlformats.org/officeDocument/2006/relationships/image" Target="../media/image7.png"/></Relationships>
</file>

<file path=ppt/slides/_rels/slide28.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5.jpeg"/><Relationship Id="rId7"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emf"/><Relationship Id="rId4" Type="http://schemas.openxmlformats.org/officeDocument/2006/relationships/hyperlink" Target="https://350marin.org/climatestrike/"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4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8" Type="http://schemas.openxmlformats.org/officeDocument/2006/relationships/customXml" Target="../ink/ink3.xml"/><Relationship Id="rId13" Type="http://schemas.openxmlformats.org/officeDocument/2006/relationships/image" Target="NULL"/><Relationship Id="rId18" Type="http://schemas.openxmlformats.org/officeDocument/2006/relationships/customXml" Target="../ink/ink8.xml"/><Relationship Id="rId3" Type="http://schemas.openxmlformats.org/officeDocument/2006/relationships/image" Target="../media/image45.jpg"/><Relationship Id="rId7" Type="http://schemas.openxmlformats.org/officeDocument/2006/relationships/image" Target="NULL"/><Relationship Id="rId12" Type="http://schemas.openxmlformats.org/officeDocument/2006/relationships/customXml" Target="../ink/ink5.xml"/><Relationship Id="rId17" Type="http://schemas.openxmlformats.org/officeDocument/2006/relationships/image" Target="NULL"/><Relationship Id="rId2" Type="http://schemas.openxmlformats.org/officeDocument/2006/relationships/notesSlide" Target="../notesSlides/notesSlide19.xml"/><Relationship Id="rId16" Type="http://schemas.openxmlformats.org/officeDocument/2006/relationships/customXml" Target="../ink/ink7.xml"/><Relationship Id="rId1" Type="http://schemas.openxmlformats.org/officeDocument/2006/relationships/slideLayout" Target="../slideLayouts/slideLayout2.xml"/><Relationship Id="rId6" Type="http://schemas.openxmlformats.org/officeDocument/2006/relationships/customXml" Target="../ink/ink2.xml"/><Relationship Id="rId11" Type="http://schemas.openxmlformats.org/officeDocument/2006/relationships/image" Target="NULL"/><Relationship Id="rId5" Type="http://schemas.openxmlformats.org/officeDocument/2006/relationships/image" Target="NULL"/><Relationship Id="rId15" Type="http://schemas.openxmlformats.org/officeDocument/2006/relationships/image" Target="NULL"/><Relationship Id="rId10" Type="http://schemas.openxmlformats.org/officeDocument/2006/relationships/customXml" Target="../ink/ink4.xml"/><Relationship Id="rId19" Type="http://schemas.openxmlformats.org/officeDocument/2006/relationships/image" Target="NULL"/><Relationship Id="rId4" Type="http://schemas.openxmlformats.org/officeDocument/2006/relationships/customXml" Target="../ink/ink1.xml"/><Relationship Id="rId9" Type="http://schemas.openxmlformats.org/officeDocument/2006/relationships/image" Target="NULL"/><Relationship Id="rId14" Type="http://schemas.openxmlformats.org/officeDocument/2006/relationships/customXml" Target="../ink/ink6.xml"/></Relationships>
</file>

<file path=ppt/slides/_rels/slide3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hyperlink" Target="http://www.hanneliecoetzee.com/" TargetMode="External"/><Relationship Id="rId5" Type="http://schemas.openxmlformats.org/officeDocument/2006/relationships/hyperlink" Target="mailto:hannelie@hanneliecoetzee.com" TargetMode="External"/><Relationship Id="rId4" Type="http://schemas.openxmlformats.org/officeDocument/2006/relationships/image" Target="../media/image49.jpeg"/></Relationships>
</file>

<file path=ppt/slides/_rels/slide36.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image" Target="../media/image54.svg"/><Relationship Id="rId13" Type="http://schemas.openxmlformats.org/officeDocument/2006/relationships/image" Target="../media/image59.png"/><Relationship Id="rId3" Type="http://schemas.openxmlformats.org/officeDocument/2006/relationships/image" Target="../media/image51.png"/><Relationship Id="rId7" Type="http://schemas.openxmlformats.org/officeDocument/2006/relationships/image" Target="../media/image53.png"/><Relationship Id="rId12" Type="http://schemas.openxmlformats.org/officeDocument/2006/relationships/image" Target="../media/image58.svg"/><Relationship Id="rId2" Type="http://schemas.openxmlformats.org/officeDocument/2006/relationships/notesSlide" Target="../notesSlides/notesSlide21.xml"/><Relationship Id="rId16" Type="http://schemas.openxmlformats.org/officeDocument/2006/relationships/image" Target="../media/image62.svg"/><Relationship Id="rId1" Type="http://schemas.openxmlformats.org/officeDocument/2006/relationships/slideLayout" Target="../slideLayouts/slideLayout15.xml"/><Relationship Id="rId6" Type="http://schemas.openxmlformats.org/officeDocument/2006/relationships/image" Target="../media/image8.svg"/><Relationship Id="rId11" Type="http://schemas.openxmlformats.org/officeDocument/2006/relationships/image" Target="../media/image57.png"/><Relationship Id="rId5" Type="http://schemas.openxmlformats.org/officeDocument/2006/relationships/image" Target="../media/image7.png"/><Relationship Id="rId15" Type="http://schemas.openxmlformats.org/officeDocument/2006/relationships/image" Target="../media/image61.png"/><Relationship Id="rId10" Type="http://schemas.openxmlformats.org/officeDocument/2006/relationships/image" Target="../media/image56.svg"/><Relationship Id="rId4" Type="http://schemas.openxmlformats.org/officeDocument/2006/relationships/image" Target="../media/image52.svg"/><Relationship Id="rId9" Type="http://schemas.openxmlformats.org/officeDocument/2006/relationships/image" Target="../media/image55.png"/><Relationship Id="rId14" Type="http://schemas.openxmlformats.org/officeDocument/2006/relationships/image" Target="../media/image60.sv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0" y="-92075"/>
            <a:ext cx="12192000" cy="289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7"/>
          <p:cNvSpPr>
            <a:spLocks noChangeArrowheads="1"/>
          </p:cNvSpPr>
          <p:nvPr/>
        </p:nvSpPr>
        <p:spPr bwMode="auto">
          <a:xfrm>
            <a:off x="0" y="1828800"/>
            <a:ext cx="12225867" cy="5043488"/>
          </a:xfrm>
          <a:prstGeom prst="rect">
            <a:avLst/>
          </a:prstGeom>
          <a:gradFill rotWithShape="1">
            <a:gsLst>
              <a:gs pos="0">
                <a:srgbClr val="1D786B"/>
              </a:gs>
              <a:gs pos="80000">
                <a:srgbClr val="299E8D"/>
              </a:gs>
              <a:gs pos="100000">
                <a:srgbClr val="28A18F"/>
              </a:gs>
            </a:gsLst>
            <a:lin ang="16200000"/>
          </a:gradFill>
          <a:ln w="9525">
            <a:solidFill>
              <a:srgbClr val="359486"/>
            </a:solidFill>
            <a:miter lim="800000"/>
            <a:headEnd/>
            <a:tailEnd/>
          </a:ln>
          <a:effectLst>
            <a:outerShdw blurRad="63500" dist="23000" dir="5400000" rotWithShape="0">
              <a:srgbClr val="000000">
                <a:alpha val="34999"/>
              </a:srgbClr>
            </a:outerShdw>
          </a:effectLst>
        </p:spPr>
        <p:txBody>
          <a:bodyPr anchor="ctr"/>
          <a:lstStyle/>
          <a:p>
            <a:pPr algn="ctr" fontAlgn="auto">
              <a:spcBef>
                <a:spcPts val="0"/>
              </a:spcBef>
              <a:spcAft>
                <a:spcPts val="0"/>
              </a:spcAft>
              <a:defRPr/>
            </a:pPr>
            <a:endParaRPr lang="en-US">
              <a:solidFill>
                <a:schemeClr val="lt1"/>
              </a:solidFill>
              <a:latin typeface="+mn-lt"/>
              <a:ea typeface="+mn-ea"/>
              <a:cs typeface="+mn-cs"/>
            </a:endParaRPr>
          </a:p>
        </p:txBody>
      </p:sp>
      <p:sp>
        <p:nvSpPr>
          <p:cNvPr id="5" name="Text Placeholder 4"/>
          <p:cNvSpPr>
            <a:spLocks noGrp="1"/>
          </p:cNvSpPr>
          <p:nvPr>
            <p:ph type="body" sz="quarter" idx="13"/>
          </p:nvPr>
        </p:nvSpPr>
        <p:spPr>
          <a:xfrm>
            <a:off x="198967" y="3124200"/>
            <a:ext cx="11480800" cy="1371600"/>
          </a:xfrm>
        </p:spPr>
        <p:txBody>
          <a:bodyPr rtlCol="0">
            <a:noAutofit/>
          </a:bodyPr>
          <a:lstStyle/>
          <a:p>
            <a:pPr>
              <a:defRPr/>
            </a:pPr>
            <a:r>
              <a:rPr lang="en-ZA" sz="3600" b="1" i="1">
                <a:solidFill>
                  <a:srgbClr val="FFFF00"/>
                </a:solidFill>
                <a:latin typeface="Calibri" panose="020F0502020204030204" pitchFamily="34" charset="0"/>
              </a:rPr>
              <a:t>Nature AND society</a:t>
            </a:r>
            <a:r>
              <a:rPr lang="en-ZA" sz="3600" b="1" i="1" dirty="0">
                <a:solidFill>
                  <a:srgbClr val="FFFF00"/>
                </a:solidFill>
                <a:latin typeface="Calibri" panose="020F0502020204030204" pitchFamily="34" charset="0"/>
              </a:rPr>
              <a:t>: </a:t>
            </a:r>
          </a:p>
          <a:p>
            <a:pPr>
              <a:defRPr/>
            </a:pPr>
            <a:r>
              <a:rPr lang="en-ZA" sz="3600" b="1" i="1" dirty="0">
                <a:solidFill>
                  <a:srgbClr val="FFFF00"/>
                </a:solidFill>
                <a:latin typeface="Calibri" panose="020F0502020204030204" pitchFamily="34" charset="0"/>
              </a:rPr>
              <a:t>Reflections, reactions and renewed ambition</a:t>
            </a:r>
            <a:endParaRPr lang="en-ZA" sz="3600" dirty="0">
              <a:latin typeface="Calibri" panose="020F0502020204030204" pitchFamily="34" charset="0"/>
            </a:endParaRPr>
          </a:p>
        </p:txBody>
      </p:sp>
      <p:sp>
        <p:nvSpPr>
          <p:cNvPr id="52228" name="Text Placeholder 6"/>
          <p:cNvSpPr>
            <a:spLocks noGrp="1"/>
          </p:cNvSpPr>
          <p:nvPr>
            <p:ph type="body" sz="quarter" idx="15"/>
          </p:nvPr>
        </p:nvSpPr>
        <p:spPr>
          <a:xfrm>
            <a:off x="304800" y="5237018"/>
            <a:ext cx="11480800" cy="1217756"/>
          </a:xfrm>
        </p:spPr>
        <p:txBody>
          <a:bodyPr>
            <a:normAutofit fontScale="85000" lnSpcReduction="20000"/>
          </a:bodyPr>
          <a:lstStyle/>
          <a:p>
            <a:pPr eaLnBrk="1" hangingPunct="1"/>
            <a:r>
              <a:rPr lang="en-ZA" sz="2800" dirty="0">
                <a:latin typeface="Calibri" charset="0"/>
              </a:rPr>
              <a:t>Emeritus Prof Coleen Vogel</a:t>
            </a:r>
          </a:p>
          <a:p>
            <a:pPr eaLnBrk="1" hangingPunct="1"/>
            <a:r>
              <a:rPr lang="en-ZA" sz="2800" dirty="0">
                <a:latin typeface="Calibri" charset="0"/>
              </a:rPr>
              <a:t>Global Change Institute</a:t>
            </a:r>
          </a:p>
          <a:p>
            <a:pPr eaLnBrk="1" hangingPunct="1"/>
            <a:r>
              <a:rPr lang="en-ZA" sz="2800" dirty="0">
                <a:latin typeface="Calibri" charset="0"/>
              </a:rPr>
              <a:t>University of the Witwatersrand </a:t>
            </a:r>
            <a:endParaRPr lang="en-US" sz="2800" dirty="0">
              <a:latin typeface="Calibri" charset="0"/>
            </a:endParaRPr>
          </a:p>
        </p:txBody>
      </p:sp>
      <p:pic>
        <p:nvPicPr>
          <p:cNvPr id="52229" name="Picture 3" descr="C:\Users\A0047416\Documents\GCI\GCI logo &amp; WIT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7861" y="158750"/>
            <a:ext cx="8354677" cy="1419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2126606"/>
      </p:ext>
    </p:extLst>
  </p:cSld>
  <p:clrMapOvr>
    <a:masterClrMapping/>
  </p:clrMapOvr>
  <p:transition advClick="0"/>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BEFE94-93F6-47F1-B741-B51134445176}"/>
              </a:ext>
            </a:extLst>
          </p:cNvPr>
          <p:cNvSpPr>
            <a:spLocks noGrp="1"/>
          </p:cNvSpPr>
          <p:nvPr>
            <p:ph idx="1"/>
          </p:nvPr>
        </p:nvSpPr>
        <p:spPr>
          <a:xfrm>
            <a:off x="1818517" y="4761999"/>
            <a:ext cx="7822507" cy="979896"/>
          </a:xfrm>
        </p:spPr>
        <p:txBody>
          <a:bodyPr>
            <a:normAutofit/>
          </a:bodyPr>
          <a:lstStyle/>
          <a:p>
            <a:pPr marL="0" indent="0">
              <a:buNone/>
            </a:pPr>
            <a:r>
              <a:rPr lang="en-US" sz="2400" b="1" dirty="0">
                <a:solidFill>
                  <a:srgbClr val="00B0F0"/>
                </a:solidFill>
              </a:rPr>
              <a:t>The world is interconnected, the challenges urgent, and the </a:t>
            </a:r>
            <a:r>
              <a:rPr lang="en-US" sz="2400" b="1" dirty="0" err="1">
                <a:solidFill>
                  <a:srgbClr val="00B0F0"/>
                </a:solidFill>
              </a:rPr>
              <a:t>polycrisis</a:t>
            </a:r>
            <a:r>
              <a:rPr lang="en-US" sz="2400" b="1" dirty="0">
                <a:solidFill>
                  <a:srgbClr val="00B0F0"/>
                </a:solidFill>
              </a:rPr>
              <a:t> complicated and complex!</a:t>
            </a:r>
          </a:p>
          <a:p>
            <a:pPr marL="0" indent="0">
              <a:buNone/>
            </a:pPr>
            <a:endParaRPr lang="en-US" sz="2400" dirty="0">
              <a:solidFill>
                <a:srgbClr val="00B0F0"/>
              </a:solidFill>
            </a:endParaRPr>
          </a:p>
          <a:p>
            <a:endParaRPr lang="en-US" sz="2400" dirty="0"/>
          </a:p>
        </p:txBody>
      </p:sp>
      <p:sp>
        <p:nvSpPr>
          <p:cNvPr id="4" name="AutoShape 2" descr="Hans Lak 🌍 #Mission2030 on Twitter: &quot;Indeed the #GlobalGoals #SDGs are all  interconnected! #MSFTEduChat… &quot;">
            <a:extLst>
              <a:ext uri="{FF2B5EF4-FFF2-40B4-BE49-F238E27FC236}">
                <a16:creationId xmlns:a16="http://schemas.microsoft.com/office/drawing/2014/main" id="{41D001D2-181B-4292-8E86-ED53225EC25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pic>
        <p:nvPicPr>
          <p:cNvPr id="5" name="Picture 4">
            <a:extLst>
              <a:ext uri="{FF2B5EF4-FFF2-40B4-BE49-F238E27FC236}">
                <a16:creationId xmlns:a16="http://schemas.microsoft.com/office/drawing/2014/main" id="{90649A33-968B-4147-9C6D-430F72D09120}"/>
              </a:ext>
            </a:extLst>
          </p:cNvPr>
          <p:cNvPicPr>
            <a:picLocks noChangeAspect="1"/>
          </p:cNvPicPr>
          <p:nvPr/>
        </p:nvPicPr>
        <p:blipFill>
          <a:blip r:embed="rId3"/>
          <a:stretch>
            <a:fillRect/>
          </a:stretch>
        </p:blipFill>
        <p:spPr>
          <a:xfrm>
            <a:off x="1327807" y="533346"/>
            <a:ext cx="8313218" cy="3896181"/>
          </a:xfrm>
          <a:prstGeom prst="rect">
            <a:avLst/>
          </a:prstGeom>
        </p:spPr>
      </p:pic>
    </p:spTree>
    <p:extLst>
      <p:ext uri="{BB962C8B-B14F-4D97-AF65-F5344CB8AC3E}">
        <p14:creationId xmlns:p14="http://schemas.microsoft.com/office/powerpoint/2010/main" val="30342578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4F20E-04E5-D42A-8D17-EA1F482EA9B1}"/>
            </a:ext>
          </a:extLst>
        </p:cNvPr>
        <p:cNvGrpSpPr/>
        <p:nvPr/>
      </p:nvGrpSpPr>
      <p:grpSpPr>
        <a:xfrm>
          <a:off x="0" y="0"/>
          <a:ext cx="0" cy="0"/>
          <a:chOff x="0" y="0"/>
          <a:chExt cx="0" cy="0"/>
        </a:xfrm>
      </p:grpSpPr>
      <p:pic>
        <p:nvPicPr>
          <p:cNvPr id="17" name="Graphic 16">
            <a:extLst>
              <a:ext uri="{FF2B5EF4-FFF2-40B4-BE49-F238E27FC236}">
                <a16:creationId xmlns:a16="http://schemas.microsoft.com/office/drawing/2014/main" id="{615E13D8-E4C1-6C92-135D-74417BAB1AF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390739" y="5401719"/>
            <a:ext cx="1078396" cy="1078396"/>
          </a:xfrm>
          <a:prstGeom prst="rect">
            <a:avLst/>
          </a:prstGeom>
        </p:spPr>
      </p:pic>
      <p:sp>
        <p:nvSpPr>
          <p:cNvPr id="6" name="TextBox 5">
            <a:extLst>
              <a:ext uri="{FF2B5EF4-FFF2-40B4-BE49-F238E27FC236}">
                <a16:creationId xmlns:a16="http://schemas.microsoft.com/office/drawing/2014/main" id="{7DB12BF0-7AFE-AE87-F84A-2CAE8C475781}"/>
              </a:ext>
            </a:extLst>
          </p:cNvPr>
          <p:cNvSpPr txBox="1"/>
          <p:nvPr/>
        </p:nvSpPr>
        <p:spPr>
          <a:xfrm>
            <a:off x="1551708" y="1904425"/>
            <a:ext cx="9268692" cy="4031873"/>
          </a:xfrm>
          <a:prstGeom prst="rect">
            <a:avLst/>
          </a:prstGeom>
          <a:noFill/>
        </p:spPr>
        <p:txBody>
          <a:bodyPr wrap="square">
            <a:spAutoFit/>
          </a:bodyPr>
          <a:lstStyle/>
          <a:p>
            <a:pPr lvl="1" indent="-457200">
              <a:buFont typeface="Arial" panose="020B0604020202020204" pitchFamily="34" charset="0"/>
              <a:buChar char="•"/>
            </a:pPr>
            <a:r>
              <a:rPr lang="en-US" sz="3200" b="1" dirty="0">
                <a:solidFill>
                  <a:srgbClr val="00B0F0"/>
                </a:solidFill>
                <a:highlight>
                  <a:srgbClr val="FFFF00"/>
                </a:highlight>
                <a:latin typeface="Roboto ExtraBold" panose="02000000000000000000" pitchFamily="2" charset="0"/>
                <a:ea typeface="Roboto ExtraBold" panose="02000000000000000000" pitchFamily="2" charset="0"/>
              </a:rPr>
              <a:t>Reflections </a:t>
            </a:r>
            <a:r>
              <a:rPr lang="en-US" sz="3200" b="1" dirty="0">
                <a:solidFill>
                  <a:srgbClr val="00B0F0"/>
                </a:solidFill>
                <a:latin typeface="Roboto ExtraBold" panose="02000000000000000000" pitchFamily="2" charset="0"/>
                <a:ea typeface="Roboto ExtraBold" panose="02000000000000000000" pitchFamily="2" charset="0"/>
              </a:rPr>
              <a:t>on </a:t>
            </a:r>
            <a:r>
              <a:rPr lang="en-US" sz="3200" b="1" dirty="0">
                <a:solidFill>
                  <a:srgbClr val="00B0F0"/>
                </a:solidFill>
                <a:highlight>
                  <a:srgbClr val="FFFF00"/>
                </a:highlight>
                <a:latin typeface="Roboto ExtraBold" panose="02000000000000000000" pitchFamily="2" charset="0"/>
                <a:ea typeface="Roboto ExtraBold" panose="02000000000000000000" pitchFamily="2" charset="0"/>
              </a:rPr>
              <a:t>Planetary ‘health and well being’ ?</a:t>
            </a:r>
          </a:p>
          <a:p>
            <a:pPr marL="0" lvl="1"/>
            <a:endParaRPr lang="en-US" sz="3200" b="1" dirty="0">
              <a:solidFill>
                <a:srgbClr val="00B0F0"/>
              </a:solidFill>
              <a:latin typeface="Roboto ExtraBold" panose="02000000000000000000" pitchFamily="2" charset="0"/>
              <a:ea typeface="Roboto ExtraBold" panose="02000000000000000000" pitchFamily="2" charset="0"/>
            </a:endParaRPr>
          </a:p>
          <a:p>
            <a:pPr lvl="1" indent="-457200">
              <a:buFont typeface="Arial" panose="020B0604020202020204" pitchFamily="34" charset="0"/>
              <a:buChar char="•"/>
            </a:pPr>
            <a:r>
              <a:rPr lang="en-US" sz="3200" b="1" dirty="0">
                <a:solidFill>
                  <a:srgbClr val="00B0F0"/>
                </a:solidFill>
                <a:highlight>
                  <a:srgbClr val="FFFF00"/>
                </a:highlight>
                <a:latin typeface="Roboto ExtraBold" panose="02000000000000000000" pitchFamily="2" charset="0"/>
                <a:ea typeface="Roboto ExtraBold" panose="02000000000000000000" pitchFamily="2" charset="0"/>
              </a:rPr>
              <a:t>Reactions</a:t>
            </a:r>
            <a:r>
              <a:rPr lang="en-US" sz="3200" b="1" dirty="0">
                <a:solidFill>
                  <a:srgbClr val="00B0F0"/>
                </a:solidFill>
                <a:latin typeface="Roboto ExtraBold" panose="02000000000000000000" pitchFamily="2" charset="0"/>
                <a:ea typeface="Roboto ExtraBold" panose="02000000000000000000" pitchFamily="2" charset="0"/>
              </a:rPr>
              <a:t> to well being – </a:t>
            </a:r>
            <a:r>
              <a:rPr lang="en-US" sz="3200" b="1" dirty="0">
                <a:solidFill>
                  <a:srgbClr val="00B0F0"/>
                </a:solidFill>
                <a:highlight>
                  <a:srgbClr val="FFFF00"/>
                </a:highlight>
                <a:latin typeface="Roboto ExtraBold" panose="02000000000000000000" pitchFamily="2" charset="0"/>
                <a:ea typeface="Roboto ExtraBold" panose="02000000000000000000" pitchFamily="2" charset="0"/>
              </a:rPr>
              <a:t>Is resilience enough?</a:t>
            </a:r>
          </a:p>
          <a:p>
            <a:pPr marL="0" lvl="1"/>
            <a:endParaRPr lang="en-US" sz="3200" b="1" dirty="0">
              <a:solidFill>
                <a:srgbClr val="00B0F0"/>
              </a:solidFill>
              <a:latin typeface="Roboto ExtraBold" panose="02000000000000000000" pitchFamily="2" charset="0"/>
              <a:ea typeface="Roboto ExtraBold" panose="02000000000000000000" pitchFamily="2" charset="0"/>
            </a:endParaRPr>
          </a:p>
          <a:p>
            <a:pPr lvl="1" indent="-457200">
              <a:buFont typeface="Arial" panose="020B0604020202020204" pitchFamily="34" charset="0"/>
              <a:buChar char="•"/>
            </a:pPr>
            <a:r>
              <a:rPr lang="en-US" sz="3200" b="1" dirty="0">
                <a:solidFill>
                  <a:srgbClr val="00B0F0"/>
                </a:solidFill>
                <a:latin typeface="Roboto ExtraBold" panose="02000000000000000000" pitchFamily="2" charset="0"/>
                <a:ea typeface="Roboto ExtraBold" panose="02000000000000000000" pitchFamily="2" charset="0"/>
              </a:rPr>
              <a:t>The need for </a:t>
            </a:r>
            <a:r>
              <a:rPr lang="en-US" sz="3200" b="1" dirty="0">
                <a:solidFill>
                  <a:srgbClr val="00B0F0"/>
                </a:solidFill>
                <a:highlight>
                  <a:srgbClr val="FFFF00"/>
                </a:highlight>
                <a:latin typeface="Roboto ExtraBold" panose="02000000000000000000" pitchFamily="2" charset="0"/>
                <a:ea typeface="Roboto ExtraBold" panose="02000000000000000000" pitchFamily="2" charset="0"/>
              </a:rPr>
              <a:t>Renewed Ambition!</a:t>
            </a:r>
          </a:p>
          <a:p>
            <a:pPr marL="0" lvl="1"/>
            <a:endParaRPr lang="en-US" sz="3200" b="1" dirty="0">
              <a:solidFill>
                <a:srgbClr val="00B0F0"/>
              </a:solidFill>
              <a:latin typeface="Roboto ExtraBold" panose="02000000000000000000" pitchFamily="2" charset="0"/>
              <a:ea typeface="Roboto ExtraBold" panose="02000000000000000000" pitchFamily="2" charset="0"/>
            </a:endParaRPr>
          </a:p>
        </p:txBody>
      </p:sp>
    </p:spTree>
    <p:extLst>
      <p:ext uri="{BB962C8B-B14F-4D97-AF65-F5344CB8AC3E}">
        <p14:creationId xmlns:p14="http://schemas.microsoft.com/office/powerpoint/2010/main" val="39303693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066FB-4576-9DB0-EEAE-1248FEA8138E}"/>
            </a:ext>
          </a:extLst>
        </p:cNvPr>
        <p:cNvGrpSpPr/>
        <p:nvPr/>
      </p:nvGrpSpPr>
      <p:grpSpPr>
        <a:xfrm>
          <a:off x="0" y="0"/>
          <a:ext cx="0" cy="0"/>
          <a:chOff x="0" y="0"/>
          <a:chExt cx="0" cy="0"/>
        </a:xfrm>
      </p:grpSpPr>
      <p:pic>
        <p:nvPicPr>
          <p:cNvPr id="17" name="Graphic 16">
            <a:extLst>
              <a:ext uri="{FF2B5EF4-FFF2-40B4-BE49-F238E27FC236}">
                <a16:creationId xmlns:a16="http://schemas.microsoft.com/office/drawing/2014/main" id="{6499CE06-1B91-DE11-A36A-2C1692ECB00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390739" y="5401719"/>
            <a:ext cx="1078396" cy="1078396"/>
          </a:xfrm>
          <a:prstGeom prst="rect">
            <a:avLst/>
          </a:prstGeom>
        </p:spPr>
      </p:pic>
      <p:sp>
        <p:nvSpPr>
          <p:cNvPr id="6" name="TextBox 5">
            <a:extLst>
              <a:ext uri="{FF2B5EF4-FFF2-40B4-BE49-F238E27FC236}">
                <a16:creationId xmlns:a16="http://schemas.microsoft.com/office/drawing/2014/main" id="{A896B306-E559-5823-9668-8098F131B3BE}"/>
              </a:ext>
            </a:extLst>
          </p:cNvPr>
          <p:cNvSpPr txBox="1"/>
          <p:nvPr/>
        </p:nvSpPr>
        <p:spPr>
          <a:xfrm>
            <a:off x="1565564" y="2632364"/>
            <a:ext cx="9545782" cy="1569660"/>
          </a:xfrm>
          <a:prstGeom prst="rect">
            <a:avLst/>
          </a:prstGeom>
          <a:noFill/>
        </p:spPr>
        <p:txBody>
          <a:bodyPr wrap="square">
            <a:spAutoFit/>
          </a:bodyPr>
          <a:lstStyle/>
          <a:p>
            <a:pPr marL="0" lvl="1" algn="ctr"/>
            <a:r>
              <a:rPr lang="en-US" sz="3200" b="1" dirty="0">
                <a:solidFill>
                  <a:srgbClr val="00B0F0"/>
                </a:solidFill>
                <a:highlight>
                  <a:srgbClr val="FFFF00"/>
                </a:highlight>
                <a:latin typeface="Roboto ExtraBold" panose="02000000000000000000" pitchFamily="2" charset="0"/>
                <a:ea typeface="Roboto ExtraBold" panose="02000000000000000000" pitchFamily="2" charset="0"/>
              </a:rPr>
              <a:t>Reflections on </a:t>
            </a:r>
            <a:r>
              <a:rPr lang="en-US" sz="3200" b="1" dirty="0">
                <a:solidFill>
                  <a:srgbClr val="00B0F0"/>
                </a:solidFill>
                <a:latin typeface="Roboto ExtraBold" panose="02000000000000000000" pitchFamily="2" charset="0"/>
                <a:ea typeface="Roboto ExtraBold" panose="02000000000000000000" pitchFamily="2" charset="0"/>
              </a:rPr>
              <a:t>Planetary ‘health and well being’</a:t>
            </a:r>
          </a:p>
          <a:p>
            <a:pPr marL="0" lvl="1" algn="ctr"/>
            <a:endParaRPr lang="en-US" sz="3200" b="1" dirty="0">
              <a:solidFill>
                <a:srgbClr val="00B0F0"/>
              </a:solidFill>
              <a:latin typeface="Roboto ExtraBold" panose="02000000000000000000" pitchFamily="2" charset="0"/>
              <a:ea typeface="Roboto ExtraBold" panose="02000000000000000000" pitchFamily="2" charset="0"/>
            </a:endParaRPr>
          </a:p>
          <a:p>
            <a:pPr marL="0" lvl="1"/>
            <a:endParaRPr lang="en-US" sz="3200" b="1" dirty="0">
              <a:solidFill>
                <a:srgbClr val="00B0F0"/>
              </a:solidFill>
              <a:latin typeface="Roboto ExtraBold" panose="02000000000000000000" pitchFamily="2" charset="0"/>
              <a:ea typeface="Roboto ExtraBold" panose="02000000000000000000" pitchFamily="2" charset="0"/>
            </a:endParaRPr>
          </a:p>
        </p:txBody>
      </p:sp>
    </p:spTree>
    <p:extLst>
      <p:ext uri="{BB962C8B-B14F-4D97-AF65-F5344CB8AC3E}">
        <p14:creationId xmlns:p14="http://schemas.microsoft.com/office/powerpoint/2010/main" val="32643467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690937" y="152400"/>
            <a:ext cx="5117784" cy="6179127"/>
          </a:xfrm>
          <a:prstGeom prst="rect">
            <a:avLst/>
          </a:prstGeom>
        </p:spPr>
      </p:pic>
      <p:sp>
        <p:nvSpPr>
          <p:cNvPr id="3" name="Rectangle 2"/>
          <p:cNvSpPr/>
          <p:nvPr/>
        </p:nvSpPr>
        <p:spPr>
          <a:xfrm>
            <a:off x="2286000" y="6331528"/>
            <a:ext cx="9035144" cy="461665"/>
          </a:xfrm>
          <a:prstGeom prst="rect">
            <a:avLst/>
          </a:prstGeom>
        </p:spPr>
        <p:txBody>
          <a:bodyPr wrap="square">
            <a:spAutoFit/>
          </a:bodyPr>
          <a:lstStyle/>
          <a:p>
            <a:r>
              <a:rPr lang="en-US" sz="1200" dirty="0">
                <a:solidFill>
                  <a:schemeClr val="bg1">
                    <a:lumMod val="65000"/>
                  </a:schemeClr>
                </a:solidFill>
                <a:hlinkClick r:id="rId3"/>
              </a:rPr>
              <a:t>https://www.theguardian.com/environment/2020/sep/15/every-global-target-to-stem-destruction-of-nature-by-2020-missed-un-report-aoe</a:t>
            </a:r>
            <a:r>
              <a:rPr lang="en-US" sz="1200" dirty="0">
                <a:solidFill>
                  <a:schemeClr val="bg1">
                    <a:lumMod val="65000"/>
                  </a:schemeClr>
                </a:solidFill>
              </a:rPr>
              <a:t> and Karen O Brien</a:t>
            </a:r>
          </a:p>
        </p:txBody>
      </p:sp>
    </p:spTree>
    <p:extLst>
      <p:ext uri="{BB962C8B-B14F-4D97-AF65-F5344CB8AC3E}">
        <p14:creationId xmlns:p14="http://schemas.microsoft.com/office/powerpoint/2010/main" val="36481394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Rectangle 2"/>
          <p:cNvSpPr/>
          <p:nvPr/>
        </p:nvSpPr>
        <p:spPr>
          <a:xfrm>
            <a:off x="-99000" y="-55800"/>
            <a:ext cx="12290760" cy="6913440"/>
          </a:xfrm>
          <a:prstGeom prst="rect">
            <a:avLst/>
          </a:prstGeom>
          <a:blipFill rotWithShape="0">
            <a:blip r:embed="rId3"/>
            <a:srcRect/>
            <a:stretch/>
          </a:blipFill>
          <a:ln>
            <a:no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KE" sz="1800" b="0" strike="noStrike" spc="-1">
              <a:solidFill>
                <a:schemeClr val="lt1"/>
              </a:solidFill>
              <a:latin typeface="Calibri"/>
            </a:endParaRPr>
          </a:p>
        </p:txBody>
      </p:sp>
      <p:pic>
        <p:nvPicPr>
          <p:cNvPr id="73" name="Graphic 4"/>
          <p:cNvPicPr/>
          <p:nvPr/>
        </p:nvPicPr>
        <p:blipFill>
          <a:blip r:embed="rId4">
            <a:extLst>
              <a:ext uri="{96DAC541-7B7A-43D3-8B79-37D633B846F1}">
                <asvg:svgBlip xmlns:asvg="http://schemas.microsoft.com/office/drawing/2016/SVG/main" r:embed="rId5"/>
              </a:ext>
            </a:extLst>
          </a:blip>
          <a:stretch/>
        </p:blipFill>
        <p:spPr>
          <a:xfrm>
            <a:off x="9787320" y="266040"/>
            <a:ext cx="1464480" cy="1464480"/>
          </a:xfrm>
          <a:prstGeom prst="rect">
            <a:avLst/>
          </a:prstGeom>
          <a:ln w="0">
            <a:noFill/>
          </a:ln>
        </p:spPr>
      </p:pic>
      <p:sp>
        <p:nvSpPr>
          <p:cNvPr id="74" name="TextBox 1"/>
          <p:cNvSpPr/>
          <p:nvPr/>
        </p:nvSpPr>
        <p:spPr>
          <a:xfrm>
            <a:off x="9662760" y="6488640"/>
            <a:ext cx="1488600" cy="33336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algn="ctr" defTabSz="914400">
              <a:lnSpc>
                <a:spcPct val="100000"/>
              </a:lnSpc>
            </a:pPr>
            <a:r>
              <a:rPr lang="en-US" sz="1600" b="1" strike="noStrike" spc="-1">
                <a:solidFill>
                  <a:schemeClr val="lt1"/>
                </a:solidFill>
                <a:latin typeface="Roboto ExtraBold"/>
                <a:ea typeface="Roboto ExtraBold"/>
              </a:rPr>
              <a:t>www.unep.org</a:t>
            </a:r>
            <a:endParaRPr lang="en-US" sz="1600" b="0" strike="noStrike" spc="-1">
              <a:solidFill>
                <a:srgbClr val="FFFFFF"/>
              </a:solidFill>
              <a:latin typeface="Arial"/>
            </a:endParaRPr>
          </a:p>
        </p:txBody>
      </p:sp>
      <p:grpSp>
        <p:nvGrpSpPr>
          <p:cNvPr id="75" name="Group 11"/>
          <p:cNvGrpSpPr/>
          <p:nvPr/>
        </p:nvGrpSpPr>
        <p:grpSpPr>
          <a:xfrm>
            <a:off x="6599520" y="2695680"/>
            <a:ext cx="4623120" cy="2628000"/>
            <a:chOff x="6599520" y="2695680"/>
            <a:chExt cx="4623120" cy="2628000"/>
          </a:xfrm>
        </p:grpSpPr>
        <p:sp>
          <p:nvSpPr>
            <p:cNvPr id="76" name="TextBox 12"/>
            <p:cNvSpPr/>
            <p:nvPr/>
          </p:nvSpPr>
          <p:spPr>
            <a:xfrm>
              <a:off x="6599520" y="4441680"/>
              <a:ext cx="4588200" cy="882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defTabSz="914400">
                <a:lnSpc>
                  <a:spcPct val="100000"/>
                </a:lnSpc>
                <a:tabLst>
                  <a:tab pos="0" algn="l"/>
                </a:tabLst>
              </a:pPr>
              <a:r>
                <a:rPr lang="en-US" sz="1800" b="0" strike="noStrike" spc="-1">
                  <a:solidFill>
                    <a:schemeClr val="lt1"/>
                  </a:solidFill>
                  <a:latin typeface="Roboto Light"/>
                  <a:ea typeface="Roboto Light"/>
                </a:rPr>
                <a:t>Navigating exceedance of 1.5ºC </a:t>
              </a:r>
              <a:br>
                <a:rPr sz="1800"/>
              </a:br>
              <a:r>
                <a:rPr lang="en-US" sz="1800" b="0" strike="noStrike" spc="-1">
                  <a:solidFill>
                    <a:schemeClr val="lt1"/>
                  </a:solidFill>
                  <a:latin typeface="Roboto Light"/>
                  <a:ea typeface="Roboto Light"/>
                </a:rPr>
                <a:t>and pathways towards return</a:t>
              </a:r>
              <a:endParaRPr lang="en-US" sz="1800" b="0" strike="noStrike" spc="-1">
                <a:solidFill>
                  <a:srgbClr val="FFFFFF"/>
                </a:solidFill>
                <a:latin typeface="Arial"/>
              </a:endParaRPr>
            </a:p>
            <a:p>
              <a:pPr defTabSz="914400">
                <a:lnSpc>
                  <a:spcPct val="100000"/>
                </a:lnSpc>
                <a:tabLst>
                  <a:tab pos="0" algn="l"/>
                </a:tabLst>
              </a:pPr>
              <a:endParaRPr lang="en-US" sz="1600" b="0" strike="noStrike" spc="-1">
                <a:solidFill>
                  <a:srgbClr val="FFFFFF"/>
                </a:solidFill>
                <a:latin typeface="Arial"/>
              </a:endParaRPr>
            </a:p>
          </p:txBody>
        </p:sp>
        <p:sp>
          <p:nvSpPr>
            <p:cNvPr id="77" name="TextBox 14"/>
            <p:cNvSpPr/>
            <p:nvPr/>
          </p:nvSpPr>
          <p:spPr>
            <a:xfrm>
              <a:off x="6599520" y="2695680"/>
              <a:ext cx="4623120" cy="15526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r" defTabSz="914400">
                <a:lnSpc>
                  <a:spcPct val="100000"/>
                </a:lnSpc>
              </a:pPr>
              <a:r>
                <a:rPr lang="en-US" sz="4800" b="1" strike="noStrike" spc="-1">
                  <a:solidFill>
                    <a:schemeClr val="lt1"/>
                  </a:solidFill>
                  <a:latin typeface="Roboto ExtraBold"/>
                  <a:ea typeface="Roboto ExtraBold"/>
                </a:rPr>
                <a:t>Limiting </a:t>
              </a:r>
              <a:endParaRPr lang="en-US" sz="4800" b="0" strike="noStrike" spc="-1">
                <a:solidFill>
                  <a:srgbClr val="FFFFFF"/>
                </a:solidFill>
                <a:latin typeface="Arial"/>
              </a:endParaRPr>
            </a:p>
            <a:p>
              <a:pPr algn="r" defTabSz="914400">
                <a:lnSpc>
                  <a:spcPct val="100000"/>
                </a:lnSpc>
              </a:pPr>
              <a:r>
                <a:rPr lang="en-US" sz="4800" b="1" strike="noStrike" spc="-1">
                  <a:solidFill>
                    <a:schemeClr val="lt1"/>
                  </a:solidFill>
                  <a:latin typeface="Roboto ExtraBold"/>
                  <a:ea typeface="Roboto ExtraBold"/>
                </a:rPr>
                <a:t>Overshoot</a:t>
              </a:r>
              <a:endParaRPr lang="en-US" sz="4800" b="0" strike="noStrike" spc="-1">
                <a:solidFill>
                  <a:srgbClr val="FFFFFF"/>
                </a:solidFill>
                <a:latin typeface="Arial"/>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FF3C28-A3C7-14E3-4EAA-501106D06199}"/>
            </a:ext>
          </a:extLst>
        </p:cNvPr>
        <p:cNvGrpSpPr/>
        <p:nvPr/>
      </p:nvGrpSpPr>
      <p:grpSpPr>
        <a:xfrm>
          <a:off x="0" y="0"/>
          <a:ext cx="0" cy="0"/>
          <a:chOff x="0" y="0"/>
          <a:chExt cx="0" cy="0"/>
        </a:xfrm>
      </p:grpSpPr>
      <p:pic>
        <p:nvPicPr>
          <p:cNvPr id="44" name="Picture 43">
            <a:extLst>
              <a:ext uri="{FF2B5EF4-FFF2-40B4-BE49-F238E27FC236}">
                <a16:creationId xmlns:a16="http://schemas.microsoft.com/office/drawing/2014/main" id="{C7389BD0-EDCA-A055-FF1B-47E2C604B274}"/>
              </a:ext>
            </a:extLst>
          </p:cNvPr>
          <p:cNvPicPr>
            <a:picLocks noChangeAspect="1"/>
          </p:cNvPicPr>
          <p:nvPr/>
        </p:nvPicPr>
        <p:blipFill>
          <a:blip r:embed="rId3">
            <a:alphaModFix amt="70000"/>
          </a:blip>
          <a:stretch>
            <a:fillRect/>
          </a:stretch>
        </p:blipFill>
        <p:spPr>
          <a:xfrm>
            <a:off x="1702330" y="3039478"/>
            <a:ext cx="6169753" cy="2835833"/>
          </a:xfrm>
          <a:prstGeom prst="rect">
            <a:avLst/>
          </a:prstGeom>
        </p:spPr>
      </p:pic>
      <p:sp>
        <p:nvSpPr>
          <p:cNvPr id="57" name="TextBox 56">
            <a:extLst>
              <a:ext uri="{FF2B5EF4-FFF2-40B4-BE49-F238E27FC236}">
                <a16:creationId xmlns:a16="http://schemas.microsoft.com/office/drawing/2014/main" id="{02A3038A-D6ED-FD4E-5A61-4BFDD8E67FE6}"/>
              </a:ext>
            </a:extLst>
          </p:cNvPr>
          <p:cNvSpPr txBox="1"/>
          <p:nvPr/>
        </p:nvSpPr>
        <p:spPr>
          <a:xfrm>
            <a:off x="1003299" y="1656427"/>
            <a:ext cx="8282942" cy="848950"/>
          </a:xfrm>
          <a:prstGeom prst="rect">
            <a:avLst/>
          </a:prstGeom>
          <a:noFill/>
        </p:spPr>
        <p:txBody>
          <a:bodyPr wrap="square">
            <a:spAutoFit/>
          </a:bodyPr>
          <a:lstStyle/>
          <a:p>
            <a:pPr marL="285750" marR="0" lvl="1" indent="-285750" algn="l" defTabSz="914400" rtl="0" eaLnBrk="1" fontAlgn="auto" latinLnBrk="0" hangingPunct="1">
              <a:spcBef>
                <a:spcPts val="500"/>
              </a:spcBef>
              <a:spcAft>
                <a:spcPts val="0"/>
              </a:spcAft>
              <a:buClrTx/>
              <a:buSzTx/>
              <a:buFont typeface="Arial" panose="020B0604020202020204" pitchFamily="34" charset="0"/>
              <a:buChar char="•"/>
              <a:tabLst/>
              <a:defRPr/>
            </a:pPr>
            <a:r>
              <a:rPr lang="en-US" sz="1500" dirty="0">
                <a:solidFill>
                  <a:schemeClr val="tx1"/>
                </a:solidFill>
                <a:latin typeface="Roboto Medium" panose="02000000000000000000" pitchFamily="2" charset="0"/>
                <a:ea typeface="Roboto Medium" panose="02000000000000000000" pitchFamily="2" charset="0"/>
              </a:rPr>
              <a:t>Decades of scientific warning and climate commitments have not produced sufficiently rapid emissions reductions.</a:t>
            </a:r>
          </a:p>
          <a:p>
            <a:pPr marL="285750" marR="0" lvl="1" indent="-285750" algn="l" defTabSz="914400" rtl="0" eaLnBrk="1" fontAlgn="auto" latinLnBrk="0" hangingPunct="1">
              <a:spcBef>
                <a:spcPts val="500"/>
              </a:spcBef>
              <a:spcAft>
                <a:spcPts val="0"/>
              </a:spcAft>
              <a:buClrTx/>
              <a:buSzTx/>
              <a:buFont typeface="Arial" panose="020B0604020202020204" pitchFamily="34" charset="0"/>
              <a:buChar char="•"/>
              <a:tabLst/>
              <a:defRPr/>
            </a:pPr>
            <a:r>
              <a:rPr lang="en-US" sz="1500" dirty="0">
                <a:solidFill>
                  <a:schemeClr val="tx1"/>
                </a:solidFill>
                <a:latin typeface="Roboto Medium" panose="02000000000000000000" pitchFamily="2" charset="0"/>
                <a:ea typeface="Roboto Medium" panose="02000000000000000000" pitchFamily="2" charset="0"/>
              </a:rPr>
              <a:t>As a result, global </a:t>
            </a:r>
            <a:r>
              <a:rPr lang="en-US" sz="1500" b="1" dirty="0"/>
              <a:t>warming</a:t>
            </a:r>
            <a:r>
              <a:rPr lang="en-US" sz="1500" dirty="0">
                <a:solidFill>
                  <a:schemeClr val="tx1"/>
                </a:solidFill>
                <a:latin typeface="Roboto Medium" panose="02000000000000000000" pitchFamily="2" charset="0"/>
                <a:ea typeface="Roboto Medium" panose="02000000000000000000" pitchFamily="2" charset="0"/>
              </a:rPr>
              <a:t> is now approaching and moving beyond 1.5°C.</a:t>
            </a:r>
          </a:p>
        </p:txBody>
      </p:sp>
      <p:sp>
        <p:nvSpPr>
          <p:cNvPr id="16" name="Rectangle 15">
            <a:extLst>
              <a:ext uri="{FF2B5EF4-FFF2-40B4-BE49-F238E27FC236}">
                <a16:creationId xmlns:a16="http://schemas.microsoft.com/office/drawing/2014/main" id="{9BB9932C-637F-17C1-147A-4B3A4C1EA4E6}"/>
              </a:ext>
            </a:extLst>
          </p:cNvPr>
          <p:cNvSpPr/>
          <p:nvPr/>
        </p:nvSpPr>
        <p:spPr>
          <a:xfrm>
            <a:off x="9667875" y="0"/>
            <a:ext cx="2524125" cy="6858000"/>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KE"/>
          </a:p>
        </p:txBody>
      </p:sp>
      <p:pic>
        <p:nvPicPr>
          <p:cNvPr id="17" name="Graphic 16">
            <a:extLst>
              <a:ext uri="{FF2B5EF4-FFF2-40B4-BE49-F238E27FC236}">
                <a16:creationId xmlns:a16="http://schemas.microsoft.com/office/drawing/2014/main" id="{C14EDAC2-24E1-A39D-45B8-8B732A830FD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390739" y="5401719"/>
            <a:ext cx="1078396" cy="1078396"/>
          </a:xfrm>
          <a:prstGeom prst="rect">
            <a:avLst/>
          </a:prstGeom>
        </p:spPr>
      </p:pic>
      <p:sp>
        <p:nvSpPr>
          <p:cNvPr id="6" name="TextBox 5">
            <a:extLst>
              <a:ext uri="{FF2B5EF4-FFF2-40B4-BE49-F238E27FC236}">
                <a16:creationId xmlns:a16="http://schemas.microsoft.com/office/drawing/2014/main" id="{EB59EF75-2F2F-9A87-E9EB-D7C75E705840}"/>
              </a:ext>
            </a:extLst>
          </p:cNvPr>
          <p:cNvSpPr txBox="1"/>
          <p:nvPr/>
        </p:nvSpPr>
        <p:spPr>
          <a:xfrm>
            <a:off x="1003298" y="293156"/>
            <a:ext cx="7164755" cy="1569660"/>
          </a:xfrm>
          <a:prstGeom prst="rect">
            <a:avLst/>
          </a:prstGeom>
          <a:noFill/>
        </p:spPr>
        <p:txBody>
          <a:bodyPr wrap="square">
            <a:spAutoFit/>
          </a:bodyPr>
          <a:lstStyle/>
          <a:p>
            <a:pPr marL="0" lvl="1"/>
            <a:r>
              <a:rPr lang="en-US" sz="3200" b="1" dirty="0">
                <a:solidFill>
                  <a:srgbClr val="00B0F0"/>
                </a:solidFill>
                <a:latin typeface="Roboto ExtraBold" panose="02000000000000000000" pitchFamily="2" charset="0"/>
                <a:ea typeface="Roboto ExtraBold" panose="02000000000000000000" pitchFamily="2" charset="0"/>
              </a:rPr>
              <a:t>Insufficient action has made exceeding 1.5°C unavoidable</a:t>
            </a:r>
          </a:p>
          <a:p>
            <a:pPr marL="0" lvl="1"/>
            <a:endParaRPr lang="en-US" sz="3200" b="1" dirty="0">
              <a:solidFill>
                <a:srgbClr val="00B0F0"/>
              </a:solidFill>
              <a:latin typeface="Roboto ExtraBold" panose="02000000000000000000" pitchFamily="2" charset="0"/>
              <a:ea typeface="Roboto ExtraBold" panose="02000000000000000000" pitchFamily="2" charset="0"/>
            </a:endParaRPr>
          </a:p>
        </p:txBody>
      </p:sp>
      <p:cxnSp>
        <p:nvCxnSpPr>
          <p:cNvPr id="20" name="Straight Connector 19">
            <a:extLst>
              <a:ext uri="{FF2B5EF4-FFF2-40B4-BE49-F238E27FC236}">
                <a16:creationId xmlns:a16="http://schemas.microsoft.com/office/drawing/2014/main" id="{33DE0F1F-109C-1FF4-0277-3B80E3EEEF18}"/>
              </a:ext>
            </a:extLst>
          </p:cNvPr>
          <p:cNvCxnSpPr/>
          <p:nvPr/>
        </p:nvCxnSpPr>
        <p:spPr>
          <a:xfrm>
            <a:off x="0" y="1496333"/>
            <a:ext cx="5384800" cy="0"/>
          </a:xfrm>
          <a:prstGeom prst="line">
            <a:avLst/>
          </a:prstGeom>
          <a:ln>
            <a:solidFill>
              <a:srgbClr val="00AEEF"/>
            </a:solidFill>
          </a:ln>
        </p:spPr>
        <p:style>
          <a:lnRef idx="1">
            <a:schemeClr val="accent1"/>
          </a:lnRef>
          <a:fillRef idx="0">
            <a:schemeClr val="accent1"/>
          </a:fillRef>
          <a:effectRef idx="0">
            <a:schemeClr val="accent1"/>
          </a:effectRef>
          <a:fontRef idx="minor">
            <a:schemeClr val="tx1"/>
          </a:fontRef>
        </p:style>
      </p:cxnSp>
      <p:sp>
        <p:nvSpPr>
          <p:cNvPr id="4" name="Envelope">
            <a:extLst>
              <a:ext uri="{FF2B5EF4-FFF2-40B4-BE49-F238E27FC236}">
                <a16:creationId xmlns:a16="http://schemas.microsoft.com/office/drawing/2014/main" id="{4CBA1061-3EBB-16C8-2C92-30B6F3E7DB0A}"/>
              </a:ext>
            </a:extLst>
          </p:cNvPr>
          <p:cNvSpPr/>
          <p:nvPr/>
        </p:nvSpPr>
        <p:spPr>
          <a:xfrm>
            <a:off x="1998100" y="3165128"/>
            <a:ext cx="5873983" cy="2873417"/>
          </a:xfrm>
          <a:custGeom>
            <a:avLst/>
            <a:gdLst/>
            <a:ahLst/>
            <a:cxnLst/>
            <a:rect l="0" t="0" r="r" b="b"/>
            <a:pathLst>
              <a:path w="6126480" h="2870944">
                <a:moveTo>
                  <a:pt x="0" y="2421329"/>
                </a:moveTo>
                <a:lnTo>
                  <a:pt x="51054" y="2409856"/>
                </a:lnTo>
                <a:lnTo>
                  <a:pt x="102107" y="2398699"/>
                </a:lnTo>
                <a:lnTo>
                  <a:pt x="153162" y="2386416"/>
                </a:lnTo>
                <a:lnTo>
                  <a:pt x="204216" y="2372762"/>
                </a:lnTo>
                <a:lnTo>
                  <a:pt x="255269" y="2357634"/>
                </a:lnTo>
                <a:lnTo>
                  <a:pt x="306324" y="2340984"/>
                </a:lnTo>
                <a:lnTo>
                  <a:pt x="357378" y="2322787"/>
                </a:lnTo>
                <a:lnTo>
                  <a:pt x="408431" y="2303036"/>
                </a:lnTo>
                <a:lnTo>
                  <a:pt x="459485" y="2281733"/>
                </a:lnTo>
                <a:lnTo>
                  <a:pt x="510540" y="2258889"/>
                </a:lnTo>
                <a:lnTo>
                  <a:pt x="561593" y="2234520"/>
                </a:lnTo>
                <a:lnTo>
                  <a:pt x="612648" y="2208650"/>
                </a:lnTo>
                <a:lnTo>
                  <a:pt x="663701" y="2181304"/>
                </a:lnTo>
                <a:lnTo>
                  <a:pt x="714755" y="2152513"/>
                </a:lnTo>
                <a:lnTo>
                  <a:pt x="765810" y="2122313"/>
                </a:lnTo>
                <a:lnTo>
                  <a:pt x="816864" y="2090742"/>
                </a:lnTo>
                <a:lnTo>
                  <a:pt x="867918" y="2057840"/>
                </a:lnTo>
                <a:lnTo>
                  <a:pt x="918972" y="2023652"/>
                </a:lnTo>
                <a:lnTo>
                  <a:pt x="970026" y="1988226"/>
                </a:lnTo>
                <a:lnTo>
                  <a:pt x="1021079" y="1951610"/>
                </a:lnTo>
                <a:lnTo>
                  <a:pt x="1072133" y="1913859"/>
                </a:lnTo>
                <a:lnTo>
                  <a:pt x="1123188" y="1875026"/>
                </a:lnTo>
                <a:lnTo>
                  <a:pt x="1174242" y="1835168"/>
                </a:lnTo>
                <a:lnTo>
                  <a:pt x="1225296" y="1794344"/>
                </a:lnTo>
                <a:lnTo>
                  <a:pt x="1276350" y="1752616"/>
                </a:lnTo>
                <a:lnTo>
                  <a:pt x="1327403" y="1710047"/>
                </a:lnTo>
                <a:lnTo>
                  <a:pt x="1378458" y="1666700"/>
                </a:lnTo>
                <a:lnTo>
                  <a:pt x="1429512" y="1622642"/>
                </a:lnTo>
                <a:lnTo>
                  <a:pt x="1480566" y="1577941"/>
                </a:lnTo>
                <a:lnTo>
                  <a:pt x="1531620" y="1532665"/>
                </a:lnTo>
                <a:lnTo>
                  <a:pt x="1582673" y="1486884"/>
                </a:lnTo>
                <a:lnTo>
                  <a:pt x="1633727" y="1440670"/>
                </a:lnTo>
                <a:lnTo>
                  <a:pt x="1684782" y="1394094"/>
                </a:lnTo>
                <a:lnTo>
                  <a:pt x="1735836" y="1347228"/>
                </a:lnTo>
                <a:lnTo>
                  <a:pt x="1786890" y="1300147"/>
                </a:lnTo>
                <a:lnTo>
                  <a:pt x="1837943" y="1252924"/>
                </a:lnTo>
                <a:lnTo>
                  <a:pt x="1888997" y="1205633"/>
                </a:lnTo>
                <a:lnTo>
                  <a:pt x="1940051" y="1158348"/>
                </a:lnTo>
                <a:lnTo>
                  <a:pt x="1991106" y="1111143"/>
                </a:lnTo>
                <a:lnTo>
                  <a:pt x="2042160" y="1064094"/>
                </a:lnTo>
                <a:lnTo>
                  <a:pt x="2093213" y="1017273"/>
                </a:lnTo>
                <a:lnTo>
                  <a:pt x="2144268" y="970755"/>
                </a:lnTo>
                <a:lnTo>
                  <a:pt x="2195321" y="924612"/>
                </a:lnTo>
                <a:lnTo>
                  <a:pt x="2246375" y="878919"/>
                </a:lnTo>
                <a:lnTo>
                  <a:pt x="2297430" y="833745"/>
                </a:lnTo>
                <a:lnTo>
                  <a:pt x="2348484" y="789163"/>
                </a:lnTo>
                <a:lnTo>
                  <a:pt x="2399538" y="745243"/>
                </a:lnTo>
                <a:lnTo>
                  <a:pt x="2450592" y="702052"/>
                </a:lnTo>
                <a:lnTo>
                  <a:pt x="2501645" y="659660"/>
                </a:lnTo>
                <a:lnTo>
                  <a:pt x="2552700" y="618132"/>
                </a:lnTo>
                <a:lnTo>
                  <a:pt x="2603754" y="577532"/>
                </a:lnTo>
                <a:lnTo>
                  <a:pt x="2654807" y="537925"/>
                </a:lnTo>
                <a:lnTo>
                  <a:pt x="2705862" y="499371"/>
                </a:lnTo>
                <a:lnTo>
                  <a:pt x="2756915" y="461930"/>
                </a:lnTo>
                <a:lnTo>
                  <a:pt x="2807969" y="425660"/>
                </a:lnTo>
                <a:lnTo>
                  <a:pt x="2859024" y="390616"/>
                </a:lnTo>
                <a:lnTo>
                  <a:pt x="2910078" y="356851"/>
                </a:lnTo>
                <a:lnTo>
                  <a:pt x="2961132" y="324418"/>
                </a:lnTo>
                <a:lnTo>
                  <a:pt x="3012186" y="293364"/>
                </a:lnTo>
                <a:lnTo>
                  <a:pt x="3063239" y="263736"/>
                </a:lnTo>
                <a:lnTo>
                  <a:pt x="3114293" y="235577"/>
                </a:lnTo>
                <a:lnTo>
                  <a:pt x="3165348" y="208930"/>
                </a:lnTo>
                <a:lnTo>
                  <a:pt x="3216402" y="183833"/>
                </a:lnTo>
                <a:lnTo>
                  <a:pt x="3267456" y="160322"/>
                </a:lnTo>
                <a:lnTo>
                  <a:pt x="3318510" y="138429"/>
                </a:lnTo>
                <a:lnTo>
                  <a:pt x="3369564" y="118186"/>
                </a:lnTo>
                <a:lnTo>
                  <a:pt x="3420618" y="99619"/>
                </a:lnTo>
                <a:lnTo>
                  <a:pt x="3471672" y="82753"/>
                </a:lnTo>
                <a:lnTo>
                  <a:pt x="3522725" y="67609"/>
                </a:lnTo>
                <a:lnTo>
                  <a:pt x="3573779" y="54205"/>
                </a:lnTo>
                <a:lnTo>
                  <a:pt x="3624833" y="42557"/>
                </a:lnTo>
                <a:lnTo>
                  <a:pt x="3675887" y="32677"/>
                </a:lnTo>
                <a:lnTo>
                  <a:pt x="3726941" y="24573"/>
                </a:lnTo>
                <a:lnTo>
                  <a:pt x="3777996" y="18253"/>
                </a:lnTo>
                <a:lnTo>
                  <a:pt x="3829050" y="13521"/>
                </a:lnTo>
                <a:lnTo>
                  <a:pt x="3880104" y="9572"/>
                </a:lnTo>
                <a:lnTo>
                  <a:pt x="3931158" y="6313"/>
                </a:lnTo>
                <a:lnTo>
                  <a:pt x="3982212" y="3738"/>
                </a:lnTo>
                <a:lnTo>
                  <a:pt x="4033266" y="1837"/>
                </a:lnTo>
                <a:lnTo>
                  <a:pt x="4084320" y="596"/>
                </a:lnTo>
                <a:lnTo>
                  <a:pt x="4135374" y="0"/>
                </a:lnTo>
                <a:lnTo>
                  <a:pt x="4186427" y="28"/>
                </a:lnTo>
                <a:lnTo>
                  <a:pt x="4237482" y="658"/>
                </a:lnTo>
                <a:lnTo>
                  <a:pt x="4288536" y="1866"/>
                </a:lnTo>
                <a:lnTo>
                  <a:pt x="4339590" y="3623"/>
                </a:lnTo>
                <a:lnTo>
                  <a:pt x="4390644" y="5899"/>
                </a:lnTo>
                <a:lnTo>
                  <a:pt x="4441698" y="8662"/>
                </a:lnTo>
                <a:lnTo>
                  <a:pt x="4492752" y="11875"/>
                </a:lnTo>
                <a:lnTo>
                  <a:pt x="4543806" y="15503"/>
                </a:lnTo>
                <a:lnTo>
                  <a:pt x="4594860" y="19505"/>
                </a:lnTo>
                <a:lnTo>
                  <a:pt x="4645914" y="23842"/>
                </a:lnTo>
                <a:lnTo>
                  <a:pt x="4696968" y="28470"/>
                </a:lnTo>
                <a:lnTo>
                  <a:pt x="4748021" y="33346"/>
                </a:lnTo>
                <a:lnTo>
                  <a:pt x="4799076" y="38424"/>
                </a:lnTo>
                <a:lnTo>
                  <a:pt x="4850130" y="43661"/>
                </a:lnTo>
                <a:lnTo>
                  <a:pt x="4901184" y="49008"/>
                </a:lnTo>
                <a:lnTo>
                  <a:pt x="4952238" y="54418"/>
                </a:lnTo>
                <a:lnTo>
                  <a:pt x="5003292" y="59845"/>
                </a:lnTo>
                <a:lnTo>
                  <a:pt x="5054346" y="78636"/>
                </a:lnTo>
                <a:lnTo>
                  <a:pt x="5105400" y="106562"/>
                </a:lnTo>
                <a:lnTo>
                  <a:pt x="5156454" y="134718"/>
                </a:lnTo>
                <a:lnTo>
                  <a:pt x="5207508" y="163057"/>
                </a:lnTo>
                <a:lnTo>
                  <a:pt x="5258562" y="191533"/>
                </a:lnTo>
                <a:lnTo>
                  <a:pt x="5309615" y="220100"/>
                </a:lnTo>
                <a:lnTo>
                  <a:pt x="5360670" y="248716"/>
                </a:lnTo>
                <a:lnTo>
                  <a:pt x="5411724" y="277338"/>
                </a:lnTo>
                <a:lnTo>
                  <a:pt x="5462778" y="305925"/>
                </a:lnTo>
                <a:lnTo>
                  <a:pt x="5513832" y="334439"/>
                </a:lnTo>
                <a:lnTo>
                  <a:pt x="5564886" y="362844"/>
                </a:lnTo>
                <a:lnTo>
                  <a:pt x="5615940" y="391104"/>
                </a:lnTo>
                <a:lnTo>
                  <a:pt x="5666994" y="419188"/>
                </a:lnTo>
                <a:lnTo>
                  <a:pt x="5718048" y="447067"/>
                </a:lnTo>
                <a:lnTo>
                  <a:pt x="5769102" y="474712"/>
                </a:lnTo>
                <a:lnTo>
                  <a:pt x="5820156" y="502102"/>
                </a:lnTo>
                <a:lnTo>
                  <a:pt x="5871210" y="529213"/>
                </a:lnTo>
                <a:lnTo>
                  <a:pt x="5922264" y="556029"/>
                </a:lnTo>
                <a:lnTo>
                  <a:pt x="5973318" y="582533"/>
                </a:lnTo>
                <a:lnTo>
                  <a:pt x="6024371" y="608715"/>
                </a:lnTo>
                <a:lnTo>
                  <a:pt x="6075425" y="634564"/>
                </a:lnTo>
                <a:lnTo>
                  <a:pt x="6126480" y="660077"/>
                </a:lnTo>
                <a:lnTo>
                  <a:pt x="6126480" y="2592706"/>
                </a:lnTo>
                <a:lnTo>
                  <a:pt x="6075425" y="2617439"/>
                </a:lnTo>
                <a:lnTo>
                  <a:pt x="6024371" y="2640952"/>
                </a:lnTo>
                <a:lnTo>
                  <a:pt x="5973318" y="2663249"/>
                </a:lnTo>
                <a:lnTo>
                  <a:pt x="5922264" y="2684334"/>
                </a:lnTo>
                <a:lnTo>
                  <a:pt x="5871210" y="2704212"/>
                </a:lnTo>
                <a:lnTo>
                  <a:pt x="5820156" y="2722894"/>
                </a:lnTo>
                <a:lnTo>
                  <a:pt x="5769102" y="2740388"/>
                </a:lnTo>
                <a:lnTo>
                  <a:pt x="5718048" y="2756708"/>
                </a:lnTo>
                <a:lnTo>
                  <a:pt x="5666994" y="2771868"/>
                </a:lnTo>
                <a:lnTo>
                  <a:pt x="5615940" y="2785883"/>
                </a:lnTo>
                <a:lnTo>
                  <a:pt x="5564886" y="2798773"/>
                </a:lnTo>
                <a:lnTo>
                  <a:pt x="5513832" y="2810557"/>
                </a:lnTo>
                <a:lnTo>
                  <a:pt x="5462778" y="2821256"/>
                </a:lnTo>
                <a:lnTo>
                  <a:pt x="5411724" y="2830894"/>
                </a:lnTo>
                <a:lnTo>
                  <a:pt x="5360670" y="2839497"/>
                </a:lnTo>
                <a:lnTo>
                  <a:pt x="5309615" y="2847090"/>
                </a:lnTo>
                <a:lnTo>
                  <a:pt x="5258562" y="2853701"/>
                </a:lnTo>
                <a:lnTo>
                  <a:pt x="5207508" y="2859360"/>
                </a:lnTo>
                <a:lnTo>
                  <a:pt x="5156454" y="2864099"/>
                </a:lnTo>
                <a:lnTo>
                  <a:pt x="5105400" y="2867949"/>
                </a:lnTo>
                <a:lnTo>
                  <a:pt x="5054346" y="2870944"/>
                </a:lnTo>
                <a:lnTo>
                  <a:pt x="5003292" y="2864259"/>
                </a:lnTo>
                <a:lnTo>
                  <a:pt x="4952238" y="2843752"/>
                </a:lnTo>
                <a:lnTo>
                  <a:pt x="4901184" y="2822853"/>
                </a:lnTo>
                <a:lnTo>
                  <a:pt x="4850130" y="2801601"/>
                </a:lnTo>
                <a:lnTo>
                  <a:pt x="4799076" y="2780035"/>
                </a:lnTo>
                <a:lnTo>
                  <a:pt x="4748021" y="2758195"/>
                </a:lnTo>
                <a:lnTo>
                  <a:pt x="4696968" y="2736122"/>
                </a:lnTo>
                <a:lnTo>
                  <a:pt x="4645914" y="2713857"/>
                </a:lnTo>
                <a:lnTo>
                  <a:pt x="4594860" y="2691440"/>
                </a:lnTo>
                <a:lnTo>
                  <a:pt x="4543806" y="2668915"/>
                </a:lnTo>
                <a:lnTo>
                  <a:pt x="4492752" y="2646322"/>
                </a:lnTo>
                <a:lnTo>
                  <a:pt x="4441698" y="2623705"/>
                </a:lnTo>
                <a:lnTo>
                  <a:pt x="4390644" y="2601106"/>
                </a:lnTo>
                <a:lnTo>
                  <a:pt x="4339590" y="2578566"/>
                </a:lnTo>
                <a:lnTo>
                  <a:pt x="4288536" y="2556127"/>
                </a:lnTo>
                <a:lnTo>
                  <a:pt x="4237482" y="2533832"/>
                </a:lnTo>
                <a:lnTo>
                  <a:pt x="4186427" y="2511722"/>
                </a:lnTo>
                <a:lnTo>
                  <a:pt x="4135374" y="2489838"/>
                </a:lnTo>
                <a:lnTo>
                  <a:pt x="4084320" y="2468219"/>
                </a:lnTo>
                <a:lnTo>
                  <a:pt x="4033266" y="2446907"/>
                </a:lnTo>
                <a:lnTo>
                  <a:pt x="3982212" y="2425939"/>
                </a:lnTo>
                <a:lnTo>
                  <a:pt x="3931158" y="2405354"/>
                </a:lnTo>
                <a:lnTo>
                  <a:pt x="3880104" y="2385190"/>
                </a:lnTo>
                <a:lnTo>
                  <a:pt x="3829050" y="2365482"/>
                </a:lnTo>
                <a:lnTo>
                  <a:pt x="3777996" y="2346265"/>
                </a:lnTo>
                <a:lnTo>
                  <a:pt x="3726941" y="2327574"/>
                </a:lnTo>
                <a:lnTo>
                  <a:pt x="3675887" y="2309441"/>
                </a:lnTo>
                <a:lnTo>
                  <a:pt x="3624833" y="2291898"/>
                </a:lnTo>
                <a:lnTo>
                  <a:pt x="3573779" y="2274974"/>
                </a:lnTo>
                <a:lnTo>
                  <a:pt x="3522725" y="2258698"/>
                </a:lnTo>
                <a:lnTo>
                  <a:pt x="3471672" y="2243096"/>
                </a:lnTo>
                <a:lnTo>
                  <a:pt x="3420618" y="2228195"/>
                </a:lnTo>
                <a:lnTo>
                  <a:pt x="3369564" y="2214017"/>
                </a:lnTo>
                <a:lnTo>
                  <a:pt x="3318510" y="2200585"/>
                </a:lnTo>
                <a:lnTo>
                  <a:pt x="3267456" y="2187918"/>
                </a:lnTo>
                <a:lnTo>
                  <a:pt x="3216402" y="2176035"/>
                </a:lnTo>
                <a:lnTo>
                  <a:pt x="3165348" y="2164952"/>
                </a:lnTo>
                <a:lnTo>
                  <a:pt x="3114293" y="2154684"/>
                </a:lnTo>
                <a:lnTo>
                  <a:pt x="3063239" y="2145243"/>
                </a:lnTo>
                <a:lnTo>
                  <a:pt x="3012186" y="2136640"/>
                </a:lnTo>
                <a:lnTo>
                  <a:pt x="2961132" y="2128882"/>
                </a:lnTo>
                <a:lnTo>
                  <a:pt x="2910078" y="2121978"/>
                </a:lnTo>
                <a:lnTo>
                  <a:pt x="2859024" y="2115931"/>
                </a:lnTo>
                <a:lnTo>
                  <a:pt x="2807969" y="2110749"/>
                </a:lnTo>
                <a:lnTo>
                  <a:pt x="2756915" y="2106617"/>
                </a:lnTo>
                <a:lnTo>
                  <a:pt x="2705862" y="2103622"/>
                </a:lnTo>
                <a:lnTo>
                  <a:pt x="2654807" y="2101757"/>
                </a:lnTo>
                <a:lnTo>
                  <a:pt x="2603754" y="2101013"/>
                </a:lnTo>
                <a:lnTo>
                  <a:pt x="2552700" y="2101374"/>
                </a:lnTo>
                <a:lnTo>
                  <a:pt x="2501645" y="2102823"/>
                </a:lnTo>
                <a:lnTo>
                  <a:pt x="2450592" y="2105339"/>
                </a:lnTo>
                <a:lnTo>
                  <a:pt x="2399538" y="2108898"/>
                </a:lnTo>
                <a:lnTo>
                  <a:pt x="2348484" y="2113470"/>
                </a:lnTo>
                <a:lnTo>
                  <a:pt x="2297430" y="2119025"/>
                </a:lnTo>
                <a:lnTo>
                  <a:pt x="2246375" y="2125527"/>
                </a:lnTo>
                <a:lnTo>
                  <a:pt x="2195321" y="2132939"/>
                </a:lnTo>
                <a:lnTo>
                  <a:pt x="2144268" y="2141219"/>
                </a:lnTo>
                <a:lnTo>
                  <a:pt x="2093213" y="2150324"/>
                </a:lnTo>
                <a:lnTo>
                  <a:pt x="2042160" y="2160206"/>
                </a:lnTo>
                <a:lnTo>
                  <a:pt x="1991106" y="2170818"/>
                </a:lnTo>
                <a:lnTo>
                  <a:pt x="1940051" y="2182106"/>
                </a:lnTo>
                <a:lnTo>
                  <a:pt x="1888997" y="2194017"/>
                </a:lnTo>
                <a:lnTo>
                  <a:pt x="1837943" y="2206495"/>
                </a:lnTo>
                <a:lnTo>
                  <a:pt x="1786890" y="2219482"/>
                </a:lnTo>
                <a:lnTo>
                  <a:pt x="1735836" y="2232917"/>
                </a:lnTo>
                <a:lnTo>
                  <a:pt x="1684782" y="2246740"/>
                </a:lnTo>
                <a:lnTo>
                  <a:pt x="1633727" y="2260888"/>
                </a:lnTo>
                <a:lnTo>
                  <a:pt x="1582673" y="2275296"/>
                </a:lnTo>
                <a:lnTo>
                  <a:pt x="1531620" y="2289901"/>
                </a:lnTo>
                <a:lnTo>
                  <a:pt x="1480566" y="2304635"/>
                </a:lnTo>
                <a:lnTo>
                  <a:pt x="1429512" y="2319433"/>
                </a:lnTo>
                <a:lnTo>
                  <a:pt x="1378458" y="2334228"/>
                </a:lnTo>
                <a:lnTo>
                  <a:pt x="1327403" y="2348953"/>
                </a:lnTo>
                <a:lnTo>
                  <a:pt x="1276350" y="2363541"/>
                </a:lnTo>
                <a:lnTo>
                  <a:pt x="1225296" y="2377926"/>
                </a:lnTo>
                <a:lnTo>
                  <a:pt x="1174242" y="2392042"/>
                </a:lnTo>
                <a:lnTo>
                  <a:pt x="1123188" y="2405822"/>
                </a:lnTo>
                <a:lnTo>
                  <a:pt x="1072133" y="2419202"/>
                </a:lnTo>
                <a:lnTo>
                  <a:pt x="1021079" y="2432118"/>
                </a:lnTo>
                <a:lnTo>
                  <a:pt x="970026" y="2444508"/>
                </a:lnTo>
                <a:lnTo>
                  <a:pt x="918972" y="2456310"/>
                </a:lnTo>
                <a:lnTo>
                  <a:pt x="867918" y="2467464"/>
                </a:lnTo>
                <a:lnTo>
                  <a:pt x="816864" y="2477912"/>
                </a:lnTo>
                <a:lnTo>
                  <a:pt x="765810" y="2487597"/>
                </a:lnTo>
                <a:lnTo>
                  <a:pt x="714755" y="2496463"/>
                </a:lnTo>
                <a:lnTo>
                  <a:pt x="663701" y="2504459"/>
                </a:lnTo>
                <a:lnTo>
                  <a:pt x="612648" y="2511532"/>
                </a:lnTo>
                <a:lnTo>
                  <a:pt x="561593" y="2517633"/>
                </a:lnTo>
                <a:lnTo>
                  <a:pt x="510540" y="2522713"/>
                </a:lnTo>
                <a:lnTo>
                  <a:pt x="459485" y="2526726"/>
                </a:lnTo>
                <a:lnTo>
                  <a:pt x="408431" y="2529625"/>
                </a:lnTo>
                <a:lnTo>
                  <a:pt x="357378" y="2531365"/>
                </a:lnTo>
                <a:lnTo>
                  <a:pt x="306324" y="2531897"/>
                </a:lnTo>
                <a:lnTo>
                  <a:pt x="255269" y="2531170"/>
                </a:lnTo>
                <a:lnTo>
                  <a:pt x="204216" y="2529121"/>
                </a:lnTo>
                <a:lnTo>
                  <a:pt x="153162" y="2525672"/>
                </a:lnTo>
                <a:lnTo>
                  <a:pt x="102107" y="2520695"/>
                </a:lnTo>
                <a:lnTo>
                  <a:pt x="51054" y="2513929"/>
                </a:lnTo>
                <a:lnTo>
                  <a:pt x="0" y="2503920"/>
                </a:lnTo>
                <a:close/>
              </a:path>
            </a:pathLst>
          </a:custGeom>
          <a:gradFill flip="none" rotWithShape="1">
            <a:gsLst>
              <a:gs pos="0">
                <a:srgbClr val="F97835">
                  <a:alpha val="0"/>
                </a:srgbClr>
              </a:gs>
              <a:gs pos="30000">
                <a:srgbClr val="F97835">
                  <a:alpha val="26000"/>
                </a:srgbClr>
              </a:gs>
              <a:gs pos="62000">
                <a:srgbClr val="0093D5">
                  <a:alpha val="22000"/>
                </a:srgbClr>
              </a:gs>
              <a:gs pos="100000">
                <a:srgbClr val="0093D5">
                  <a:alpha val="0"/>
                </a:srgbClr>
              </a:gs>
            </a:gsLst>
            <a:lin ang="5400000" scaled="0"/>
          </a:gradFill>
          <a:ln>
            <a:noFill/>
          </a:ln>
        </p:spPr>
        <p:txBody>
          <a:bodyPr/>
          <a:lstStyle/>
          <a:p>
            <a:endParaRPr dirty="0"/>
          </a:p>
        </p:txBody>
      </p:sp>
      <p:sp>
        <p:nvSpPr>
          <p:cNvPr id="5" name="Line15">
            <a:extLst>
              <a:ext uri="{FF2B5EF4-FFF2-40B4-BE49-F238E27FC236}">
                <a16:creationId xmlns:a16="http://schemas.microsoft.com/office/drawing/2014/main" id="{7F15F158-88BC-0924-5A5D-5767831E9597}"/>
              </a:ext>
            </a:extLst>
          </p:cNvPr>
          <p:cNvSpPr/>
          <p:nvPr/>
        </p:nvSpPr>
        <p:spPr>
          <a:xfrm>
            <a:off x="1726010" y="5499586"/>
            <a:ext cx="6283233" cy="46870"/>
          </a:xfrm>
          <a:custGeom>
            <a:avLst/>
            <a:gdLst/>
            <a:ahLst/>
            <a:cxnLst/>
            <a:rect l="0" t="0" r="r" b="b"/>
            <a:pathLst>
              <a:path w="6583680" h="9144">
                <a:moveTo>
                  <a:pt x="0" y="0"/>
                </a:moveTo>
                <a:lnTo>
                  <a:pt x="6583680" y="0"/>
                </a:lnTo>
              </a:path>
            </a:pathLst>
          </a:custGeom>
          <a:noFill/>
          <a:ln w="31750" cap="rnd">
            <a:solidFill>
              <a:srgbClr val="E6890C"/>
            </a:solidFill>
            <a:prstDash val="sysDot"/>
          </a:ln>
        </p:spPr>
        <p:txBody>
          <a:bodyPr/>
          <a:lstStyle/>
          <a:p>
            <a:endParaRPr dirty="0"/>
          </a:p>
        </p:txBody>
      </p:sp>
      <p:cxnSp>
        <p:nvCxnSpPr>
          <p:cNvPr id="12" name="Conn">
            <a:extLst>
              <a:ext uri="{FF2B5EF4-FFF2-40B4-BE49-F238E27FC236}">
                <a16:creationId xmlns:a16="http://schemas.microsoft.com/office/drawing/2014/main" id="{4ADCCE42-4773-6CE4-BE72-D25EBDD29EB8}"/>
              </a:ext>
            </a:extLst>
          </p:cNvPr>
          <p:cNvCxnSpPr>
            <a:cxnSpLocks/>
          </p:cNvCxnSpPr>
          <p:nvPr/>
        </p:nvCxnSpPr>
        <p:spPr>
          <a:xfrm>
            <a:off x="1968309" y="6267891"/>
            <a:ext cx="5180911" cy="0"/>
          </a:xfrm>
          <a:prstGeom prst="line">
            <a:avLst/>
          </a:prstGeom>
          <a:ln w="34925" cap="rnd">
            <a:solidFill>
              <a:srgbClr val="D4D4DD"/>
            </a:solidFill>
            <a:bevel/>
            <a:tailEnd type="triangle" w="med" len="sm"/>
          </a:ln>
        </p:spPr>
      </p:cxnSp>
      <p:grpSp>
        <p:nvGrpSpPr>
          <p:cNvPr id="13" name="Group 12">
            <a:extLst>
              <a:ext uri="{FF2B5EF4-FFF2-40B4-BE49-F238E27FC236}">
                <a16:creationId xmlns:a16="http://schemas.microsoft.com/office/drawing/2014/main" id="{B1AB7E9B-716B-F14F-BEE8-5E8C81AF5CE4}"/>
              </a:ext>
            </a:extLst>
          </p:cNvPr>
          <p:cNvGrpSpPr/>
          <p:nvPr/>
        </p:nvGrpSpPr>
        <p:grpSpPr>
          <a:xfrm>
            <a:off x="7207323" y="6144568"/>
            <a:ext cx="664761" cy="246433"/>
            <a:chOff x="7010092" y="4760976"/>
            <a:chExt cx="693336" cy="246221"/>
          </a:xfrm>
        </p:grpSpPr>
        <p:sp>
          <p:nvSpPr>
            <p:cNvPr id="14" name="Rounded Rectangle 13">
              <a:extLst>
                <a:ext uri="{FF2B5EF4-FFF2-40B4-BE49-F238E27FC236}">
                  <a16:creationId xmlns:a16="http://schemas.microsoft.com/office/drawing/2014/main" id="{D817DC52-E50E-DB3D-C6A6-DCD26CC76834}"/>
                </a:ext>
              </a:extLst>
            </p:cNvPr>
            <p:cNvSpPr/>
            <p:nvPr/>
          </p:nvSpPr>
          <p:spPr>
            <a:xfrm>
              <a:off x="7052389" y="4798361"/>
              <a:ext cx="608743" cy="171450"/>
            </a:xfrm>
            <a:prstGeom prst="roundRect">
              <a:avLst>
                <a:gd name="adj" fmla="val 50000"/>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D2FFB2A1-83F3-3D90-B4D7-A29E0704C1B2}"/>
                </a:ext>
              </a:extLst>
            </p:cNvPr>
            <p:cNvSpPr txBox="1"/>
            <p:nvPr/>
          </p:nvSpPr>
          <p:spPr>
            <a:xfrm>
              <a:off x="7010092" y="4760976"/>
              <a:ext cx="693336" cy="246221"/>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sz="1000" b="1">
                  <a:solidFill>
                    <a:schemeClr val="bg1"/>
                  </a:solidFill>
                  <a:latin typeface="Roboto Black" panose="02000000000000000000" pitchFamily="2" charset="0"/>
                  <a:ea typeface="Roboto Black" panose="02000000000000000000" pitchFamily="2" charset="0"/>
                  <a:cs typeface="Roboto Black" panose="02000000000000000000" pitchFamily="2" charset="0"/>
                </a:rPr>
                <a:t>TIME</a:t>
              </a:r>
              <a:endParaRPr lang="en-US" sz="1000" b="1" dirty="0">
                <a:solidFill>
                  <a:schemeClr val="bg1"/>
                </a:solidFill>
                <a:latin typeface="Roboto Black" panose="02000000000000000000" pitchFamily="2" charset="0"/>
                <a:ea typeface="Roboto Black" panose="02000000000000000000" pitchFamily="2" charset="0"/>
                <a:cs typeface="Roboto Black" panose="02000000000000000000" pitchFamily="2" charset="0"/>
              </a:endParaRPr>
            </a:p>
          </p:txBody>
        </p:sp>
      </p:grpSp>
      <p:grpSp>
        <p:nvGrpSpPr>
          <p:cNvPr id="18" name="Graphic 4">
            <a:extLst>
              <a:ext uri="{FF2B5EF4-FFF2-40B4-BE49-F238E27FC236}">
                <a16:creationId xmlns:a16="http://schemas.microsoft.com/office/drawing/2014/main" id="{6D006192-6C39-1A76-2012-793484EAB176}"/>
              </a:ext>
            </a:extLst>
          </p:cNvPr>
          <p:cNvGrpSpPr/>
          <p:nvPr/>
        </p:nvGrpSpPr>
        <p:grpSpPr>
          <a:xfrm>
            <a:off x="1161291" y="2920005"/>
            <a:ext cx="718954" cy="3793001"/>
            <a:chOff x="522442" y="2800825"/>
            <a:chExt cx="718954" cy="3793001"/>
          </a:xfrm>
        </p:grpSpPr>
        <p:sp>
          <p:nvSpPr>
            <p:cNvPr id="19" name="Freeform 18">
              <a:extLst>
                <a:ext uri="{FF2B5EF4-FFF2-40B4-BE49-F238E27FC236}">
                  <a16:creationId xmlns:a16="http://schemas.microsoft.com/office/drawing/2014/main" id="{5368CBA0-603D-831C-ED98-EDC1FD33E937}"/>
                </a:ext>
              </a:extLst>
            </p:cNvPr>
            <p:cNvSpPr/>
            <p:nvPr/>
          </p:nvSpPr>
          <p:spPr>
            <a:xfrm>
              <a:off x="522442" y="3083307"/>
              <a:ext cx="718954" cy="3510520"/>
            </a:xfrm>
            <a:custGeom>
              <a:avLst/>
              <a:gdLst>
                <a:gd name="csX0" fmla="*/ 359477 w 718954"/>
                <a:gd name="csY0" fmla="*/ 3510520 h 3510520"/>
                <a:gd name="csX1" fmla="*/ 0 w 718954"/>
                <a:gd name="csY1" fmla="*/ 3151528 h 3510520"/>
                <a:gd name="csX2" fmla="*/ 191137 w 718954"/>
                <a:gd name="csY2" fmla="*/ 2834283 h 3510520"/>
                <a:gd name="csX3" fmla="*/ 191137 w 718954"/>
                <a:gd name="csY3" fmla="*/ 168113 h 3510520"/>
                <a:gd name="csX4" fmla="*/ 359477 w 718954"/>
                <a:gd name="csY4" fmla="*/ 0 h 3510520"/>
                <a:gd name="csX5" fmla="*/ 527817 w 718954"/>
                <a:gd name="csY5" fmla="*/ 168113 h 3510520"/>
                <a:gd name="csX6" fmla="*/ 527817 w 718954"/>
                <a:gd name="csY6" fmla="*/ 2834232 h 3510520"/>
                <a:gd name="csX7" fmla="*/ 718954 w 718954"/>
                <a:gd name="csY7" fmla="*/ 3151477 h 3510520"/>
                <a:gd name="csX8" fmla="*/ 359477 w 718954"/>
                <a:gd name="csY8" fmla="*/ 3510469 h 3510520"/>
                <a:gd name="csX9" fmla="*/ 359477 w 718954"/>
                <a:gd name="csY9" fmla="*/ 49881 h 3510520"/>
                <a:gd name="csX10" fmla="*/ 241086 w 718954"/>
                <a:gd name="csY10" fmla="*/ 168113 h 3510520"/>
                <a:gd name="csX11" fmla="*/ 241086 w 718954"/>
                <a:gd name="csY11" fmla="*/ 2865388 h 3510520"/>
                <a:gd name="csX12" fmla="*/ 226844 w 718954"/>
                <a:gd name="csY12" fmla="*/ 2872141 h 3510520"/>
                <a:gd name="csX13" fmla="*/ 49949 w 718954"/>
                <a:gd name="csY13" fmla="*/ 3151477 h 3510520"/>
                <a:gd name="csX14" fmla="*/ 359477 w 718954"/>
                <a:gd name="csY14" fmla="*/ 3460588 h 3510520"/>
                <a:gd name="csX15" fmla="*/ 669006 w 718954"/>
                <a:gd name="csY15" fmla="*/ 3151477 h 3510520"/>
                <a:gd name="csX16" fmla="*/ 492110 w 718954"/>
                <a:gd name="csY16" fmla="*/ 2872141 h 3510520"/>
                <a:gd name="csX17" fmla="*/ 477869 w 718954"/>
                <a:gd name="csY17" fmla="*/ 2865388 h 3510520"/>
                <a:gd name="csX18" fmla="*/ 477869 w 718954"/>
                <a:gd name="csY18" fmla="*/ 168113 h 3510520"/>
                <a:gd name="csX19" fmla="*/ 359477 w 718954"/>
                <a:gd name="csY19" fmla="*/ 49881 h 35105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718954" h="3510520">
                  <a:moveTo>
                    <a:pt x="359477" y="3510520"/>
                  </a:moveTo>
                  <a:cubicBezTo>
                    <a:pt x="161270" y="3510520"/>
                    <a:pt x="0" y="3349467"/>
                    <a:pt x="0" y="3151528"/>
                  </a:cubicBezTo>
                  <a:cubicBezTo>
                    <a:pt x="0" y="3018972"/>
                    <a:pt x="74539" y="2896187"/>
                    <a:pt x="191137" y="2834283"/>
                  </a:cubicBezTo>
                  <a:lnTo>
                    <a:pt x="191137" y="168113"/>
                  </a:lnTo>
                  <a:cubicBezTo>
                    <a:pt x="191137" y="75410"/>
                    <a:pt x="266649" y="0"/>
                    <a:pt x="359477" y="0"/>
                  </a:cubicBezTo>
                  <a:cubicBezTo>
                    <a:pt x="452305" y="0"/>
                    <a:pt x="527817" y="75410"/>
                    <a:pt x="527817" y="168113"/>
                  </a:cubicBezTo>
                  <a:lnTo>
                    <a:pt x="527817" y="2834232"/>
                  </a:lnTo>
                  <a:cubicBezTo>
                    <a:pt x="644467" y="2896136"/>
                    <a:pt x="718954" y="3018920"/>
                    <a:pt x="718954" y="3151477"/>
                  </a:cubicBezTo>
                  <a:cubicBezTo>
                    <a:pt x="718954" y="3349416"/>
                    <a:pt x="557684" y="3510469"/>
                    <a:pt x="359477" y="3510469"/>
                  </a:cubicBezTo>
                  <a:close/>
                  <a:moveTo>
                    <a:pt x="359477" y="49881"/>
                  </a:moveTo>
                  <a:cubicBezTo>
                    <a:pt x="294211" y="49881"/>
                    <a:pt x="241086" y="102935"/>
                    <a:pt x="241086" y="168113"/>
                  </a:cubicBezTo>
                  <a:lnTo>
                    <a:pt x="241086" y="2865388"/>
                  </a:lnTo>
                  <a:lnTo>
                    <a:pt x="226844" y="2872141"/>
                  </a:lnTo>
                  <a:cubicBezTo>
                    <a:pt x="119365" y="2923148"/>
                    <a:pt x="49949" y="3032785"/>
                    <a:pt x="49949" y="3151477"/>
                  </a:cubicBezTo>
                  <a:cubicBezTo>
                    <a:pt x="49949" y="3321943"/>
                    <a:pt x="188781" y="3460588"/>
                    <a:pt x="359477" y="3460588"/>
                  </a:cubicBezTo>
                  <a:cubicBezTo>
                    <a:pt x="530174" y="3460588"/>
                    <a:pt x="669006" y="3321943"/>
                    <a:pt x="669006" y="3151477"/>
                  </a:cubicBezTo>
                  <a:cubicBezTo>
                    <a:pt x="669006" y="3032785"/>
                    <a:pt x="599590" y="2923148"/>
                    <a:pt x="492110" y="2872141"/>
                  </a:cubicBezTo>
                  <a:lnTo>
                    <a:pt x="477869" y="2865388"/>
                  </a:lnTo>
                  <a:lnTo>
                    <a:pt x="477869" y="168113"/>
                  </a:lnTo>
                  <a:cubicBezTo>
                    <a:pt x="477869" y="102935"/>
                    <a:pt x="424743" y="49881"/>
                    <a:pt x="359477" y="49881"/>
                  </a:cubicBezTo>
                  <a:close/>
                </a:path>
              </a:pathLst>
            </a:custGeom>
            <a:gradFill>
              <a:gsLst>
                <a:gs pos="0">
                  <a:srgbClr val="D4E5F1"/>
                </a:gs>
                <a:gs pos="50000">
                  <a:srgbClr val="E9F2F8"/>
                </a:gs>
                <a:gs pos="99000">
                  <a:srgbClr val="FFFFFF">
                    <a:alpha val="0"/>
                  </a:srgbClr>
                </a:gs>
              </a:gsLst>
              <a:lin ang="16200000" scaled="1"/>
            </a:gradFill>
            <a:ln w="5117" cap="flat">
              <a:noFill/>
              <a:prstDash val="solid"/>
              <a:miter/>
            </a:ln>
          </p:spPr>
          <p:txBody>
            <a:bodyPr/>
            <a:lstStyle/>
            <a:p>
              <a:endParaRPr lang="en-US" dirty="0"/>
            </a:p>
          </p:txBody>
        </p:sp>
        <p:sp>
          <p:nvSpPr>
            <p:cNvPr id="21" name="Freeform 20">
              <a:extLst>
                <a:ext uri="{FF2B5EF4-FFF2-40B4-BE49-F238E27FC236}">
                  <a16:creationId xmlns:a16="http://schemas.microsoft.com/office/drawing/2014/main" id="{3CF0D4D5-CAED-2BA3-E5FC-B8A375233465}"/>
                </a:ext>
              </a:extLst>
            </p:cNvPr>
            <p:cNvSpPr/>
            <p:nvPr/>
          </p:nvSpPr>
          <p:spPr>
            <a:xfrm>
              <a:off x="626329" y="2800825"/>
              <a:ext cx="511224" cy="3689195"/>
            </a:xfrm>
            <a:custGeom>
              <a:avLst/>
              <a:gdLst>
                <a:gd name="csX0" fmla="*/ 322239 w 511224"/>
                <a:gd name="csY0" fmla="*/ 3187571 h 3689195"/>
                <a:gd name="csX1" fmla="*/ 319473 w 511224"/>
                <a:gd name="csY1" fmla="*/ 1887484 h 3689195"/>
                <a:gd name="csX2" fmla="*/ 319473 w 511224"/>
                <a:gd name="csY2" fmla="*/ 152637 h 3689195"/>
                <a:gd name="csX3" fmla="*/ 386686 w 511224"/>
                <a:gd name="csY3" fmla="*/ 152637 h 3689195"/>
                <a:gd name="csX4" fmla="*/ 393909 w 511224"/>
                <a:gd name="csY4" fmla="*/ 135191 h 3689195"/>
                <a:gd name="csX5" fmla="*/ 261532 w 511224"/>
                <a:gd name="csY5" fmla="*/ 2993 h 3689195"/>
                <a:gd name="csX6" fmla="*/ 247035 w 511224"/>
                <a:gd name="csY6" fmla="*/ 2993 h 3689195"/>
                <a:gd name="csX7" fmla="*/ 114658 w 511224"/>
                <a:gd name="csY7" fmla="*/ 135191 h 3689195"/>
                <a:gd name="csX8" fmla="*/ 121881 w 511224"/>
                <a:gd name="csY8" fmla="*/ 152637 h 3689195"/>
                <a:gd name="csX9" fmla="*/ 189094 w 511224"/>
                <a:gd name="csY9" fmla="*/ 152637 h 3689195"/>
                <a:gd name="csX10" fmla="*/ 189094 w 511224"/>
                <a:gd name="csY10" fmla="*/ 1887433 h 3689195"/>
                <a:gd name="csX11" fmla="*/ 188992 w 511224"/>
                <a:gd name="csY11" fmla="*/ 1887433 h 3689195"/>
                <a:gd name="csX12" fmla="*/ 188992 w 511224"/>
                <a:gd name="csY12" fmla="*/ 3187519 h 3689195"/>
                <a:gd name="csX13" fmla="*/ 313 w 511224"/>
                <a:gd name="csY13" fmla="*/ 3446749 h 3689195"/>
                <a:gd name="csX14" fmla="*/ 238530 w 511224"/>
                <a:gd name="csY14" fmla="*/ 3688635 h 3689195"/>
                <a:gd name="csX15" fmla="*/ 511225 w 511224"/>
                <a:gd name="csY15" fmla="*/ 3433959 h 3689195"/>
                <a:gd name="csX16" fmla="*/ 322239 w 511224"/>
                <a:gd name="csY16" fmla="*/ 3187571 h 36891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511224" h="3689195">
                  <a:moveTo>
                    <a:pt x="322239" y="3187571"/>
                  </a:moveTo>
                  <a:lnTo>
                    <a:pt x="319473" y="1887484"/>
                  </a:lnTo>
                  <a:lnTo>
                    <a:pt x="319473" y="152637"/>
                  </a:lnTo>
                  <a:lnTo>
                    <a:pt x="386686" y="152637"/>
                  </a:lnTo>
                  <a:cubicBezTo>
                    <a:pt x="395805" y="152637"/>
                    <a:pt x="400364" y="141637"/>
                    <a:pt x="393909" y="135191"/>
                  </a:cubicBezTo>
                  <a:lnTo>
                    <a:pt x="261532" y="2993"/>
                  </a:lnTo>
                  <a:cubicBezTo>
                    <a:pt x="257537" y="-998"/>
                    <a:pt x="251030" y="-998"/>
                    <a:pt x="247035" y="2993"/>
                  </a:cubicBezTo>
                  <a:lnTo>
                    <a:pt x="114658" y="135191"/>
                  </a:lnTo>
                  <a:cubicBezTo>
                    <a:pt x="108203" y="141637"/>
                    <a:pt x="112762" y="152637"/>
                    <a:pt x="121881" y="152637"/>
                  </a:cubicBezTo>
                  <a:lnTo>
                    <a:pt x="189094" y="152637"/>
                  </a:lnTo>
                  <a:lnTo>
                    <a:pt x="189094" y="1887433"/>
                  </a:lnTo>
                  <a:lnTo>
                    <a:pt x="188992" y="1887433"/>
                  </a:lnTo>
                  <a:lnTo>
                    <a:pt x="188992" y="3187519"/>
                  </a:lnTo>
                  <a:cubicBezTo>
                    <a:pt x="76338" y="3217909"/>
                    <a:pt x="-5732" y="3323452"/>
                    <a:pt x="313" y="3446749"/>
                  </a:cubicBezTo>
                  <a:cubicBezTo>
                    <a:pt x="6615" y="3575059"/>
                    <a:pt x="110149" y="3680244"/>
                    <a:pt x="238530" y="3688635"/>
                  </a:cubicBezTo>
                  <a:cubicBezTo>
                    <a:pt x="387147" y="3698355"/>
                    <a:pt x="511225" y="3580329"/>
                    <a:pt x="511225" y="3433959"/>
                  </a:cubicBezTo>
                  <a:cubicBezTo>
                    <a:pt x="511225" y="3316239"/>
                    <a:pt x="430948" y="3216885"/>
                    <a:pt x="322239" y="3187571"/>
                  </a:cubicBezTo>
                  <a:close/>
                </a:path>
              </a:pathLst>
            </a:custGeom>
            <a:gradFill>
              <a:gsLst>
                <a:gs pos="0">
                  <a:srgbClr val="FFE59D"/>
                </a:gs>
                <a:gs pos="50000">
                  <a:srgbClr val="EC8A60"/>
                </a:gs>
                <a:gs pos="100000">
                  <a:srgbClr val="DA3024"/>
                </a:gs>
              </a:gsLst>
              <a:lin ang="16200000" scaled="1"/>
            </a:gradFill>
            <a:ln w="5117" cap="flat">
              <a:noFill/>
              <a:prstDash val="solid"/>
              <a:miter/>
            </a:ln>
          </p:spPr>
          <p:txBody>
            <a:bodyPr/>
            <a:lstStyle/>
            <a:p>
              <a:endParaRPr lang="en-US" dirty="0"/>
            </a:p>
          </p:txBody>
        </p:sp>
      </p:grpSp>
      <p:sp>
        <p:nvSpPr>
          <p:cNvPr id="49" name="Label">
            <a:extLst>
              <a:ext uri="{FF2B5EF4-FFF2-40B4-BE49-F238E27FC236}">
                <a16:creationId xmlns:a16="http://schemas.microsoft.com/office/drawing/2014/main" id="{7AD790B8-9C2A-9B62-4AC0-AE9AA2F4D665}"/>
              </a:ext>
            </a:extLst>
          </p:cNvPr>
          <p:cNvSpPr txBox="1"/>
          <p:nvPr/>
        </p:nvSpPr>
        <p:spPr>
          <a:xfrm>
            <a:off x="456892" y="5367729"/>
            <a:ext cx="767341" cy="199976"/>
          </a:xfrm>
          <a:prstGeom prst="rect">
            <a:avLst/>
          </a:prstGeom>
          <a:noFill/>
        </p:spPr>
        <p:txBody>
          <a:bodyPr wrap="square" lIns="0" tIns="0" rIns="0" bIns="0" anchor="ctr">
            <a:noAutofit/>
          </a:bodyPr>
          <a:lstStyle/>
          <a:p>
            <a:pPr algn="r"/>
            <a:r>
              <a:rPr lang="en-US" sz="1400" b="1" dirty="0">
                <a:solidFill>
                  <a:srgbClr val="E6890C"/>
                </a:solidFill>
                <a:latin typeface="Roboto ExtraBold"/>
              </a:rPr>
              <a:t>1.5°C</a:t>
            </a:r>
          </a:p>
        </p:txBody>
      </p:sp>
      <p:sp>
        <p:nvSpPr>
          <p:cNvPr id="51" name="Rounded Rectangle 50">
            <a:extLst>
              <a:ext uri="{FF2B5EF4-FFF2-40B4-BE49-F238E27FC236}">
                <a16:creationId xmlns:a16="http://schemas.microsoft.com/office/drawing/2014/main" id="{7B990F30-3E20-2E2D-DF39-828432EB3453}"/>
              </a:ext>
            </a:extLst>
          </p:cNvPr>
          <p:cNvSpPr/>
          <p:nvPr/>
        </p:nvSpPr>
        <p:spPr>
          <a:xfrm rot="16200000">
            <a:off x="471614" y="3886082"/>
            <a:ext cx="1571617" cy="209796"/>
          </a:xfrm>
          <a:prstGeom prst="roundRect">
            <a:avLst>
              <a:gd name="adj" fmla="val 50000"/>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TextBox 52">
            <a:extLst>
              <a:ext uri="{FF2B5EF4-FFF2-40B4-BE49-F238E27FC236}">
                <a16:creationId xmlns:a16="http://schemas.microsoft.com/office/drawing/2014/main" id="{6BB54540-CD13-3779-02AB-16757C5E4617}"/>
              </a:ext>
            </a:extLst>
          </p:cNvPr>
          <p:cNvSpPr txBox="1"/>
          <p:nvPr/>
        </p:nvSpPr>
        <p:spPr>
          <a:xfrm>
            <a:off x="1607143" y="5712301"/>
            <a:ext cx="1032774" cy="307777"/>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sz="1400" b="1" dirty="0">
                <a:solidFill>
                  <a:srgbClr val="1E273A"/>
                </a:solidFill>
                <a:latin typeface="Roboto Black" panose="02000000000000000000" pitchFamily="2" charset="0"/>
                <a:ea typeface="Roboto Black" panose="02000000000000000000" pitchFamily="2" charset="0"/>
                <a:cs typeface="Roboto Black" panose="02000000000000000000" pitchFamily="2" charset="0"/>
              </a:rPr>
              <a:t>TODAY</a:t>
            </a:r>
          </a:p>
        </p:txBody>
      </p:sp>
      <p:sp>
        <p:nvSpPr>
          <p:cNvPr id="54" name="Rounded Rectangle 53">
            <a:extLst>
              <a:ext uri="{FF2B5EF4-FFF2-40B4-BE49-F238E27FC236}">
                <a16:creationId xmlns:a16="http://schemas.microsoft.com/office/drawing/2014/main" id="{A77A66E0-BB2F-693C-48EF-27F491355D9F}"/>
              </a:ext>
            </a:extLst>
          </p:cNvPr>
          <p:cNvSpPr/>
          <p:nvPr/>
        </p:nvSpPr>
        <p:spPr>
          <a:xfrm>
            <a:off x="1739710" y="3219428"/>
            <a:ext cx="1800415" cy="1290713"/>
          </a:xfrm>
          <a:prstGeom prst="roundRect">
            <a:avLst>
              <a:gd name="adj" fmla="val 10422"/>
            </a:avLst>
          </a:prstGeom>
          <a:solidFill>
            <a:schemeClr val="bg1"/>
          </a:solidFill>
          <a:ln>
            <a:noFill/>
          </a:ln>
          <a:effectLst>
            <a:outerShdw blurRad="50800" dist="38100" dir="2700000" algn="tl" rotWithShape="0">
              <a:prstClr val="black">
                <a:alpha val="1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Label">
            <a:extLst>
              <a:ext uri="{FF2B5EF4-FFF2-40B4-BE49-F238E27FC236}">
                <a16:creationId xmlns:a16="http://schemas.microsoft.com/office/drawing/2014/main" id="{D85419A0-4320-93C5-2C34-62CEA7B9E029}"/>
              </a:ext>
            </a:extLst>
          </p:cNvPr>
          <p:cNvSpPr txBox="1"/>
          <p:nvPr/>
        </p:nvSpPr>
        <p:spPr>
          <a:xfrm>
            <a:off x="1871219" y="3416239"/>
            <a:ext cx="1700976" cy="851341"/>
          </a:xfrm>
          <a:prstGeom prst="rect">
            <a:avLst/>
          </a:prstGeom>
          <a:noFill/>
        </p:spPr>
        <p:txBody>
          <a:bodyPr wrap="square" lIns="0" tIns="0" rIns="0" bIns="0" anchor="ctr">
            <a:noAutofit/>
          </a:bodyPr>
          <a:lstStyle/>
          <a:p>
            <a:pPr algn="l"/>
            <a:r>
              <a:rPr lang="en-US" sz="1400" b="1" dirty="0">
                <a:solidFill>
                  <a:srgbClr val="00AEEF"/>
                </a:solidFill>
                <a:latin typeface="Roboto ExtraBold"/>
              </a:rPr>
              <a:t>Insufficient action </a:t>
            </a:r>
            <a:br>
              <a:rPr lang="en-US" sz="1400" b="1" dirty="0">
                <a:solidFill>
                  <a:srgbClr val="00AEEF"/>
                </a:solidFill>
                <a:latin typeface="Roboto ExtraBold"/>
              </a:rPr>
            </a:br>
            <a:r>
              <a:rPr lang="en-US" sz="1400" dirty="0">
                <a:latin typeface="Roboto Medium"/>
              </a:rPr>
              <a:t>is driving 1.5°C exceedance – we can still act to limit the magnitude.</a:t>
            </a:r>
          </a:p>
        </p:txBody>
      </p:sp>
      <p:sp>
        <p:nvSpPr>
          <p:cNvPr id="3" name="TextBox 2">
            <a:extLst>
              <a:ext uri="{FF2B5EF4-FFF2-40B4-BE49-F238E27FC236}">
                <a16:creationId xmlns:a16="http://schemas.microsoft.com/office/drawing/2014/main" id="{45A19C12-2EA6-D52C-CEEF-267F79096F9D}"/>
              </a:ext>
            </a:extLst>
          </p:cNvPr>
          <p:cNvSpPr txBox="1"/>
          <p:nvPr/>
        </p:nvSpPr>
        <p:spPr>
          <a:xfrm rot="16200000">
            <a:off x="283875" y="3866406"/>
            <a:ext cx="1945571" cy="27699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bg1"/>
                </a:solidFill>
                <a:latin typeface="Roboto Black" panose="02000000000000000000" pitchFamily="2" charset="0"/>
                <a:ea typeface="Roboto Black" panose="02000000000000000000" pitchFamily="2" charset="0"/>
                <a:cs typeface="Roboto Black" panose="02000000000000000000" pitchFamily="2" charset="0"/>
              </a:rPr>
              <a:t>GLOBAL WARMING</a:t>
            </a:r>
          </a:p>
        </p:txBody>
      </p:sp>
      <p:sp>
        <p:nvSpPr>
          <p:cNvPr id="28" name="Label">
            <a:extLst>
              <a:ext uri="{FF2B5EF4-FFF2-40B4-BE49-F238E27FC236}">
                <a16:creationId xmlns:a16="http://schemas.microsoft.com/office/drawing/2014/main" id="{DCD1B42E-9A39-41DD-7207-4541891BBC95}"/>
              </a:ext>
            </a:extLst>
          </p:cNvPr>
          <p:cNvSpPr txBox="1"/>
          <p:nvPr/>
        </p:nvSpPr>
        <p:spPr>
          <a:xfrm>
            <a:off x="3917288" y="6267784"/>
            <a:ext cx="1336774" cy="399109"/>
          </a:xfrm>
          <a:prstGeom prst="rect">
            <a:avLst/>
          </a:prstGeom>
          <a:noFill/>
        </p:spPr>
        <p:txBody>
          <a:bodyPr wrap="square" lIns="0" tIns="0" rIns="0" bIns="0" anchor="ctr">
            <a:noAutofit/>
          </a:bodyPr>
          <a:lstStyle/>
          <a:p>
            <a:pPr algn="ctr"/>
            <a:r>
              <a:rPr lang="en-US" sz="1400" dirty="0">
                <a:solidFill>
                  <a:schemeClr val="tx1">
                    <a:lumMod val="50000"/>
                    <a:lumOff val="50000"/>
                  </a:schemeClr>
                </a:solidFill>
                <a:latin typeface="Roboto" panose="02000000000000000000" pitchFamily="2" charset="0"/>
                <a:ea typeface="Roboto" panose="02000000000000000000" pitchFamily="2" charset="0"/>
              </a:rPr>
              <a:t>Decades</a:t>
            </a:r>
          </a:p>
        </p:txBody>
      </p:sp>
      <p:pic>
        <p:nvPicPr>
          <p:cNvPr id="26" name="Picture 25">
            <a:extLst>
              <a:ext uri="{FF2B5EF4-FFF2-40B4-BE49-F238E27FC236}">
                <a16:creationId xmlns:a16="http://schemas.microsoft.com/office/drawing/2014/main" id="{8CCB2D02-53BA-B69C-D4F8-77A14DE3BDDA}"/>
              </a:ext>
            </a:extLst>
          </p:cNvPr>
          <p:cNvPicPr>
            <a:picLocks noChangeAspect="1"/>
          </p:cNvPicPr>
          <p:nvPr/>
        </p:nvPicPr>
        <p:blipFill>
          <a:blip r:embed="rId6"/>
          <a:stretch>
            <a:fillRect/>
          </a:stretch>
        </p:blipFill>
        <p:spPr>
          <a:xfrm>
            <a:off x="1955217" y="3144519"/>
            <a:ext cx="6065531" cy="2584709"/>
          </a:xfrm>
          <a:prstGeom prst="rect">
            <a:avLst/>
          </a:prstGeom>
        </p:spPr>
      </p:pic>
      <p:sp>
        <p:nvSpPr>
          <p:cNvPr id="32" name="Label">
            <a:extLst>
              <a:ext uri="{FF2B5EF4-FFF2-40B4-BE49-F238E27FC236}">
                <a16:creationId xmlns:a16="http://schemas.microsoft.com/office/drawing/2014/main" id="{B65BB11E-0BCA-41C0-53FB-13756D4BB1E6}"/>
              </a:ext>
            </a:extLst>
          </p:cNvPr>
          <p:cNvSpPr txBox="1"/>
          <p:nvPr/>
        </p:nvSpPr>
        <p:spPr>
          <a:xfrm>
            <a:off x="8138603" y="2739457"/>
            <a:ext cx="1219747" cy="851341"/>
          </a:xfrm>
          <a:prstGeom prst="rect">
            <a:avLst/>
          </a:prstGeom>
          <a:noFill/>
        </p:spPr>
        <p:txBody>
          <a:bodyPr wrap="square" lIns="0" tIns="0" rIns="0" bIns="0" anchor="ctr">
            <a:noAutofit/>
          </a:bodyPr>
          <a:lstStyle/>
          <a:p>
            <a:pPr algn="l"/>
            <a:r>
              <a:rPr lang="en-US" sz="1400" b="1" dirty="0">
                <a:solidFill>
                  <a:srgbClr val="9B1027"/>
                </a:solidFill>
                <a:latin typeface="Roboto ExtraBold"/>
              </a:rPr>
              <a:t>Current policies</a:t>
            </a:r>
            <a:endParaRPr lang="en-US" sz="1400" dirty="0">
              <a:solidFill>
                <a:srgbClr val="9B1027"/>
              </a:solidFill>
              <a:latin typeface="Roboto Medium"/>
            </a:endParaRPr>
          </a:p>
        </p:txBody>
      </p:sp>
    </p:spTree>
    <p:extLst>
      <p:ext uri="{BB962C8B-B14F-4D97-AF65-F5344CB8AC3E}">
        <p14:creationId xmlns:p14="http://schemas.microsoft.com/office/powerpoint/2010/main" val="37097325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Stage band"/>
          <p:cNvSpPr/>
          <p:nvPr/>
        </p:nvSpPr>
        <p:spPr>
          <a:xfrm>
            <a:off x="1690920" y="3337920"/>
            <a:ext cx="2324160" cy="2910600"/>
          </a:xfrm>
          <a:prstGeom prst="roundRect">
            <a:avLst>
              <a:gd name="adj" fmla="val 6369"/>
            </a:avLst>
          </a:prstGeom>
          <a:solidFill>
            <a:srgbClr val="E6890C">
              <a:alpha val="16000"/>
            </a:srgbClr>
          </a:solid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pPr>
            <a:endParaRPr lang="en-US" sz="1800" b="0" strike="noStrike" spc="-1">
              <a:solidFill>
                <a:schemeClr val="dk1"/>
              </a:solidFill>
              <a:latin typeface="Calibri"/>
            </a:endParaRPr>
          </a:p>
        </p:txBody>
      </p:sp>
      <p:sp>
        <p:nvSpPr>
          <p:cNvPr id="111" name="Rounded Rectangle 58"/>
          <p:cNvSpPr/>
          <p:nvPr/>
        </p:nvSpPr>
        <p:spPr>
          <a:xfrm>
            <a:off x="1718280" y="3364920"/>
            <a:ext cx="2269800" cy="282960"/>
          </a:xfrm>
          <a:prstGeom prst="roundRect">
            <a:avLst>
              <a:gd name="adj" fmla="val 50000"/>
            </a:avLst>
          </a:prstGeom>
          <a:solidFill>
            <a:srgbClr val="F97835"/>
          </a:solidFill>
          <a:ln w="57150">
            <a:solidFill>
              <a:srgbClr val="F97835">
                <a:alpha val="15000"/>
              </a:srgbClr>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sp>
        <p:nvSpPr>
          <p:cNvPr id="112" name="Stage band"/>
          <p:cNvSpPr/>
          <p:nvPr/>
        </p:nvSpPr>
        <p:spPr>
          <a:xfrm>
            <a:off x="6810480" y="3338640"/>
            <a:ext cx="1362600" cy="2898000"/>
          </a:xfrm>
          <a:prstGeom prst="roundRect">
            <a:avLst>
              <a:gd name="adj" fmla="val 10396"/>
            </a:avLst>
          </a:prstGeom>
          <a:solidFill>
            <a:schemeClr val="accent4">
              <a:alpha val="16000"/>
            </a:schemeClr>
          </a:solid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pPr>
            <a:endParaRPr lang="en-US" sz="1800" b="0" strike="noStrike" spc="-1">
              <a:solidFill>
                <a:schemeClr val="dk1"/>
              </a:solidFill>
              <a:latin typeface="Calibri"/>
            </a:endParaRPr>
          </a:p>
        </p:txBody>
      </p:sp>
      <p:sp>
        <p:nvSpPr>
          <p:cNvPr id="113" name="Rectangle 6"/>
          <p:cNvSpPr/>
          <p:nvPr/>
        </p:nvSpPr>
        <p:spPr>
          <a:xfrm>
            <a:off x="9667800" y="0"/>
            <a:ext cx="2523600" cy="6857640"/>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en-US" sz="1800" b="0" strike="noStrike" spc="-1">
                <a:solidFill>
                  <a:schemeClr val="lt1"/>
                </a:solidFill>
                <a:latin typeface="Calibri"/>
              </a:rPr>
              <a:t> </a:t>
            </a:r>
            <a:endParaRPr lang="en-US" sz="1800" b="0" strike="noStrike" spc="-1">
              <a:solidFill>
                <a:srgbClr val="FFFFFF"/>
              </a:solidFill>
              <a:latin typeface="Arial"/>
            </a:endParaRPr>
          </a:p>
        </p:txBody>
      </p:sp>
      <p:pic>
        <p:nvPicPr>
          <p:cNvPr id="114" name="Graphic 7"/>
          <p:cNvPicPr/>
          <p:nvPr/>
        </p:nvPicPr>
        <p:blipFill>
          <a:blip r:embed="rId3">
            <a:extLst>
              <a:ext uri="{96DAC541-7B7A-43D3-8B79-37D633B846F1}">
                <asvg:svgBlip xmlns:asvg="http://schemas.microsoft.com/office/drawing/2016/SVG/main" r:embed="rId4"/>
              </a:ext>
            </a:extLst>
          </a:blip>
          <a:stretch/>
        </p:blipFill>
        <p:spPr>
          <a:xfrm>
            <a:off x="10390680" y="5401800"/>
            <a:ext cx="1078200" cy="1078200"/>
          </a:xfrm>
          <a:prstGeom prst="rect">
            <a:avLst/>
          </a:prstGeom>
          <a:ln w="0">
            <a:noFill/>
          </a:ln>
        </p:spPr>
      </p:pic>
      <p:sp>
        <p:nvSpPr>
          <p:cNvPr id="115" name="TextBox 8"/>
          <p:cNvSpPr/>
          <p:nvPr/>
        </p:nvSpPr>
        <p:spPr>
          <a:xfrm>
            <a:off x="1064160" y="152640"/>
            <a:ext cx="8603280" cy="15530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ZA" sz="3200" b="1" strike="noStrike" spc="-1">
                <a:solidFill>
                  <a:srgbClr val="00AEEF"/>
                </a:solidFill>
                <a:latin typeface="Roboto ExtraBold"/>
                <a:ea typeface="Roboto ExtraBold"/>
              </a:rPr>
              <a:t>Not only about exceedance - an overshoot pathway unfolds through four stages</a:t>
            </a:r>
            <a:endParaRPr lang="en-US" sz="3200" b="0" strike="noStrike" spc="-1">
              <a:solidFill>
                <a:srgbClr val="000000"/>
              </a:solidFill>
              <a:latin typeface="Arial"/>
            </a:endParaRPr>
          </a:p>
          <a:p>
            <a:pPr defTabSz="914400">
              <a:lnSpc>
                <a:spcPct val="100000"/>
              </a:lnSpc>
            </a:pPr>
            <a:endParaRPr lang="en-US" sz="3200" b="0" strike="noStrike" spc="-1">
              <a:solidFill>
                <a:srgbClr val="000000"/>
              </a:solidFill>
              <a:latin typeface="Arial"/>
            </a:endParaRPr>
          </a:p>
        </p:txBody>
      </p:sp>
      <p:cxnSp>
        <p:nvCxnSpPr>
          <p:cNvPr id="116" name="Straight Connector 9"/>
          <p:cNvCxnSpPr/>
          <p:nvPr/>
        </p:nvCxnSpPr>
        <p:spPr>
          <a:xfrm>
            <a:off x="-19800" y="1410480"/>
            <a:ext cx="5384880" cy="360"/>
          </a:xfrm>
          <a:prstGeom prst="straightConnector1">
            <a:avLst/>
          </a:prstGeom>
          <a:ln>
            <a:solidFill>
              <a:srgbClr val="00AEEF"/>
            </a:solidFill>
          </a:ln>
        </p:spPr>
      </p:cxnSp>
      <p:sp>
        <p:nvSpPr>
          <p:cNvPr id="117" name="Stage band"/>
          <p:cNvSpPr/>
          <p:nvPr/>
        </p:nvSpPr>
        <p:spPr>
          <a:xfrm>
            <a:off x="4061160" y="3337920"/>
            <a:ext cx="1303200" cy="2910600"/>
          </a:xfrm>
          <a:prstGeom prst="roundRect">
            <a:avLst>
              <a:gd name="adj" fmla="val 11600"/>
            </a:avLst>
          </a:prstGeom>
          <a:solidFill>
            <a:srgbClr val="9B1027">
              <a:alpha val="16000"/>
            </a:srgbClr>
          </a:solid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pPr>
            <a:endParaRPr lang="en-US" sz="1800" b="0" strike="noStrike" spc="-1">
              <a:solidFill>
                <a:schemeClr val="dk1"/>
              </a:solidFill>
              <a:latin typeface="Calibri"/>
            </a:endParaRPr>
          </a:p>
        </p:txBody>
      </p:sp>
      <p:sp>
        <p:nvSpPr>
          <p:cNvPr id="118" name="Stage band"/>
          <p:cNvSpPr/>
          <p:nvPr/>
        </p:nvSpPr>
        <p:spPr>
          <a:xfrm>
            <a:off x="5406120" y="3337920"/>
            <a:ext cx="1362600" cy="2910600"/>
          </a:xfrm>
          <a:prstGeom prst="roundRect">
            <a:avLst>
              <a:gd name="adj" fmla="val 12027"/>
            </a:avLst>
          </a:prstGeom>
          <a:solidFill>
            <a:srgbClr val="E43524">
              <a:alpha val="16000"/>
            </a:srgbClr>
          </a:solid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pPr>
            <a:endParaRPr lang="en-US" sz="1800" b="0" strike="noStrike" spc="-1">
              <a:solidFill>
                <a:schemeClr val="dk1"/>
              </a:solidFill>
              <a:latin typeface="Calibri"/>
            </a:endParaRPr>
          </a:p>
        </p:txBody>
      </p:sp>
      <p:sp>
        <p:nvSpPr>
          <p:cNvPr id="119" name="Crossing label"/>
          <p:cNvSpPr/>
          <p:nvPr/>
        </p:nvSpPr>
        <p:spPr>
          <a:xfrm>
            <a:off x="2979720" y="5789160"/>
            <a:ext cx="1188360" cy="2008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pPr>
            <a:r>
              <a:rPr lang="en-US" sz="1200" b="1" strike="noStrike" spc="-1">
                <a:solidFill>
                  <a:srgbClr val="C00000"/>
                </a:solidFill>
                <a:latin typeface="Roboto ExtraBold"/>
              </a:rPr>
              <a:t>CROSSING </a:t>
            </a:r>
            <a:br>
              <a:rPr sz="1200"/>
            </a:br>
            <a:r>
              <a:rPr lang="en-US" sz="1200" b="1" strike="noStrike" spc="-1">
                <a:solidFill>
                  <a:srgbClr val="C00000"/>
                </a:solidFill>
                <a:latin typeface="Roboto ExtraBold"/>
              </a:rPr>
              <a:t>1.5°C</a:t>
            </a:r>
            <a:endParaRPr lang="en-US" sz="1200" b="0" strike="noStrike" spc="-1">
              <a:solidFill>
                <a:srgbClr val="000000"/>
              </a:solidFill>
              <a:latin typeface="Arial"/>
            </a:endParaRPr>
          </a:p>
        </p:txBody>
      </p:sp>
      <p:sp>
        <p:nvSpPr>
          <p:cNvPr id="120" name="Peak label"/>
          <p:cNvSpPr/>
          <p:nvPr/>
        </p:nvSpPr>
        <p:spPr>
          <a:xfrm>
            <a:off x="4068720" y="4573800"/>
            <a:ext cx="1293840" cy="2008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pPr>
            <a:r>
              <a:rPr lang="en-US" sz="1200" b="1" strike="noStrike" spc="-1">
                <a:solidFill>
                  <a:srgbClr val="C00000"/>
                </a:solidFill>
                <a:latin typeface="Roboto ExtraBold"/>
              </a:rPr>
              <a:t>PEAK </a:t>
            </a:r>
            <a:br>
              <a:rPr sz="1200"/>
            </a:br>
            <a:r>
              <a:rPr lang="en-US" sz="1200" b="1" strike="noStrike" spc="-1">
                <a:solidFill>
                  <a:srgbClr val="C00000"/>
                </a:solidFill>
                <a:latin typeface="Roboto ExtraBold"/>
              </a:rPr>
              <a:t>WARMING</a:t>
            </a:r>
            <a:endParaRPr lang="en-US" sz="1200" b="0" strike="noStrike" spc="-1">
              <a:solidFill>
                <a:srgbClr val="000000"/>
              </a:solidFill>
              <a:latin typeface="Arial"/>
            </a:endParaRPr>
          </a:p>
        </p:txBody>
      </p:sp>
      <p:sp>
        <p:nvSpPr>
          <p:cNvPr id="121" name="Line15"/>
          <p:cNvSpPr/>
          <p:nvPr/>
        </p:nvSpPr>
        <p:spPr>
          <a:xfrm>
            <a:off x="1690920" y="5520960"/>
            <a:ext cx="6657480" cy="49320"/>
          </a:xfrm>
          <a:custGeom>
            <a:avLst/>
            <a:gdLst>
              <a:gd name="textAreaLeft" fmla="*/ 0 w 6657480"/>
              <a:gd name="textAreaRight" fmla="*/ 6657840 w 6657480"/>
              <a:gd name="textAreaTop" fmla="*/ 0 h 49320"/>
              <a:gd name="textAreaBottom" fmla="*/ 49680 h 49320"/>
            </a:gdLst>
            <a:ahLst/>
            <a:cxnLst/>
            <a:rect l="textAreaLeft" t="textAreaTop" r="textAreaRight" b="textAreaBottom"/>
            <a:pathLst>
              <a:path w="6583680" h="9144">
                <a:moveTo>
                  <a:pt x="0" y="0"/>
                </a:moveTo>
                <a:lnTo>
                  <a:pt x="6583680" y="0"/>
                </a:lnTo>
              </a:path>
            </a:pathLst>
          </a:custGeom>
          <a:noFill/>
          <a:ln w="31750" cap="rnd">
            <a:solidFill>
              <a:srgbClr val="E6890C"/>
            </a:solidFill>
            <a:prstDash val="sysDot"/>
            <a:round/>
          </a:ln>
        </p:spPr>
        <p:style>
          <a:lnRef idx="0">
            <a:scrgbClr r="0" g="0" b="0"/>
          </a:lnRef>
          <a:fillRef idx="0">
            <a:scrgbClr r="0" g="0" b="0"/>
          </a:fillRef>
          <a:effectRef idx="0">
            <a:scrgbClr r="0" g="0" b="0"/>
          </a:effectRef>
          <a:fontRef idx="minor"/>
        </p:style>
        <p:txBody>
          <a:bodyPr lIns="90000" tIns="4680" rIns="90000" bIns="4680" anchor="t">
            <a:noAutofit/>
          </a:bodyPr>
          <a:lstStyle/>
          <a:p>
            <a:pPr defTabSz="914400">
              <a:lnSpc>
                <a:spcPct val="100000"/>
              </a:lnSpc>
            </a:pPr>
            <a:endParaRPr lang="en-US" sz="1800" b="0" strike="noStrike" spc="-1">
              <a:solidFill>
                <a:schemeClr val="dk1"/>
              </a:solidFill>
              <a:latin typeface="Calibri"/>
            </a:endParaRPr>
          </a:p>
        </p:txBody>
      </p:sp>
      <p:grpSp>
        <p:nvGrpSpPr>
          <p:cNvPr id="122" name="Group 45"/>
          <p:cNvGrpSpPr/>
          <p:nvPr/>
        </p:nvGrpSpPr>
        <p:grpSpPr>
          <a:xfrm>
            <a:off x="8431200" y="6233760"/>
            <a:ext cx="664560" cy="242280"/>
            <a:chOff x="8431200" y="6233760"/>
            <a:chExt cx="664560" cy="242280"/>
          </a:xfrm>
        </p:grpSpPr>
        <p:sp>
          <p:nvSpPr>
            <p:cNvPr id="123" name="Rounded Rectangle 46"/>
            <p:cNvSpPr/>
            <p:nvPr/>
          </p:nvSpPr>
          <p:spPr>
            <a:xfrm>
              <a:off x="8471880" y="6271200"/>
              <a:ext cx="583200" cy="171360"/>
            </a:xfrm>
            <a:prstGeom prst="roundRect">
              <a:avLst>
                <a:gd name="adj" fmla="val 50000"/>
              </a:avLst>
            </a:prstGeom>
            <a:solidFill>
              <a:srgbClr val="C00000"/>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sp>
          <p:nvSpPr>
            <p:cNvPr id="124" name="TextBox 47"/>
            <p:cNvSpPr/>
            <p:nvPr/>
          </p:nvSpPr>
          <p:spPr>
            <a:xfrm>
              <a:off x="8431200" y="6233760"/>
              <a:ext cx="664560" cy="242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tabLst>
                  <a:tab pos="0" algn="l"/>
                </a:tabLst>
              </a:pPr>
              <a:r>
                <a:rPr lang="en-US" sz="1000" b="1" strike="noStrike" spc="-1">
                  <a:solidFill>
                    <a:schemeClr val="lt1"/>
                  </a:solidFill>
                  <a:latin typeface="Roboto Black"/>
                  <a:ea typeface="Roboto Black"/>
                </a:rPr>
                <a:t>TIME</a:t>
              </a:r>
              <a:endParaRPr lang="en-US" sz="1000" b="0" strike="noStrike" spc="-1">
                <a:solidFill>
                  <a:srgbClr val="000000"/>
                </a:solidFill>
                <a:latin typeface="Arial"/>
              </a:endParaRPr>
            </a:p>
          </p:txBody>
        </p:sp>
      </p:grpSp>
      <p:grpSp>
        <p:nvGrpSpPr>
          <p:cNvPr id="125" name="Graphic 4"/>
          <p:cNvGrpSpPr/>
          <p:nvPr/>
        </p:nvGrpSpPr>
        <p:grpSpPr>
          <a:xfrm>
            <a:off x="1126440" y="3594960"/>
            <a:ext cx="533160" cy="2813400"/>
            <a:chOff x="1126440" y="3594960"/>
            <a:chExt cx="533160" cy="2813400"/>
          </a:xfrm>
        </p:grpSpPr>
        <p:sp>
          <p:nvSpPr>
            <p:cNvPr id="126" name="Freeform 49"/>
            <p:cNvSpPr/>
            <p:nvPr/>
          </p:nvSpPr>
          <p:spPr>
            <a:xfrm>
              <a:off x="1126440" y="3804480"/>
              <a:ext cx="533160" cy="2603880"/>
            </a:xfrm>
            <a:custGeom>
              <a:avLst/>
              <a:gdLst>
                <a:gd name="textAreaLeft" fmla="*/ 0 w 533160"/>
                <a:gd name="textAreaRight" fmla="*/ 533520 w 533160"/>
                <a:gd name="textAreaTop" fmla="*/ 0 h 2603880"/>
                <a:gd name="textAreaBottom" fmla="*/ 2604240 h 2603880"/>
              </a:gdLst>
              <a:ahLst/>
              <a:cxnLst/>
              <a:rect l="textAreaLeft" t="textAreaTop" r="textAreaRight" b="textAreaBottom"/>
              <a:pathLst>
                <a:path w="718954" h="3510520">
                  <a:moveTo>
                    <a:pt x="359477" y="3510520"/>
                  </a:moveTo>
                  <a:cubicBezTo>
                    <a:pt x="161270" y="3510520"/>
                    <a:pt x="0" y="3349467"/>
                    <a:pt x="0" y="3151528"/>
                  </a:cubicBezTo>
                  <a:cubicBezTo>
                    <a:pt x="0" y="3018972"/>
                    <a:pt x="74539" y="2896187"/>
                    <a:pt x="191137" y="2834283"/>
                  </a:cubicBezTo>
                  <a:lnTo>
                    <a:pt x="191137" y="168113"/>
                  </a:lnTo>
                  <a:cubicBezTo>
                    <a:pt x="191137" y="75410"/>
                    <a:pt x="266649" y="0"/>
                    <a:pt x="359477" y="0"/>
                  </a:cubicBezTo>
                  <a:cubicBezTo>
                    <a:pt x="452305" y="0"/>
                    <a:pt x="527817" y="75410"/>
                    <a:pt x="527817" y="168113"/>
                  </a:cubicBezTo>
                  <a:lnTo>
                    <a:pt x="527817" y="2834232"/>
                  </a:lnTo>
                  <a:cubicBezTo>
                    <a:pt x="644467" y="2896136"/>
                    <a:pt x="718954" y="3018920"/>
                    <a:pt x="718954" y="3151477"/>
                  </a:cubicBezTo>
                  <a:cubicBezTo>
                    <a:pt x="718954" y="3349416"/>
                    <a:pt x="557684" y="3510469"/>
                    <a:pt x="359477" y="3510469"/>
                  </a:cubicBezTo>
                  <a:close/>
                  <a:moveTo>
                    <a:pt x="359477" y="49881"/>
                  </a:moveTo>
                  <a:cubicBezTo>
                    <a:pt x="294211" y="49881"/>
                    <a:pt x="241086" y="102935"/>
                    <a:pt x="241086" y="168113"/>
                  </a:cubicBezTo>
                  <a:lnTo>
                    <a:pt x="241086" y="2865388"/>
                  </a:lnTo>
                  <a:lnTo>
                    <a:pt x="226844" y="2872141"/>
                  </a:lnTo>
                  <a:cubicBezTo>
                    <a:pt x="119365" y="2923148"/>
                    <a:pt x="49949" y="3032785"/>
                    <a:pt x="49949" y="3151477"/>
                  </a:cubicBezTo>
                  <a:cubicBezTo>
                    <a:pt x="49949" y="3321943"/>
                    <a:pt x="188781" y="3460588"/>
                    <a:pt x="359477" y="3460588"/>
                  </a:cubicBezTo>
                  <a:cubicBezTo>
                    <a:pt x="530174" y="3460588"/>
                    <a:pt x="669006" y="3321943"/>
                    <a:pt x="669006" y="3151477"/>
                  </a:cubicBezTo>
                  <a:cubicBezTo>
                    <a:pt x="669006" y="3032785"/>
                    <a:pt x="599590" y="2923148"/>
                    <a:pt x="492110" y="2872141"/>
                  </a:cubicBezTo>
                  <a:lnTo>
                    <a:pt x="477869" y="2865388"/>
                  </a:lnTo>
                  <a:lnTo>
                    <a:pt x="477869" y="168113"/>
                  </a:lnTo>
                  <a:cubicBezTo>
                    <a:pt x="477869" y="102935"/>
                    <a:pt x="424743" y="49881"/>
                    <a:pt x="359477" y="49881"/>
                  </a:cubicBezTo>
                  <a:close/>
                </a:path>
              </a:pathLst>
            </a:custGeom>
            <a:gradFill rotWithShape="0">
              <a:gsLst>
                <a:gs pos="0">
                  <a:srgbClr val="D4E5F1"/>
                </a:gs>
                <a:gs pos="50000">
                  <a:srgbClr val="E9F2F8"/>
                </a:gs>
                <a:gs pos="99000">
                  <a:srgbClr val="FFFFFF">
                    <a:alpha val="0"/>
                  </a:srgbClr>
                </a:gs>
              </a:gsLst>
              <a:lin ang="16200000"/>
            </a:gradFill>
            <a:ln w="5117">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strike="noStrike" spc="-1">
                <a:solidFill>
                  <a:schemeClr val="dk1"/>
                </a:solidFill>
                <a:latin typeface="Calibri"/>
              </a:endParaRPr>
            </a:p>
          </p:txBody>
        </p:sp>
        <p:sp>
          <p:nvSpPr>
            <p:cNvPr id="127" name="Freeform 50"/>
            <p:cNvSpPr/>
            <p:nvPr/>
          </p:nvSpPr>
          <p:spPr>
            <a:xfrm>
              <a:off x="1203480" y="3594960"/>
              <a:ext cx="379080" cy="2736360"/>
            </a:xfrm>
            <a:custGeom>
              <a:avLst/>
              <a:gdLst>
                <a:gd name="textAreaLeft" fmla="*/ 0 w 379080"/>
                <a:gd name="textAreaRight" fmla="*/ 379440 w 379080"/>
                <a:gd name="textAreaTop" fmla="*/ 0 h 2736360"/>
                <a:gd name="textAreaBottom" fmla="*/ 2736720 h 2736360"/>
              </a:gdLst>
              <a:ahLst/>
              <a:cxnLst/>
              <a:rect l="textAreaLeft" t="textAreaTop" r="textAreaRight" b="textAreaBottom"/>
              <a:pathLst>
                <a:path w="511224" h="3689195">
                  <a:moveTo>
                    <a:pt x="322239" y="3187571"/>
                  </a:moveTo>
                  <a:lnTo>
                    <a:pt x="319473" y="1887484"/>
                  </a:lnTo>
                  <a:lnTo>
                    <a:pt x="319473" y="152637"/>
                  </a:lnTo>
                  <a:lnTo>
                    <a:pt x="386686" y="152637"/>
                  </a:lnTo>
                  <a:cubicBezTo>
                    <a:pt x="395805" y="152637"/>
                    <a:pt x="400364" y="141637"/>
                    <a:pt x="393909" y="135191"/>
                  </a:cubicBezTo>
                  <a:lnTo>
                    <a:pt x="261532" y="2993"/>
                  </a:lnTo>
                  <a:cubicBezTo>
                    <a:pt x="257537" y="-998"/>
                    <a:pt x="251030" y="-998"/>
                    <a:pt x="247035" y="2993"/>
                  </a:cubicBezTo>
                  <a:lnTo>
                    <a:pt x="114658" y="135191"/>
                  </a:lnTo>
                  <a:cubicBezTo>
                    <a:pt x="108203" y="141637"/>
                    <a:pt x="112762" y="152637"/>
                    <a:pt x="121881" y="152637"/>
                  </a:cubicBezTo>
                  <a:lnTo>
                    <a:pt x="189094" y="152637"/>
                  </a:lnTo>
                  <a:lnTo>
                    <a:pt x="189094" y="1887433"/>
                  </a:lnTo>
                  <a:lnTo>
                    <a:pt x="188992" y="1887433"/>
                  </a:lnTo>
                  <a:lnTo>
                    <a:pt x="188992" y="3187519"/>
                  </a:lnTo>
                  <a:cubicBezTo>
                    <a:pt x="76338" y="3217909"/>
                    <a:pt x="-5732" y="3323452"/>
                    <a:pt x="313" y="3446749"/>
                  </a:cubicBezTo>
                  <a:cubicBezTo>
                    <a:pt x="6615" y="3575059"/>
                    <a:pt x="110149" y="3680244"/>
                    <a:pt x="238530" y="3688635"/>
                  </a:cubicBezTo>
                  <a:cubicBezTo>
                    <a:pt x="387147" y="3698355"/>
                    <a:pt x="511225" y="3580329"/>
                    <a:pt x="511225" y="3433959"/>
                  </a:cubicBezTo>
                  <a:cubicBezTo>
                    <a:pt x="511225" y="3316239"/>
                    <a:pt x="430948" y="3216885"/>
                    <a:pt x="322239" y="3187571"/>
                  </a:cubicBezTo>
                  <a:close/>
                </a:path>
              </a:pathLst>
            </a:custGeom>
            <a:gradFill rotWithShape="0">
              <a:gsLst>
                <a:gs pos="0">
                  <a:srgbClr val="FFE59D"/>
                </a:gs>
                <a:gs pos="50000">
                  <a:srgbClr val="EC8A60"/>
                </a:gs>
                <a:gs pos="100000">
                  <a:srgbClr val="DA3024"/>
                </a:gs>
              </a:gsLst>
              <a:lin ang="16200000"/>
            </a:gradFill>
            <a:ln w="5117">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endParaRPr lang="en-US" sz="1800" b="0" strike="noStrike" spc="-1">
                <a:solidFill>
                  <a:schemeClr val="dk1"/>
                </a:solidFill>
                <a:latin typeface="Calibri"/>
              </a:endParaRPr>
            </a:p>
          </p:txBody>
        </p:sp>
      </p:grpSp>
      <p:sp>
        <p:nvSpPr>
          <p:cNvPr id="128" name="Label"/>
          <p:cNvSpPr/>
          <p:nvPr/>
        </p:nvSpPr>
        <p:spPr>
          <a:xfrm>
            <a:off x="8445240" y="5406120"/>
            <a:ext cx="464760" cy="1994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pPr>
            <a:r>
              <a:rPr lang="en-US" sz="1400" b="1" strike="noStrike" spc="-1">
                <a:solidFill>
                  <a:srgbClr val="E6890C"/>
                </a:solidFill>
                <a:latin typeface="Roboto ExtraBold"/>
              </a:rPr>
              <a:t>1.5°C</a:t>
            </a:r>
            <a:endParaRPr lang="en-US" sz="1400" b="0" strike="noStrike" spc="-1">
              <a:solidFill>
                <a:srgbClr val="000000"/>
              </a:solidFill>
              <a:latin typeface="Arial"/>
            </a:endParaRPr>
          </a:p>
        </p:txBody>
      </p:sp>
      <p:sp>
        <p:nvSpPr>
          <p:cNvPr id="129" name="Rounded Rectangle 59"/>
          <p:cNvSpPr/>
          <p:nvPr/>
        </p:nvSpPr>
        <p:spPr>
          <a:xfrm>
            <a:off x="4082400" y="3364920"/>
            <a:ext cx="1260360" cy="282960"/>
          </a:xfrm>
          <a:prstGeom prst="roundRect">
            <a:avLst>
              <a:gd name="adj" fmla="val 50000"/>
            </a:avLst>
          </a:prstGeom>
          <a:solidFill>
            <a:srgbClr val="9B1027"/>
          </a:solidFill>
          <a:ln w="57150">
            <a:solidFill>
              <a:srgbClr val="9B1027">
                <a:alpha val="15000"/>
              </a:srgbClr>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sp>
        <p:nvSpPr>
          <p:cNvPr id="130" name="Rounded Rectangle 60"/>
          <p:cNvSpPr/>
          <p:nvPr/>
        </p:nvSpPr>
        <p:spPr>
          <a:xfrm>
            <a:off x="5439240" y="3364920"/>
            <a:ext cx="1296360" cy="282960"/>
          </a:xfrm>
          <a:prstGeom prst="roundRect">
            <a:avLst>
              <a:gd name="adj" fmla="val 50000"/>
            </a:avLst>
          </a:prstGeom>
          <a:solidFill>
            <a:srgbClr val="E43524"/>
          </a:solidFill>
          <a:ln w="57150">
            <a:solidFill>
              <a:srgbClr val="E43524">
                <a:alpha val="15000"/>
              </a:srgbClr>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sp>
        <p:nvSpPr>
          <p:cNvPr id="131" name="Rounded Rectangle 61"/>
          <p:cNvSpPr/>
          <p:nvPr/>
        </p:nvSpPr>
        <p:spPr>
          <a:xfrm>
            <a:off x="6843600" y="3364920"/>
            <a:ext cx="1296360" cy="282960"/>
          </a:xfrm>
          <a:prstGeom prst="roundRect">
            <a:avLst>
              <a:gd name="adj" fmla="val 50000"/>
            </a:avLst>
          </a:prstGeom>
          <a:solidFill>
            <a:schemeClr val="accent4"/>
          </a:solidFill>
          <a:ln w="57150">
            <a:solidFill>
              <a:srgbClr val="FFC000">
                <a:alpha val="15000"/>
              </a:srgbClr>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sp>
        <p:nvSpPr>
          <p:cNvPr id="132" name="TextBox 1"/>
          <p:cNvSpPr/>
          <p:nvPr/>
        </p:nvSpPr>
        <p:spPr>
          <a:xfrm>
            <a:off x="304740" y="1483484"/>
            <a:ext cx="9362880" cy="1765696"/>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285840" lvl="1" indent="-285840" defTabSz="914400">
              <a:lnSpc>
                <a:spcPct val="100000"/>
              </a:lnSpc>
              <a:spcBef>
                <a:spcPts val="499"/>
              </a:spcBef>
              <a:buClr>
                <a:srgbClr val="000000"/>
              </a:buClr>
              <a:buFont typeface="Arial"/>
              <a:buChar char="•"/>
            </a:pPr>
            <a:r>
              <a:rPr lang="en-US" sz="1500" b="1" strike="noStrike" spc="-1" dirty="0">
                <a:solidFill>
                  <a:schemeClr val="dk1"/>
                </a:solidFill>
                <a:latin typeface="Roboto Medium"/>
                <a:ea typeface="Roboto Medium"/>
              </a:rPr>
              <a:t>EXCEEDANCE: </a:t>
            </a:r>
            <a:r>
              <a:rPr lang="en-US" sz="1500" b="0" strike="noStrike" spc="-1" dirty="0">
                <a:solidFill>
                  <a:schemeClr val="dk1"/>
                </a:solidFill>
                <a:latin typeface="Roboto Medium"/>
                <a:ea typeface="Roboto Medium"/>
              </a:rPr>
              <a:t>Warming is above 1.5°C and still rising toward its peak.</a:t>
            </a:r>
            <a:endParaRPr lang="en-US" sz="1500" b="0" strike="noStrike" spc="-1" dirty="0">
              <a:solidFill>
                <a:srgbClr val="000000"/>
              </a:solidFill>
              <a:latin typeface="Arial"/>
            </a:endParaRPr>
          </a:p>
          <a:p>
            <a:pPr marL="285840" lvl="1" indent="-285840" defTabSz="914400">
              <a:lnSpc>
                <a:spcPct val="100000"/>
              </a:lnSpc>
              <a:spcBef>
                <a:spcPts val="499"/>
              </a:spcBef>
              <a:buClr>
                <a:srgbClr val="000000"/>
              </a:buClr>
              <a:buFont typeface="Arial"/>
              <a:buChar char="•"/>
            </a:pPr>
            <a:r>
              <a:rPr lang="en-US" sz="1500" b="1" strike="noStrike" spc="-1" dirty="0">
                <a:solidFill>
                  <a:schemeClr val="dk1"/>
                </a:solidFill>
                <a:latin typeface="Roboto Medium"/>
                <a:ea typeface="Roboto Medium"/>
              </a:rPr>
              <a:t>PLATEAUING: </a:t>
            </a:r>
            <a:r>
              <a:rPr lang="en-US" sz="1500" b="0" strike="noStrike" spc="-1" dirty="0">
                <a:solidFill>
                  <a:schemeClr val="dk1"/>
                </a:solidFill>
                <a:latin typeface="Roboto Medium"/>
                <a:ea typeface="Roboto Medium"/>
              </a:rPr>
              <a:t>Warming reaches its maximum level above 1.5°C and remains near that level.</a:t>
            </a:r>
            <a:endParaRPr lang="en-US" sz="1500" b="0" strike="noStrike" spc="-1" dirty="0">
              <a:solidFill>
                <a:srgbClr val="000000"/>
              </a:solidFill>
              <a:latin typeface="Arial"/>
            </a:endParaRPr>
          </a:p>
          <a:p>
            <a:pPr marL="285840" lvl="1" indent="-285840" defTabSz="914400">
              <a:lnSpc>
                <a:spcPct val="100000"/>
              </a:lnSpc>
              <a:spcBef>
                <a:spcPts val="499"/>
              </a:spcBef>
              <a:buClr>
                <a:srgbClr val="000000"/>
              </a:buClr>
              <a:buFont typeface="Arial"/>
              <a:buChar char="•"/>
            </a:pPr>
            <a:r>
              <a:rPr lang="en-US" sz="1500" b="1" strike="noStrike" spc="-1" dirty="0">
                <a:solidFill>
                  <a:schemeClr val="dk1"/>
                </a:solidFill>
                <a:latin typeface="Roboto Medium"/>
                <a:ea typeface="Roboto Medium"/>
              </a:rPr>
              <a:t>DECLINE: </a:t>
            </a:r>
            <a:r>
              <a:rPr lang="en-US" sz="1500" b="0" strike="noStrike" spc="-1" dirty="0">
                <a:solidFill>
                  <a:schemeClr val="dk1"/>
                </a:solidFill>
                <a:latin typeface="Roboto Medium"/>
                <a:ea typeface="Roboto Medium"/>
              </a:rPr>
              <a:t>Warming falls from its peak.</a:t>
            </a:r>
            <a:endParaRPr lang="en-US" sz="1500" b="0" strike="noStrike" spc="-1" dirty="0">
              <a:solidFill>
                <a:srgbClr val="000000"/>
              </a:solidFill>
              <a:latin typeface="Arial"/>
            </a:endParaRPr>
          </a:p>
          <a:p>
            <a:pPr marL="285840" lvl="1" indent="-285840" defTabSz="914400">
              <a:lnSpc>
                <a:spcPct val="100000"/>
              </a:lnSpc>
              <a:spcBef>
                <a:spcPts val="499"/>
              </a:spcBef>
              <a:buClr>
                <a:srgbClr val="000000"/>
              </a:buClr>
              <a:buFont typeface="Arial"/>
              <a:buChar char="•"/>
            </a:pPr>
            <a:r>
              <a:rPr lang="en-US" sz="1500" b="1" strike="noStrike" spc="-1" dirty="0">
                <a:solidFill>
                  <a:schemeClr val="dk1"/>
                </a:solidFill>
                <a:latin typeface="Roboto Medium"/>
                <a:ea typeface="Roboto Medium"/>
              </a:rPr>
              <a:t>STABILIZATION: </a:t>
            </a:r>
            <a:r>
              <a:rPr lang="en-US" sz="1500" b="0" strike="noStrike" spc="-1" dirty="0">
                <a:solidFill>
                  <a:schemeClr val="dk1"/>
                </a:solidFill>
                <a:latin typeface="Roboto Medium"/>
                <a:ea typeface="Roboto Medium"/>
              </a:rPr>
              <a:t>Warming reaches and stabilizes at or below 1.5°C.</a:t>
            </a:r>
            <a:endParaRPr lang="en-US" sz="1500" b="0" strike="noStrike" spc="-1" dirty="0">
              <a:solidFill>
                <a:srgbClr val="000000"/>
              </a:solidFill>
              <a:latin typeface="Arial"/>
            </a:endParaRPr>
          </a:p>
          <a:p>
            <a:pPr defTabSz="914400">
              <a:lnSpc>
                <a:spcPct val="100000"/>
              </a:lnSpc>
              <a:spcBef>
                <a:spcPts val="499"/>
              </a:spcBef>
            </a:pPr>
            <a:r>
              <a:rPr lang="en-US" sz="1400" b="0" strike="noStrike" spc="-1" dirty="0">
                <a:solidFill>
                  <a:srgbClr val="C00000"/>
                </a:solidFill>
                <a:latin typeface="Roboto Medium"/>
                <a:ea typeface="Roboto Medium"/>
              </a:rPr>
              <a:t>Overshoot is a pathway, not a threshold. </a:t>
            </a:r>
          </a:p>
          <a:p>
            <a:pPr defTabSz="914400">
              <a:lnSpc>
                <a:spcPct val="100000"/>
              </a:lnSpc>
              <a:spcBef>
                <a:spcPts val="499"/>
              </a:spcBef>
            </a:pPr>
            <a:r>
              <a:rPr lang="en-US" sz="1400" b="0" strike="noStrike" spc="-1" dirty="0">
                <a:solidFill>
                  <a:srgbClr val="C00000"/>
                </a:solidFill>
                <a:latin typeface="Roboto Medium"/>
                <a:ea typeface="Roboto Medium"/>
              </a:rPr>
              <a:t>Each stage brings different and cumulative implications for mitigation, adaptation and resilience.</a:t>
            </a:r>
            <a:endParaRPr lang="en-US" sz="1400" b="0" strike="noStrike" spc="-1" dirty="0">
              <a:solidFill>
                <a:srgbClr val="000000"/>
              </a:solidFill>
              <a:latin typeface="Arial"/>
            </a:endParaRPr>
          </a:p>
        </p:txBody>
      </p:sp>
      <p:sp>
        <p:nvSpPr>
          <p:cNvPr id="133" name="Stage label"/>
          <p:cNvSpPr/>
          <p:nvPr/>
        </p:nvSpPr>
        <p:spPr>
          <a:xfrm>
            <a:off x="1690920" y="3391200"/>
            <a:ext cx="2369880" cy="219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pPr>
            <a:r>
              <a:rPr lang="en-US" sz="1200" b="1" strike="noStrike" spc="-1">
                <a:solidFill>
                  <a:schemeClr val="lt1"/>
                </a:solidFill>
                <a:latin typeface="Roboto ExtraBold"/>
              </a:rPr>
              <a:t>EXCEEDANCE</a:t>
            </a:r>
            <a:endParaRPr lang="en-US" sz="1200" b="0" strike="noStrike" spc="-1">
              <a:solidFill>
                <a:srgbClr val="000000"/>
              </a:solidFill>
              <a:latin typeface="Arial"/>
            </a:endParaRPr>
          </a:p>
        </p:txBody>
      </p:sp>
      <p:sp>
        <p:nvSpPr>
          <p:cNvPr id="134" name="Stage label"/>
          <p:cNvSpPr/>
          <p:nvPr/>
        </p:nvSpPr>
        <p:spPr>
          <a:xfrm>
            <a:off x="4061160" y="3391200"/>
            <a:ext cx="1303200" cy="219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pPr>
            <a:r>
              <a:rPr lang="en-US" sz="1200" b="1" strike="noStrike" spc="-1">
                <a:solidFill>
                  <a:schemeClr val="lt1"/>
                </a:solidFill>
                <a:latin typeface="Roboto ExtraBold"/>
              </a:rPr>
              <a:t>PLATEAUING</a:t>
            </a:r>
            <a:endParaRPr lang="en-US" sz="1200" b="0" strike="noStrike" spc="-1">
              <a:solidFill>
                <a:srgbClr val="000000"/>
              </a:solidFill>
              <a:latin typeface="Arial"/>
            </a:endParaRPr>
          </a:p>
        </p:txBody>
      </p:sp>
      <p:sp>
        <p:nvSpPr>
          <p:cNvPr id="135" name="Stage label"/>
          <p:cNvSpPr/>
          <p:nvPr/>
        </p:nvSpPr>
        <p:spPr>
          <a:xfrm>
            <a:off x="5364720" y="3391200"/>
            <a:ext cx="1362600" cy="219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pPr>
            <a:r>
              <a:rPr lang="en-US" sz="1200" b="1" strike="noStrike" spc="-1">
                <a:solidFill>
                  <a:schemeClr val="lt1"/>
                </a:solidFill>
                <a:latin typeface="Roboto ExtraBold"/>
              </a:rPr>
              <a:t>DECLINE</a:t>
            </a:r>
            <a:endParaRPr lang="en-US" sz="1200" b="0" strike="noStrike" spc="-1">
              <a:solidFill>
                <a:srgbClr val="000000"/>
              </a:solidFill>
              <a:latin typeface="Arial"/>
            </a:endParaRPr>
          </a:p>
        </p:txBody>
      </p:sp>
      <p:sp>
        <p:nvSpPr>
          <p:cNvPr id="136" name="Stage label"/>
          <p:cNvSpPr/>
          <p:nvPr/>
        </p:nvSpPr>
        <p:spPr>
          <a:xfrm>
            <a:off x="6810480" y="3391200"/>
            <a:ext cx="1362600" cy="2192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pPr>
            <a:r>
              <a:rPr lang="en-US" sz="1200" b="1" strike="noStrike" spc="-1">
                <a:solidFill>
                  <a:schemeClr val="lt1"/>
                </a:solidFill>
                <a:latin typeface="Roboto ExtraBold"/>
              </a:rPr>
              <a:t>STABILIZATION</a:t>
            </a:r>
            <a:endParaRPr lang="en-US" sz="1200" b="0" strike="noStrike" spc="-1">
              <a:solidFill>
                <a:srgbClr val="000000"/>
              </a:solidFill>
              <a:latin typeface="Arial"/>
            </a:endParaRPr>
          </a:p>
        </p:txBody>
      </p:sp>
      <p:sp>
        <p:nvSpPr>
          <p:cNvPr id="137" name="Stage action"/>
          <p:cNvSpPr/>
          <p:nvPr/>
        </p:nvSpPr>
        <p:spPr>
          <a:xfrm>
            <a:off x="1690920" y="3634560"/>
            <a:ext cx="2369880" cy="4568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pPr>
            <a:r>
              <a:rPr lang="en-US" sz="1200" b="0" strike="noStrike" spc="-1">
                <a:solidFill>
                  <a:schemeClr val="dk1"/>
                </a:solidFill>
                <a:latin typeface="Roboto Medium"/>
              </a:rPr>
              <a:t>Limit further warming</a:t>
            </a:r>
            <a:endParaRPr lang="en-US" sz="1200" b="0" strike="noStrike" spc="-1">
              <a:solidFill>
                <a:srgbClr val="000000"/>
              </a:solidFill>
              <a:latin typeface="Arial"/>
            </a:endParaRPr>
          </a:p>
        </p:txBody>
      </p:sp>
      <p:sp>
        <p:nvSpPr>
          <p:cNvPr id="138" name="Stage action"/>
          <p:cNvSpPr/>
          <p:nvPr/>
        </p:nvSpPr>
        <p:spPr>
          <a:xfrm>
            <a:off x="4061160" y="3614400"/>
            <a:ext cx="1303200" cy="4568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pPr>
            <a:r>
              <a:rPr lang="en-US" sz="1200" b="0" strike="noStrike" spc="-1">
                <a:solidFill>
                  <a:schemeClr val="dk1"/>
                </a:solidFill>
                <a:latin typeface="Roboto Medium"/>
              </a:rPr>
              <a:t>Halt warming</a:t>
            </a:r>
            <a:endParaRPr lang="en-US" sz="1200" b="0" strike="noStrike" spc="-1">
              <a:solidFill>
                <a:srgbClr val="000000"/>
              </a:solidFill>
              <a:latin typeface="Arial"/>
            </a:endParaRPr>
          </a:p>
        </p:txBody>
      </p:sp>
      <p:sp>
        <p:nvSpPr>
          <p:cNvPr id="139" name="Stage action"/>
          <p:cNvSpPr/>
          <p:nvPr/>
        </p:nvSpPr>
        <p:spPr>
          <a:xfrm>
            <a:off x="5447880" y="3705840"/>
            <a:ext cx="1296360" cy="4568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pPr>
            <a:r>
              <a:rPr lang="en-US" sz="1200" b="0" strike="noStrike" spc="-1">
                <a:solidFill>
                  <a:schemeClr val="dk1"/>
                </a:solidFill>
                <a:latin typeface="Roboto Medium"/>
              </a:rPr>
              <a:t>Sustain net-negative CO₂</a:t>
            </a:r>
            <a:endParaRPr lang="en-US" sz="1200" b="0" strike="noStrike" spc="-1">
              <a:solidFill>
                <a:srgbClr val="000000"/>
              </a:solidFill>
              <a:latin typeface="Arial"/>
            </a:endParaRPr>
          </a:p>
        </p:txBody>
      </p:sp>
      <p:sp>
        <p:nvSpPr>
          <p:cNvPr id="140" name="Stage action"/>
          <p:cNvSpPr/>
          <p:nvPr/>
        </p:nvSpPr>
        <p:spPr>
          <a:xfrm>
            <a:off x="6934680" y="3692160"/>
            <a:ext cx="1114200" cy="4568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pPr>
            <a:r>
              <a:rPr lang="en-US" sz="1200" b="0" strike="noStrike" spc="-1">
                <a:solidFill>
                  <a:schemeClr val="dk1"/>
                </a:solidFill>
                <a:latin typeface="Roboto Medium"/>
              </a:rPr>
              <a:t>Manage residual risks</a:t>
            </a:r>
            <a:endParaRPr lang="en-US" sz="1200" b="0" strike="noStrike" spc="-1">
              <a:solidFill>
                <a:srgbClr val="000000"/>
              </a:solidFill>
              <a:latin typeface="Arial"/>
            </a:endParaRPr>
          </a:p>
        </p:txBody>
      </p:sp>
      <p:cxnSp>
        <p:nvCxnSpPr>
          <p:cNvPr id="141" name="Conn"/>
          <p:cNvCxnSpPr/>
          <p:nvPr/>
        </p:nvCxnSpPr>
        <p:spPr>
          <a:xfrm>
            <a:off x="1704960" y="6362640"/>
            <a:ext cx="6658560" cy="360"/>
          </a:xfrm>
          <a:prstGeom prst="straightConnector1">
            <a:avLst/>
          </a:prstGeom>
          <a:ln w="34925" cap="rnd">
            <a:solidFill>
              <a:srgbClr val="D4D4DD"/>
            </a:solidFill>
            <a:bevel/>
            <a:tailEnd type="triangle" w="med" len="sm"/>
          </a:ln>
        </p:spPr>
      </p:cxnSp>
      <p:sp>
        <p:nvSpPr>
          <p:cNvPr id="142" name="Trajectory"/>
          <p:cNvSpPr/>
          <p:nvPr/>
        </p:nvSpPr>
        <p:spPr>
          <a:xfrm>
            <a:off x="1690920" y="4248720"/>
            <a:ext cx="6739920" cy="1701720"/>
          </a:xfrm>
          <a:custGeom>
            <a:avLst/>
            <a:gdLst>
              <a:gd name="textAreaLeft" fmla="*/ 0 w 6739920"/>
              <a:gd name="textAreaRight" fmla="*/ 6740280 w 6739920"/>
              <a:gd name="textAreaTop" fmla="*/ 0 h 1701720"/>
              <a:gd name="textAreaBottom" fmla="*/ 1702080 h 1701720"/>
            </a:gdLst>
            <a:ahLst/>
            <a:cxnLst/>
            <a:rect l="textAreaLeft" t="textAreaTop" r="textAreaRight" b="textAreaBottom"/>
            <a:pathLst>
              <a:path w="6037515" h="1793163">
                <a:moveTo>
                  <a:pt x="0" y="1793163"/>
                </a:moveTo>
                <a:cubicBezTo>
                  <a:pt x="602395" y="1646620"/>
                  <a:pt x="830655" y="1623465"/>
                  <a:pt x="1193795" y="1345225"/>
                </a:cubicBezTo>
                <a:cubicBezTo>
                  <a:pt x="1556935" y="1066985"/>
                  <a:pt x="1845685" y="373075"/>
                  <a:pt x="2178843" y="123724"/>
                </a:cubicBezTo>
                <a:cubicBezTo>
                  <a:pt x="2415731" y="-40922"/>
                  <a:pt x="2940021" y="-37324"/>
                  <a:pt x="3264703" y="111204"/>
                </a:cubicBezTo>
                <a:cubicBezTo>
                  <a:pt x="3723055" y="329800"/>
                  <a:pt x="4458074" y="1095001"/>
                  <a:pt x="4905775" y="1323975"/>
                </a:cubicBezTo>
                <a:cubicBezTo>
                  <a:pt x="5279531" y="1526192"/>
                  <a:pt x="5679885" y="1467679"/>
                  <a:pt x="6037515" y="1468324"/>
                </a:cubicBezTo>
              </a:path>
            </a:pathLst>
          </a:custGeom>
          <a:noFill/>
          <a:ln w="50800" cap="rnd">
            <a:solidFill>
              <a:srgbClr val="E43524"/>
            </a:solidFill>
            <a:round/>
            <a:tailEnd type="triangle" w="med" len="sm"/>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pPr>
            <a:endParaRPr lang="en-US" sz="1800" b="0" strike="noStrike" spc="-1">
              <a:solidFill>
                <a:schemeClr val="dk1"/>
              </a:solidFill>
              <a:latin typeface="Calibri"/>
            </a:endParaRPr>
          </a:p>
        </p:txBody>
      </p:sp>
      <p:sp>
        <p:nvSpPr>
          <p:cNvPr id="143" name="Oval 260"/>
          <p:cNvSpPr/>
          <p:nvPr/>
        </p:nvSpPr>
        <p:spPr>
          <a:xfrm>
            <a:off x="2945160" y="5425920"/>
            <a:ext cx="199440" cy="199440"/>
          </a:xfrm>
          <a:prstGeom prst="ellipse">
            <a:avLst/>
          </a:prstGeom>
          <a:gradFill rotWithShape="0">
            <a:gsLst>
              <a:gs pos="28000">
                <a:srgbClr val="E43524"/>
              </a:gs>
              <a:gs pos="100000">
                <a:srgbClr val="E6890C"/>
              </a:gs>
            </a:gsLst>
            <a:lin ang="2100000"/>
          </a:gradFill>
          <a:ln w="63500">
            <a:solidFill>
              <a:srgbClr val="E6890C">
                <a:alpha val="15000"/>
              </a:srgbClr>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sp>
        <p:nvSpPr>
          <p:cNvPr id="144" name="Oval 261"/>
          <p:cNvSpPr/>
          <p:nvPr/>
        </p:nvSpPr>
        <p:spPr>
          <a:xfrm rot="10800000">
            <a:off x="4527360" y="4088160"/>
            <a:ext cx="308520" cy="308520"/>
          </a:xfrm>
          <a:prstGeom prst="ellipse">
            <a:avLst/>
          </a:prstGeom>
          <a:gradFill rotWithShape="0">
            <a:gsLst>
              <a:gs pos="27000">
                <a:srgbClr val="E43524"/>
              </a:gs>
              <a:gs pos="100000">
                <a:srgbClr val="9B1027"/>
              </a:gs>
            </a:gsLst>
            <a:lin ang="12900000"/>
          </a:gradFill>
          <a:ln w="63500">
            <a:solidFill>
              <a:srgbClr val="E6890C">
                <a:alpha val="15000"/>
              </a:srgbClr>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sp>
        <p:nvSpPr>
          <p:cNvPr id="145" name="Rounded Rectangle 50"/>
          <p:cNvSpPr/>
          <p:nvPr/>
        </p:nvSpPr>
        <p:spPr>
          <a:xfrm rot="16200000">
            <a:off x="329040" y="4729320"/>
            <a:ext cx="1571400" cy="209520"/>
          </a:xfrm>
          <a:prstGeom prst="roundRect">
            <a:avLst>
              <a:gd name="adj" fmla="val 50000"/>
            </a:avLst>
          </a:prstGeom>
          <a:solidFill>
            <a:srgbClr val="C00000"/>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sp>
        <p:nvSpPr>
          <p:cNvPr id="146" name="TextBox 11"/>
          <p:cNvSpPr/>
          <p:nvPr/>
        </p:nvSpPr>
        <p:spPr>
          <a:xfrm rot="16200000">
            <a:off x="139680" y="4712040"/>
            <a:ext cx="1945080" cy="2725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tabLst>
                <a:tab pos="0" algn="l"/>
              </a:tabLst>
            </a:pPr>
            <a:r>
              <a:rPr lang="en-US" sz="1200" b="1" strike="noStrike" spc="-1">
                <a:solidFill>
                  <a:schemeClr val="lt1"/>
                </a:solidFill>
                <a:latin typeface="Roboto Black"/>
                <a:ea typeface="Roboto Black"/>
              </a:rPr>
              <a:t>GLOBAL WARMING</a:t>
            </a:r>
            <a:endParaRPr lang="en-US" sz="1200" b="0" strike="noStrike" spc="-1">
              <a:solidFill>
                <a:srgbClr val="000000"/>
              </a:solidFill>
              <a:latin typeface="Arial"/>
            </a:endParaRPr>
          </a:p>
        </p:txBody>
      </p:sp>
      <p:sp>
        <p:nvSpPr>
          <p:cNvPr id="147" name="Label"/>
          <p:cNvSpPr/>
          <p:nvPr/>
        </p:nvSpPr>
        <p:spPr>
          <a:xfrm>
            <a:off x="4366440" y="6366960"/>
            <a:ext cx="1336320" cy="3988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ctr" defTabSz="914400">
              <a:lnSpc>
                <a:spcPct val="100000"/>
              </a:lnSpc>
            </a:pPr>
            <a:r>
              <a:rPr lang="en-US" sz="1400" b="0" strike="noStrike" spc="-1">
                <a:solidFill>
                  <a:schemeClr val="dk1">
                    <a:lumMod val="50000"/>
                    <a:lumOff val="50000"/>
                  </a:schemeClr>
                </a:solidFill>
                <a:latin typeface="Roboto"/>
                <a:ea typeface="Roboto"/>
              </a:rPr>
              <a:t>Decades</a:t>
            </a:r>
            <a:endParaRPr lang="en-US" sz="1400" b="0" strike="noStrike" spc="-1">
              <a:solidFill>
                <a:srgbClr val="000000"/>
              </a:solidFill>
              <a:latin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 name="Graphic 20"/>
          <p:cNvPicPr/>
          <p:nvPr/>
        </p:nvPicPr>
        <p:blipFill>
          <a:blip r:embed="rId3">
            <a:extLst>
              <a:ext uri="{96DAC541-7B7A-43D3-8B79-37D633B846F1}">
                <asvg:svgBlip xmlns:asvg="http://schemas.microsoft.com/office/drawing/2016/SVG/main" r:embed="rId4"/>
              </a:ext>
            </a:extLst>
          </a:blip>
          <a:stretch/>
        </p:blipFill>
        <p:spPr>
          <a:xfrm>
            <a:off x="2848680" y="1206360"/>
            <a:ext cx="8278920" cy="2748600"/>
          </a:xfrm>
          <a:prstGeom prst="rect">
            <a:avLst/>
          </a:prstGeom>
          <a:ln w="0">
            <a:noFill/>
          </a:ln>
        </p:spPr>
      </p:pic>
      <p:sp>
        <p:nvSpPr>
          <p:cNvPr id="149" name="TextBox 6"/>
          <p:cNvSpPr/>
          <p:nvPr/>
        </p:nvSpPr>
        <p:spPr>
          <a:xfrm>
            <a:off x="1003320" y="217800"/>
            <a:ext cx="10748520" cy="1075764"/>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3200" b="1" strike="noStrike" spc="-1" dirty="0">
                <a:solidFill>
                  <a:srgbClr val="00B0F0"/>
                </a:solidFill>
                <a:latin typeface="Roboto ExtraBold"/>
                <a:ea typeface="Roboto ExtraBold"/>
              </a:rPr>
              <a:t>Decades of insufficient action result in three challenges that require urgent action</a:t>
            </a:r>
            <a:endParaRPr lang="en-US" sz="3200" b="1" strike="noStrike" spc="-1" dirty="0">
              <a:solidFill>
                <a:srgbClr val="000000"/>
              </a:solidFill>
              <a:latin typeface="Arial"/>
            </a:endParaRPr>
          </a:p>
        </p:txBody>
      </p:sp>
      <p:pic>
        <p:nvPicPr>
          <p:cNvPr id="150" name="Graphic 2"/>
          <p:cNvPicPr/>
          <p:nvPr/>
        </p:nvPicPr>
        <p:blipFill>
          <a:blip r:embed="rId5">
            <a:extLst>
              <a:ext uri="{96DAC541-7B7A-43D3-8B79-37D633B846F1}">
                <asvg:svgBlip xmlns:asvg="http://schemas.microsoft.com/office/drawing/2016/SVG/main" r:embed="rId6"/>
              </a:ext>
            </a:extLst>
          </a:blip>
          <a:stretch/>
        </p:blipFill>
        <p:spPr>
          <a:xfrm>
            <a:off x="799920" y="1837800"/>
            <a:ext cx="1058400" cy="4167000"/>
          </a:xfrm>
          <a:prstGeom prst="rect">
            <a:avLst/>
          </a:prstGeom>
          <a:ln w="0">
            <a:noFill/>
          </a:ln>
        </p:spPr>
      </p:pic>
      <p:pic>
        <p:nvPicPr>
          <p:cNvPr id="151" name="Graphic 4"/>
          <p:cNvPicPr/>
          <p:nvPr/>
        </p:nvPicPr>
        <p:blipFill>
          <a:blip r:embed="rId7">
            <a:extLst>
              <a:ext uri="{96DAC541-7B7A-43D3-8B79-37D633B846F1}">
                <asvg:svgBlip xmlns:asvg="http://schemas.microsoft.com/office/drawing/2016/SVG/main" r:embed="rId8"/>
              </a:ext>
            </a:extLst>
          </a:blip>
          <a:stretch/>
        </p:blipFill>
        <p:spPr>
          <a:xfrm>
            <a:off x="2332440" y="3900240"/>
            <a:ext cx="8846640" cy="119160"/>
          </a:xfrm>
          <a:prstGeom prst="rect">
            <a:avLst/>
          </a:prstGeom>
          <a:ln w="0">
            <a:noFill/>
          </a:ln>
        </p:spPr>
      </p:pic>
      <p:sp>
        <p:nvSpPr>
          <p:cNvPr id="152" name="TextBox 25"/>
          <p:cNvSpPr/>
          <p:nvPr/>
        </p:nvSpPr>
        <p:spPr>
          <a:xfrm>
            <a:off x="1864800" y="2133000"/>
            <a:ext cx="2386440" cy="1096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rmAutofit/>
          </a:bodyPr>
          <a:lstStyle/>
          <a:p>
            <a:pPr algn="ctr" defTabSz="914400">
              <a:lnSpc>
                <a:spcPct val="100000"/>
              </a:lnSpc>
            </a:pPr>
            <a:r>
              <a:rPr lang="en-US" sz="1700" b="0" strike="noStrike" spc="-1">
                <a:solidFill>
                  <a:schemeClr val="dk1"/>
                </a:solidFill>
                <a:latin typeface="Roboto ExtraBold"/>
                <a:ea typeface="Roboto ExtraBold"/>
              </a:rPr>
              <a:t>IF WE </a:t>
            </a:r>
            <a:r>
              <a:rPr lang="en-US" sz="1700" b="1" strike="noStrike" spc="-1">
                <a:solidFill>
                  <a:srgbClr val="00AEEF"/>
                </a:solidFill>
                <a:latin typeface="Roboto ExtraBold"/>
                <a:ea typeface="Roboto ExtraBold"/>
              </a:rPr>
              <a:t>ACT</a:t>
            </a:r>
            <a:r>
              <a:rPr lang="en-US" sz="1700" b="0" strike="noStrike" spc="-1">
                <a:solidFill>
                  <a:schemeClr val="dk1"/>
                </a:solidFill>
                <a:latin typeface="Roboto ExtraBold"/>
                <a:ea typeface="Roboto ExtraBold"/>
              </a:rPr>
              <a:t> NOW</a:t>
            </a:r>
            <a:endParaRPr lang="en-US" sz="1700" b="0" strike="noStrike" spc="-1">
              <a:solidFill>
                <a:srgbClr val="000000"/>
              </a:solidFill>
              <a:latin typeface="Arial"/>
            </a:endParaRPr>
          </a:p>
          <a:p>
            <a:pPr algn="ctr" defTabSz="914400">
              <a:lnSpc>
                <a:spcPct val="100000"/>
              </a:lnSpc>
            </a:pPr>
            <a:r>
              <a:rPr lang="en-US" sz="1500" b="0" strike="noStrike" spc="-1">
                <a:solidFill>
                  <a:schemeClr val="dk1"/>
                </a:solidFill>
                <a:latin typeface="Roboto Medium"/>
                <a:ea typeface="Roboto Medium"/>
              </a:rPr>
              <a:t>We can limit overshoot</a:t>
            </a:r>
            <a:endParaRPr lang="en-US" sz="1500" b="0" strike="noStrike" spc="-1">
              <a:solidFill>
                <a:srgbClr val="000000"/>
              </a:solidFill>
              <a:latin typeface="Arial"/>
            </a:endParaRPr>
          </a:p>
          <a:p>
            <a:pPr algn="ctr" defTabSz="914400">
              <a:lnSpc>
                <a:spcPct val="100000"/>
              </a:lnSpc>
            </a:pPr>
            <a:r>
              <a:rPr lang="en-US" sz="1500" b="0" i="1" strike="noStrike" spc="-1">
                <a:solidFill>
                  <a:schemeClr val="dk1"/>
                </a:solidFill>
                <a:latin typeface="Roboto ExtraBold"/>
                <a:ea typeface="Roboto ExtraBold"/>
              </a:rPr>
              <a:t>(exceed, peak and decline to 1.5°C)</a:t>
            </a:r>
            <a:endParaRPr lang="en-US" sz="1500" b="0" strike="noStrike" spc="-1">
              <a:solidFill>
                <a:srgbClr val="000000"/>
              </a:solidFill>
              <a:latin typeface="Arial"/>
            </a:endParaRPr>
          </a:p>
        </p:txBody>
      </p:sp>
      <p:sp>
        <p:nvSpPr>
          <p:cNvPr id="153" name="TextBox 26"/>
          <p:cNvSpPr/>
          <p:nvPr/>
        </p:nvSpPr>
        <p:spPr>
          <a:xfrm>
            <a:off x="7996320" y="1700640"/>
            <a:ext cx="3066840" cy="1034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en-US" sz="1700" b="0" strike="noStrike" spc="-1">
                <a:solidFill>
                  <a:schemeClr val="dk1"/>
                </a:solidFill>
                <a:latin typeface="Roboto ExtraBold"/>
                <a:ea typeface="Roboto ExtraBold"/>
              </a:rPr>
              <a:t>IF WE </a:t>
            </a:r>
            <a:r>
              <a:rPr lang="en-US" sz="1700" b="1" strike="noStrike" spc="-1">
                <a:solidFill>
                  <a:srgbClr val="C00000"/>
                </a:solidFill>
                <a:latin typeface="Roboto ExtraBold"/>
                <a:ea typeface="Roboto ExtraBold"/>
              </a:rPr>
              <a:t>DELAY ACTION</a:t>
            </a:r>
            <a:endParaRPr lang="en-US" sz="1700" b="0" strike="noStrike" spc="-1">
              <a:solidFill>
                <a:srgbClr val="000000"/>
              </a:solidFill>
              <a:latin typeface="Arial"/>
            </a:endParaRPr>
          </a:p>
          <a:p>
            <a:pPr algn="ctr" defTabSz="914400">
              <a:lnSpc>
                <a:spcPct val="100000"/>
              </a:lnSpc>
            </a:pPr>
            <a:r>
              <a:rPr lang="en-US" sz="1500" b="0" strike="noStrike" spc="-1">
                <a:solidFill>
                  <a:schemeClr val="dk1"/>
                </a:solidFill>
                <a:latin typeface="Roboto Medium"/>
                <a:ea typeface="Roboto Medium"/>
              </a:rPr>
              <a:t>We lose the chance to decline to 1.5°C and face an unprecedented damaged world. </a:t>
            </a:r>
            <a:endParaRPr lang="en-US" sz="1500" b="0" strike="noStrike" spc="-1">
              <a:solidFill>
                <a:srgbClr val="000000"/>
              </a:solidFill>
              <a:latin typeface="Arial"/>
            </a:endParaRPr>
          </a:p>
        </p:txBody>
      </p:sp>
      <p:grpSp>
        <p:nvGrpSpPr>
          <p:cNvPr id="154" name="Group 1"/>
          <p:cNvGrpSpPr/>
          <p:nvPr/>
        </p:nvGrpSpPr>
        <p:grpSpPr>
          <a:xfrm>
            <a:off x="3598200" y="4046760"/>
            <a:ext cx="1017720" cy="242280"/>
            <a:chOff x="3598200" y="4046760"/>
            <a:chExt cx="1017720" cy="242280"/>
          </a:xfrm>
        </p:grpSpPr>
        <p:sp>
          <p:nvSpPr>
            <p:cNvPr id="155" name="Rounded Rectangle 28"/>
            <p:cNvSpPr/>
            <p:nvPr/>
          </p:nvSpPr>
          <p:spPr>
            <a:xfrm>
              <a:off x="3598200" y="4065120"/>
              <a:ext cx="1017720" cy="208440"/>
            </a:xfrm>
            <a:prstGeom prst="roundRect">
              <a:avLst>
                <a:gd name="adj" fmla="val 50000"/>
              </a:avLst>
            </a:prstGeom>
            <a:solidFill>
              <a:srgbClr val="C00000"/>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sp>
          <p:nvSpPr>
            <p:cNvPr id="156" name="TextBox 27"/>
            <p:cNvSpPr/>
            <p:nvPr/>
          </p:nvSpPr>
          <p:spPr>
            <a:xfrm>
              <a:off x="3630600" y="4046760"/>
              <a:ext cx="970920" cy="242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tabLst>
                  <a:tab pos="0" algn="l"/>
                </a:tabLst>
              </a:pPr>
              <a:r>
                <a:rPr lang="en-US" sz="1000" b="1" strike="noStrike" spc="-1">
                  <a:solidFill>
                    <a:schemeClr val="lt1"/>
                  </a:solidFill>
                  <a:latin typeface="Roboto Black"/>
                  <a:ea typeface="Roboto Black"/>
                </a:rPr>
                <a:t>OVERSHOOT</a:t>
              </a:r>
              <a:endParaRPr lang="en-US" sz="1000" b="0" strike="noStrike" spc="-1">
                <a:solidFill>
                  <a:srgbClr val="000000"/>
                </a:solidFill>
                <a:latin typeface="Arial"/>
              </a:endParaRPr>
            </a:p>
          </p:txBody>
        </p:sp>
      </p:grpSp>
      <p:sp>
        <p:nvSpPr>
          <p:cNvPr id="157" name="TextBox 29"/>
          <p:cNvSpPr/>
          <p:nvPr/>
        </p:nvSpPr>
        <p:spPr>
          <a:xfrm>
            <a:off x="4533480" y="4015800"/>
            <a:ext cx="3373560" cy="318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500" b="0" strike="noStrike" spc="-1">
                <a:solidFill>
                  <a:schemeClr val="dk1"/>
                </a:solidFill>
                <a:latin typeface="Roboto Medium"/>
                <a:ea typeface="Roboto Medium"/>
              </a:rPr>
              <a:t> Exceed and decline to 1.5℃</a:t>
            </a:r>
            <a:endParaRPr lang="en-US" sz="1500" b="0" strike="noStrike" spc="-1">
              <a:solidFill>
                <a:srgbClr val="000000"/>
              </a:solidFill>
              <a:latin typeface="Arial"/>
            </a:endParaRPr>
          </a:p>
        </p:txBody>
      </p:sp>
      <p:grpSp>
        <p:nvGrpSpPr>
          <p:cNvPr id="158" name="Group 65"/>
          <p:cNvGrpSpPr/>
          <p:nvPr/>
        </p:nvGrpSpPr>
        <p:grpSpPr>
          <a:xfrm>
            <a:off x="6569280" y="2598840"/>
            <a:ext cx="3335400" cy="1455840"/>
            <a:chOff x="6569280" y="2598840"/>
            <a:chExt cx="3335400" cy="1455840"/>
          </a:xfrm>
        </p:grpSpPr>
        <p:sp>
          <p:nvSpPr>
            <p:cNvPr id="159" name="Oval 64"/>
            <p:cNvSpPr/>
            <p:nvPr/>
          </p:nvSpPr>
          <p:spPr>
            <a:xfrm>
              <a:off x="6616080" y="2598840"/>
              <a:ext cx="1455840" cy="1455840"/>
            </a:xfrm>
            <a:prstGeom prst="ellipse">
              <a:avLst/>
            </a:prstGeom>
            <a:gradFill rotWithShape="0">
              <a:gsLst>
                <a:gs pos="0">
                  <a:srgbClr val="FFFFFF"/>
                </a:gs>
                <a:gs pos="69000">
                  <a:srgbClr val="FFFFFF">
                    <a:alpha val="0"/>
                  </a:srgbClr>
                </a:gs>
              </a:gsLst>
              <a:path path="circle">
                <a:fillToRect l="50000" t="50000" r="50000" b="50000"/>
              </a:path>
            </a:gra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sp>
          <p:nvSpPr>
            <p:cNvPr id="160" name="TextBox 31"/>
            <p:cNvSpPr/>
            <p:nvPr/>
          </p:nvSpPr>
          <p:spPr>
            <a:xfrm>
              <a:off x="6569280" y="2787840"/>
              <a:ext cx="3335400" cy="8060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en-US" sz="1700" b="1" strike="noStrike" spc="-1">
                  <a:solidFill>
                    <a:srgbClr val="00AEEF"/>
                  </a:solidFill>
                  <a:latin typeface="Roboto ExtraBold"/>
                  <a:ea typeface="Roboto ExtraBold"/>
                </a:rPr>
                <a:t>ACTIONS</a:t>
              </a:r>
              <a:endParaRPr lang="en-US" sz="1700" b="0" strike="noStrike" spc="-1">
                <a:solidFill>
                  <a:srgbClr val="000000"/>
                </a:solidFill>
                <a:latin typeface="Arial"/>
              </a:endParaRPr>
            </a:p>
            <a:p>
              <a:pPr algn="ctr" defTabSz="914400">
                <a:lnSpc>
                  <a:spcPct val="100000"/>
                </a:lnSpc>
              </a:pPr>
              <a:r>
                <a:rPr lang="en-US" sz="1500" b="1" strike="noStrike" spc="-1">
                  <a:solidFill>
                    <a:schemeClr val="dk1"/>
                  </a:solidFill>
                  <a:latin typeface="Roboto ExtraBold"/>
                  <a:ea typeface="Roboto ExtraBold"/>
                </a:rPr>
                <a:t>Mitigation and adaptation </a:t>
              </a:r>
              <a:r>
                <a:rPr lang="en-US" sz="1500" b="0" strike="noStrike" spc="-1">
                  <a:solidFill>
                    <a:schemeClr val="dk1"/>
                  </a:solidFill>
                  <a:latin typeface="Roboto Medium"/>
                  <a:ea typeface="Roboto Medium"/>
                </a:rPr>
                <a:t>to </a:t>
              </a:r>
              <a:endParaRPr lang="en-US" sz="1500" b="0" strike="noStrike" spc="-1">
                <a:solidFill>
                  <a:srgbClr val="000000"/>
                </a:solidFill>
                <a:latin typeface="Arial"/>
              </a:endParaRPr>
            </a:p>
            <a:p>
              <a:pPr algn="ctr" defTabSz="914400">
                <a:lnSpc>
                  <a:spcPct val="100000"/>
                </a:lnSpc>
              </a:pPr>
              <a:r>
                <a:rPr lang="en-US" sz="1500" b="0" strike="noStrike" spc="-1">
                  <a:solidFill>
                    <a:schemeClr val="dk1"/>
                  </a:solidFill>
                  <a:latin typeface="Roboto Medium"/>
                  <a:ea typeface="Roboto Medium"/>
                </a:rPr>
                <a:t>address the three challenges</a:t>
              </a:r>
              <a:endParaRPr lang="en-US" sz="1500" b="0" strike="noStrike" spc="-1">
                <a:solidFill>
                  <a:srgbClr val="000000"/>
                </a:solidFill>
                <a:latin typeface="Arial"/>
              </a:endParaRPr>
            </a:p>
          </p:txBody>
        </p:sp>
      </p:grpSp>
      <p:grpSp>
        <p:nvGrpSpPr>
          <p:cNvPr id="161" name="Group 63"/>
          <p:cNvGrpSpPr/>
          <p:nvPr/>
        </p:nvGrpSpPr>
        <p:grpSpPr>
          <a:xfrm>
            <a:off x="4312800" y="2433240"/>
            <a:ext cx="4025160" cy="1602720"/>
            <a:chOff x="4312800" y="2433240"/>
            <a:chExt cx="4025160" cy="1602720"/>
          </a:xfrm>
        </p:grpSpPr>
        <p:sp>
          <p:nvSpPr>
            <p:cNvPr id="162" name="Oval 32"/>
            <p:cNvSpPr/>
            <p:nvPr/>
          </p:nvSpPr>
          <p:spPr>
            <a:xfrm flipH="1">
              <a:off x="5859000" y="2874240"/>
              <a:ext cx="198000" cy="198000"/>
            </a:xfrm>
            <a:prstGeom prst="ellipse">
              <a:avLst/>
            </a:prstGeom>
            <a:solidFill>
              <a:schemeClr val="accent1">
                <a:lumMod val="60000"/>
                <a:lumOff val="40000"/>
                <a:alpha val="85000"/>
              </a:scheme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sp>
          <p:nvSpPr>
            <p:cNvPr id="163" name="Oval 33"/>
            <p:cNvSpPr/>
            <p:nvPr/>
          </p:nvSpPr>
          <p:spPr>
            <a:xfrm flipH="1">
              <a:off x="6156720" y="2981520"/>
              <a:ext cx="256320" cy="256320"/>
            </a:xfrm>
            <a:prstGeom prst="ellipse">
              <a:avLst/>
            </a:prstGeom>
            <a:solidFill>
              <a:srgbClr val="00AEEF">
                <a:alpha val="85000"/>
              </a:srgb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sp>
          <p:nvSpPr>
            <p:cNvPr id="164" name="Oval 34"/>
            <p:cNvSpPr/>
            <p:nvPr/>
          </p:nvSpPr>
          <p:spPr>
            <a:xfrm flipH="1">
              <a:off x="4503960" y="3399480"/>
              <a:ext cx="198000" cy="198000"/>
            </a:xfrm>
            <a:prstGeom prst="ellipse">
              <a:avLst/>
            </a:prstGeom>
            <a:solidFill>
              <a:srgbClr val="00AEEF">
                <a:alpha val="85000"/>
              </a:srgb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sp>
          <p:nvSpPr>
            <p:cNvPr id="165" name="Oval 35"/>
            <p:cNvSpPr/>
            <p:nvPr/>
          </p:nvSpPr>
          <p:spPr>
            <a:xfrm flipH="1">
              <a:off x="4770000" y="3567960"/>
              <a:ext cx="111600" cy="111600"/>
            </a:xfrm>
            <a:prstGeom prst="ellipse">
              <a:avLst/>
            </a:prstGeom>
            <a:solidFill>
              <a:srgbClr val="00AEEF">
                <a:alpha val="85000"/>
              </a:srgbClr>
            </a:solidFill>
            <a:ln>
              <a:noFill/>
            </a:ln>
          </p:spPr>
          <p:style>
            <a:lnRef idx="2">
              <a:schemeClr val="accent1">
                <a:shade val="15000"/>
              </a:schemeClr>
            </a:lnRef>
            <a:fillRef idx="1">
              <a:schemeClr val="accent1"/>
            </a:fillRef>
            <a:effectRef idx="0">
              <a:schemeClr val="accent1"/>
            </a:effectRef>
            <a:fontRef idx="minor"/>
          </p:style>
          <p:txBody>
            <a:bodyPr lIns="90000" tIns="34200" rIns="90000" bIns="34200" anchor="ctr">
              <a:noAutofit/>
            </a:bodyPr>
            <a:lstStyle/>
            <a:p>
              <a:pPr algn="ctr" defTabSz="914400">
                <a:lnSpc>
                  <a:spcPct val="100000"/>
                </a:lnSpc>
              </a:pPr>
              <a:endParaRPr lang="en-US" sz="1800" b="0" strike="noStrike" spc="-1">
                <a:solidFill>
                  <a:schemeClr val="lt1"/>
                </a:solidFill>
                <a:latin typeface="Calibri"/>
              </a:endParaRPr>
            </a:p>
          </p:txBody>
        </p:sp>
        <p:sp>
          <p:nvSpPr>
            <p:cNvPr id="166" name="Oval 36"/>
            <p:cNvSpPr/>
            <p:nvPr/>
          </p:nvSpPr>
          <p:spPr>
            <a:xfrm flipH="1">
              <a:off x="4782960" y="2988000"/>
              <a:ext cx="198000" cy="198000"/>
            </a:xfrm>
            <a:prstGeom prst="ellipse">
              <a:avLst/>
            </a:prstGeom>
            <a:solidFill>
              <a:schemeClr val="accent1">
                <a:lumMod val="60000"/>
                <a:lumOff val="40000"/>
                <a:alpha val="85000"/>
              </a:scheme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sp>
          <p:nvSpPr>
            <p:cNvPr id="167" name="Oval 37"/>
            <p:cNvSpPr/>
            <p:nvPr/>
          </p:nvSpPr>
          <p:spPr>
            <a:xfrm flipH="1">
              <a:off x="4574880" y="3044160"/>
              <a:ext cx="111600" cy="111600"/>
            </a:xfrm>
            <a:prstGeom prst="ellipse">
              <a:avLst/>
            </a:prstGeom>
            <a:solidFill>
              <a:srgbClr val="00AEEF">
                <a:alpha val="85000"/>
              </a:srgbClr>
            </a:solidFill>
            <a:ln>
              <a:noFill/>
            </a:ln>
          </p:spPr>
          <p:style>
            <a:lnRef idx="2">
              <a:schemeClr val="accent1">
                <a:shade val="15000"/>
              </a:schemeClr>
            </a:lnRef>
            <a:fillRef idx="1">
              <a:schemeClr val="accent1"/>
            </a:fillRef>
            <a:effectRef idx="0">
              <a:schemeClr val="accent1"/>
            </a:effectRef>
            <a:fontRef idx="minor"/>
          </p:style>
          <p:txBody>
            <a:bodyPr lIns="90000" tIns="34200" rIns="90000" bIns="34200" anchor="ctr">
              <a:noAutofit/>
            </a:bodyPr>
            <a:lstStyle/>
            <a:p>
              <a:pPr algn="ctr" defTabSz="914400">
                <a:lnSpc>
                  <a:spcPct val="100000"/>
                </a:lnSpc>
              </a:pPr>
              <a:endParaRPr lang="en-US" sz="1800" b="0" strike="noStrike" spc="-1">
                <a:solidFill>
                  <a:schemeClr val="lt1"/>
                </a:solidFill>
                <a:latin typeface="Calibri"/>
              </a:endParaRPr>
            </a:p>
          </p:txBody>
        </p:sp>
        <p:sp>
          <p:nvSpPr>
            <p:cNvPr id="168" name="Oval 38"/>
            <p:cNvSpPr/>
            <p:nvPr/>
          </p:nvSpPr>
          <p:spPr>
            <a:xfrm rot="16780800" flipH="1">
              <a:off x="5236920" y="3001680"/>
              <a:ext cx="198000" cy="198000"/>
            </a:xfrm>
            <a:prstGeom prst="ellipse">
              <a:avLst/>
            </a:prstGeom>
            <a:solidFill>
              <a:schemeClr val="accent5">
                <a:alpha val="85000"/>
              </a:scheme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sp>
          <p:nvSpPr>
            <p:cNvPr id="169" name="Oval 39"/>
            <p:cNvSpPr/>
            <p:nvPr/>
          </p:nvSpPr>
          <p:spPr>
            <a:xfrm rot="16780800" flipH="1">
              <a:off x="4605840" y="2452680"/>
              <a:ext cx="256320" cy="256320"/>
            </a:xfrm>
            <a:prstGeom prst="ellipse">
              <a:avLst/>
            </a:prstGeom>
            <a:solidFill>
              <a:schemeClr val="accent1">
                <a:lumMod val="75000"/>
                <a:alpha val="85000"/>
              </a:scheme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sp>
          <p:nvSpPr>
            <p:cNvPr id="170" name="Oval 40"/>
            <p:cNvSpPr/>
            <p:nvPr/>
          </p:nvSpPr>
          <p:spPr>
            <a:xfrm flipH="1">
              <a:off x="4410720" y="2679120"/>
              <a:ext cx="111600" cy="111600"/>
            </a:xfrm>
            <a:prstGeom prst="ellipse">
              <a:avLst/>
            </a:prstGeom>
            <a:solidFill>
              <a:srgbClr val="00AEEF">
                <a:alpha val="85000"/>
              </a:srgbClr>
            </a:solidFill>
            <a:ln>
              <a:noFill/>
            </a:ln>
          </p:spPr>
          <p:style>
            <a:lnRef idx="2">
              <a:schemeClr val="accent1">
                <a:shade val="15000"/>
              </a:schemeClr>
            </a:lnRef>
            <a:fillRef idx="1">
              <a:schemeClr val="accent1"/>
            </a:fillRef>
            <a:effectRef idx="0">
              <a:schemeClr val="accent1"/>
            </a:effectRef>
            <a:fontRef idx="minor"/>
          </p:style>
          <p:txBody>
            <a:bodyPr lIns="90000" tIns="34200" rIns="90000" bIns="34200" anchor="ctr">
              <a:noAutofit/>
            </a:bodyPr>
            <a:lstStyle/>
            <a:p>
              <a:pPr algn="ctr" defTabSz="914400">
                <a:lnSpc>
                  <a:spcPct val="100000"/>
                </a:lnSpc>
              </a:pPr>
              <a:endParaRPr lang="en-US" sz="1800" b="0" strike="noStrike" spc="-1">
                <a:solidFill>
                  <a:schemeClr val="lt1"/>
                </a:solidFill>
                <a:latin typeface="Calibri"/>
              </a:endParaRPr>
            </a:p>
          </p:txBody>
        </p:sp>
        <p:sp>
          <p:nvSpPr>
            <p:cNvPr id="171" name="Oval 41"/>
            <p:cNvSpPr/>
            <p:nvPr/>
          </p:nvSpPr>
          <p:spPr>
            <a:xfrm flipH="1" flipV="1">
              <a:off x="4312440" y="3390840"/>
              <a:ext cx="61560" cy="61560"/>
            </a:xfrm>
            <a:prstGeom prst="ellipse">
              <a:avLst/>
            </a:prstGeom>
            <a:solidFill>
              <a:schemeClr val="accent1">
                <a:lumMod val="60000"/>
                <a:lumOff val="40000"/>
                <a:alpha val="85000"/>
              </a:schemeClr>
            </a:solidFill>
            <a:ln>
              <a:noFill/>
            </a:ln>
          </p:spPr>
          <p:style>
            <a:lnRef idx="2">
              <a:schemeClr val="accent1">
                <a:shade val="15000"/>
              </a:schemeClr>
            </a:lnRef>
            <a:fillRef idx="1">
              <a:schemeClr val="accent1"/>
            </a:fillRef>
            <a:effectRef idx="0">
              <a:schemeClr val="accent1"/>
            </a:effectRef>
            <a:fontRef idx="minor"/>
          </p:style>
          <p:txBody>
            <a:bodyPr lIns="90000" tIns="-1440" rIns="90000" bIns="-1440" anchor="ctr">
              <a:noAutofit/>
            </a:bodyPr>
            <a:lstStyle/>
            <a:p>
              <a:pPr algn="ctr" defTabSz="914400">
                <a:lnSpc>
                  <a:spcPct val="100000"/>
                </a:lnSpc>
              </a:pPr>
              <a:endParaRPr lang="en-US" sz="1800" b="0" strike="noStrike" spc="-1">
                <a:solidFill>
                  <a:schemeClr val="lt1"/>
                </a:solidFill>
                <a:latin typeface="Calibri"/>
              </a:endParaRPr>
            </a:p>
          </p:txBody>
        </p:sp>
        <p:sp>
          <p:nvSpPr>
            <p:cNvPr id="172" name="Oval 42"/>
            <p:cNvSpPr/>
            <p:nvPr/>
          </p:nvSpPr>
          <p:spPr>
            <a:xfrm rot="16781400">
              <a:off x="4544640" y="3636000"/>
              <a:ext cx="79560" cy="79560"/>
            </a:xfrm>
            <a:prstGeom prst="ellipse">
              <a:avLst/>
            </a:prstGeom>
            <a:solidFill>
              <a:schemeClr val="accent1">
                <a:lumMod val="75000"/>
                <a:alpha val="85000"/>
              </a:schemeClr>
            </a:solidFill>
            <a:ln>
              <a:noFill/>
            </a:ln>
          </p:spPr>
          <p:style>
            <a:lnRef idx="2">
              <a:schemeClr val="accent1">
                <a:shade val="15000"/>
              </a:schemeClr>
            </a:lnRef>
            <a:fillRef idx="1">
              <a:schemeClr val="accent1"/>
            </a:fillRef>
            <a:effectRef idx="0">
              <a:schemeClr val="accent1"/>
            </a:effectRef>
            <a:fontRef idx="minor"/>
          </p:style>
          <p:txBody>
            <a:bodyPr lIns="90000" tIns="11520" rIns="90000" bIns="11520" anchor="ctr">
              <a:noAutofit/>
            </a:bodyPr>
            <a:lstStyle/>
            <a:p>
              <a:pPr algn="ctr" defTabSz="914400">
                <a:lnSpc>
                  <a:spcPct val="100000"/>
                </a:lnSpc>
              </a:pPr>
              <a:endParaRPr lang="en-US" sz="1800" b="0" strike="noStrike" spc="-1">
                <a:solidFill>
                  <a:schemeClr val="lt1"/>
                </a:solidFill>
                <a:latin typeface="Calibri"/>
              </a:endParaRPr>
            </a:p>
          </p:txBody>
        </p:sp>
        <p:sp>
          <p:nvSpPr>
            <p:cNvPr id="173" name="Oval 43"/>
            <p:cNvSpPr/>
            <p:nvPr/>
          </p:nvSpPr>
          <p:spPr>
            <a:xfrm flipH="1">
              <a:off x="5520600" y="3211200"/>
              <a:ext cx="198000" cy="198000"/>
            </a:xfrm>
            <a:prstGeom prst="ellipse">
              <a:avLst/>
            </a:prstGeom>
            <a:solidFill>
              <a:srgbClr val="00AEEF">
                <a:alpha val="85000"/>
              </a:srgb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sp>
          <p:nvSpPr>
            <p:cNvPr id="174" name="Oval 44"/>
            <p:cNvSpPr/>
            <p:nvPr/>
          </p:nvSpPr>
          <p:spPr>
            <a:xfrm flipH="1">
              <a:off x="5807880" y="3375360"/>
              <a:ext cx="111600" cy="111600"/>
            </a:xfrm>
            <a:prstGeom prst="ellipse">
              <a:avLst/>
            </a:prstGeom>
            <a:solidFill>
              <a:srgbClr val="00AEEF">
                <a:alpha val="85000"/>
              </a:srgbClr>
            </a:solidFill>
            <a:ln>
              <a:noFill/>
            </a:ln>
          </p:spPr>
          <p:style>
            <a:lnRef idx="2">
              <a:schemeClr val="accent1">
                <a:shade val="15000"/>
              </a:schemeClr>
            </a:lnRef>
            <a:fillRef idx="1">
              <a:schemeClr val="accent1"/>
            </a:fillRef>
            <a:effectRef idx="0">
              <a:schemeClr val="accent1"/>
            </a:effectRef>
            <a:fontRef idx="minor"/>
          </p:style>
          <p:txBody>
            <a:bodyPr lIns="90000" tIns="34200" rIns="90000" bIns="34200" anchor="ctr">
              <a:noAutofit/>
            </a:bodyPr>
            <a:lstStyle/>
            <a:p>
              <a:pPr algn="ctr" defTabSz="914400">
                <a:lnSpc>
                  <a:spcPct val="100000"/>
                </a:lnSpc>
              </a:pPr>
              <a:endParaRPr lang="en-US" sz="1800" b="0" strike="noStrike" spc="-1">
                <a:solidFill>
                  <a:schemeClr val="lt1"/>
                </a:solidFill>
                <a:latin typeface="Calibri"/>
              </a:endParaRPr>
            </a:p>
          </p:txBody>
        </p:sp>
        <p:sp>
          <p:nvSpPr>
            <p:cNvPr id="175" name="Oval 45"/>
            <p:cNvSpPr/>
            <p:nvPr/>
          </p:nvSpPr>
          <p:spPr>
            <a:xfrm flipH="1">
              <a:off x="5953320" y="3222720"/>
              <a:ext cx="111600" cy="111600"/>
            </a:xfrm>
            <a:prstGeom prst="ellipse">
              <a:avLst/>
            </a:prstGeom>
            <a:solidFill>
              <a:srgbClr val="00AEEF">
                <a:alpha val="85000"/>
              </a:srgbClr>
            </a:solidFill>
            <a:ln>
              <a:noFill/>
            </a:ln>
          </p:spPr>
          <p:style>
            <a:lnRef idx="2">
              <a:schemeClr val="accent1">
                <a:shade val="15000"/>
              </a:schemeClr>
            </a:lnRef>
            <a:fillRef idx="1">
              <a:schemeClr val="accent1"/>
            </a:fillRef>
            <a:effectRef idx="0">
              <a:schemeClr val="accent1"/>
            </a:effectRef>
            <a:fontRef idx="minor"/>
          </p:style>
          <p:txBody>
            <a:bodyPr lIns="90000" tIns="34200" rIns="90000" bIns="34200" anchor="ctr">
              <a:noAutofit/>
            </a:bodyPr>
            <a:lstStyle/>
            <a:p>
              <a:pPr algn="ctr" defTabSz="914400">
                <a:lnSpc>
                  <a:spcPct val="100000"/>
                </a:lnSpc>
              </a:pPr>
              <a:endParaRPr lang="en-US" sz="1800" b="0" strike="noStrike" spc="-1">
                <a:solidFill>
                  <a:schemeClr val="lt1"/>
                </a:solidFill>
                <a:latin typeface="Calibri"/>
              </a:endParaRPr>
            </a:p>
          </p:txBody>
        </p:sp>
        <p:sp>
          <p:nvSpPr>
            <p:cNvPr id="176" name="Oval 46"/>
            <p:cNvSpPr/>
            <p:nvPr/>
          </p:nvSpPr>
          <p:spPr>
            <a:xfrm flipH="1">
              <a:off x="6517800" y="2919600"/>
              <a:ext cx="197280" cy="197280"/>
            </a:xfrm>
            <a:prstGeom prst="ellipse">
              <a:avLst/>
            </a:prstGeom>
            <a:solidFill>
              <a:srgbClr val="00AEEF">
                <a:alpha val="85000"/>
              </a:srgb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sp>
          <p:nvSpPr>
            <p:cNvPr id="177" name="Oval 47"/>
            <p:cNvSpPr/>
            <p:nvPr/>
          </p:nvSpPr>
          <p:spPr>
            <a:xfrm flipH="1">
              <a:off x="6698880" y="3598920"/>
              <a:ext cx="111600" cy="111600"/>
            </a:xfrm>
            <a:prstGeom prst="ellipse">
              <a:avLst/>
            </a:prstGeom>
            <a:solidFill>
              <a:srgbClr val="00AEEF">
                <a:alpha val="85000"/>
              </a:srgbClr>
            </a:solidFill>
            <a:ln>
              <a:noFill/>
            </a:ln>
          </p:spPr>
          <p:style>
            <a:lnRef idx="2">
              <a:schemeClr val="accent1">
                <a:shade val="15000"/>
              </a:schemeClr>
            </a:lnRef>
            <a:fillRef idx="1">
              <a:schemeClr val="accent1"/>
            </a:fillRef>
            <a:effectRef idx="0">
              <a:schemeClr val="accent1"/>
            </a:effectRef>
            <a:fontRef idx="minor"/>
          </p:style>
          <p:txBody>
            <a:bodyPr lIns="90000" tIns="34200" rIns="90000" bIns="34200" anchor="ctr">
              <a:noAutofit/>
            </a:bodyPr>
            <a:lstStyle/>
            <a:p>
              <a:pPr algn="ctr" defTabSz="914400">
                <a:lnSpc>
                  <a:spcPct val="100000"/>
                </a:lnSpc>
              </a:pPr>
              <a:endParaRPr lang="en-US" sz="1800" b="0" strike="noStrike" spc="-1">
                <a:solidFill>
                  <a:schemeClr val="lt1"/>
                </a:solidFill>
                <a:latin typeface="Calibri"/>
              </a:endParaRPr>
            </a:p>
          </p:txBody>
        </p:sp>
        <p:sp>
          <p:nvSpPr>
            <p:cNvPr id="178" name="Oval 48"/>
            <p:cNvSpPr/>
            <p:nvPr/>
          </p:nvSpPr>
          <p:spPr>
            <a:xfrm flipH="1" flipV="1">
              <a:off x="7115040" y="3668760"/>
              <a:ext cx="61560" cy="61560"/>
            </a:xfrm>
            <a:prstGeom prst="ellipse">
              <a:avLst/>
            </a:prstGeom>
            <a:solidFill>
              <a:schemeClr val="accent1">
                <a:lumMod val="60000"/>
                <a:lumOff val="40000"/>
                <a:alpha val="85000"/>
              </a:schemeClr>
            </a:solidFill>
            <a:ln>
              <a:noFill/>
            </a:ln>
          </p:spPr>
          <p:style>
            <a:lnRef idx="2">
              <a:schemeClr val="accent1">
                <a:shade val="15000"/>
              </a:schemeClr>
            </a:lnRef>
            <a:fillRef idx="1">
              <a:schemeClr val="accent1"/>
            </a:fillRef>
            <a:effectRef idx="0">
              <a:schemeClr val="accent1"/>
            </a:effectRef>
            <a:fontRef idx="minor"/>
          </p:style>
          <p:txBody>
            <a:bodyPr lIns="90000" tIns="-1440" rIns="90000" bIns="-1440" anchor="ctr">
              <a:noAutofit/>
            </a:bodyPr>
            <a:lstStyle/>
            <a:p>
              <a:pPr algn="ctr" defTabSz="914400">
                <a:lnSpc>
                  <a:spcPct val="100000"/>
                </a:lnSpc>
              </a:pPr>
              <a:endParaRPr lang="en-US" sz="1800" b="0" strike="noStrike" spc="-1">
                <a:solidFill>
                  <a:schemeClr val="lt1"/>
                </a:solidFill>
                <a:latin typeface="Calibri"/>
              </a:endParaRPr>
            </a:p>
          </p:txBody>
        </p:sp>
        <p:sp>
          <p:nvSpPr>
            <p:cNvPr id="179" name="Oval 49"/>
            <p:cNvSpPr/>
            <p:nvPr/>
          </p:nvSpPr>
          <p:spPr>
            <a:xfrm rot="16781400">
              <a:off x="6944040" y="3703320"/>
              <a:ext cx="79560" cy="79560"/>
            </a:xfrm>
            <a:prstGeom prst="ellipse">
              <a:avLst/>
            </a:prstGeom>
            <a:solidFill>
              <a:schemeClr val="accent1">
                <a:lumMod val="75000"/>
                <a:alpha val="85000"/>
              </a:schemeClr>
            </a:solidFill>
            <a:ln>
              <a:noFill/>
            </a:ln>
          </p:spPr>
          <p:style>
            <a:lnRef idx="2">
              <a:schemeClr val="accent1">
                <a:shade val="15000"/>
              </a:schemeClr>
            </a:lnRef>
            <a:fillRef idx="1">
              <a:schemeClr val="accent1"/>
            </a:fillRef>
            <a:effectRef idx="0">
              <a:schemeClr val="accent1"/>
            </a:effectRef>
            <a:fontRef idx="minor"/>
          </p:style>
          <p:txBody>
            <a:bodyPr lIns="90000" tIns="11520" rIns="90000" bIns="11520" anchor="ctr">
              <a:noAutofit/>
            </a:bodyPr>
            <a:lstStyle/>
            <a:p>
              <a:pPr algn="ctr" defTabSz="914400">
                <a:lnSpc>
                  <a:spcPct val="100000"/>
                </a:lnSpc>
              </a:pPr>
              <a:endParaRPr lang="en-US" sz="1800" b="0" strike="noStrike" spc="-1">
                <a:solidFill>
                  <a:schemeClr val="lt1"/>
                </a:solidFill>
                <a:latin typeface="Calibri"/>
              </a:endParaRPr>
            </a:p>
          </p:txBody>
        </p:sp>
        <p:sp>
          <p:nvSpPr>
            <p:cNvPr id="180" name="Oval 50"/>
            <p:cNvSpPr/>
            <p:nvPr/>
          </p:nvSpPr>
          <p:spPr>
            <a:xfrm flipH="1" flipV="1">
              <a:off x="5363280" y="3603960"/>
              <a:ext cx="61560" cy="61560"/>
            </a:xfrm>
            <a:prstGeom prst="ellipse">
              <a:avLst/>
            </a:prstGeom>
            <a:solidFill>
              <a:schemeClr val="accent1">
                <a:lumMod val="60000"/>
                <a:lumOff val="40000"/>
                <a:alpha val="85000"/>
              </a:schemeClr>
            </a:solidFill>
            <a:ln>
              <a:noFill/>
            </a:ln>
          </p:spPr>
          <p:style>
            <a:lnRef idx="2">
              <a:schemeClr val="accent1">
                <a:shade val="15000"/>
              </a:schemeClr>
            </a:lnRef>
            <a:fillRef idx="1">
              <a:schemeClr val="accent1"/>
            </a:fillRef>
            <a:effectRef idx="0">
              <a:schemeClr val="accent1"/>
            </a:effectRef>
            <a:fontRef idx="minor"/>
          </p:style>
          <p:txBody>
            <a:bodyPr lIns="90000" tIns="-1440" rIns="90000" bIns="-1440" anchor="ctr">
              <a:noAutofit/>
            </a:bodyPr>
            <a:lstStyle/>
            <a:p>
              <a:pPr algn="ctr" defTabSz="914400">
                <a:lnSpc>
                  <a:spcPct val="100000"/>
                </a:lnSpc>
              </a:pPr>
              <a:endParaRPr lang="en-US" sz="1800" b="0" strike="noStrike" spc="-1">
                <a:solidFill>
                  <a:schemeClr val="lt1"/>
                </a:solidFill>
                <a:latin typeface="Calibri"/>
              </a:endParaRPr>
            </a:p>
          </p:txBody>
        </p:sp>
        <p:sp>
          <p:nvSpPr>
            <p:cNvPr id="181" name="Oval 51"/>
            <p:cNvSpPr/>
            <p:nvPr/>
          </p:nvSpPr>
          <p:spPr>
            <a:xfrm rot="16781400">
              <a:off x="6096600" y="3431880"/>
              <a:ext cx="79560" cy="79560"/>
            </a:xfrm>
            <a:prstGeom prst="ellipse">
              <a:avLst/>
            </a:prstGeom>
            <a:solidFill>
              <a:schemeClr val="accent1">
                <a:lumMod val="75000"/>
                <a:alpha val="85000"/>
              </a:schemeClr>
            </a:solidFill>
            <a:ln>
              <a:noFill/>
            </a:ln>
          </p:spPr>
          <p:style>
            <a:lnRef idx="2">
              <a:schemeClr val="accent1">
                <a:shade val="15000"/>
              </a:schemeClr>
            </a:lnRef>
            <a:fillRef idx="1">
              <a:schemeClr val="accent1"/>
            </a:fillRef>
            <a:effectRef idx="0">
              <a:schemeClr val="accent1"/>
            </a:effectRef>
            <a:fontRef idx="minor"/>
          </p:style>
          <p:txBody>
            <a:bodyPr lIns="90000" tIns="11520" rIns="90000" bIns="11520" anchor="ctr">
              <a:noAutofit/>
            </a:bodyPr>
            <a:lstStyle/>
            <a:p>
              <a:pPr algn="ctr" defTabSz="914400">
                <a:lnSpc>
                  <a:spcPct val="100000"/>
                </a:lnSpc>
              </a:pPr>
              <a:endParaRPr lang="en-US" sz="1800" b="0" strike="noStrike" spc="-1">
                <a:solidFill>
                  <a:schemeClr val="lt1"/>
                </a:solidFill>
                <a:latin typeface="Calibri"/>
              </a:endParaRPr>
            </a:p>
          </p:txBody>
        </p:sp>
        <p:sp>
          <p:nvSpPr>
            <p:cNvPr id="182" name="Oval 52"/>
            <p:cNvSpPr/>
            <p:nvPr/>
          </p:nvSpPr>
          <p:spPr>
            <a:xfrm flipH="1">
              <a:off x="5571720" y="3715560"/>
              <a:ext cx="111600" cy="111600"/>
            </a:xfrm>
            <a:prstGeom prst="ellipse">
              <a:avLst/>
            </a:prstGeom>
            <a:solidFill>
              <a:srgbClr val="00AEEF">
                <a:alpha val="85000"/>
              </a:srgbClr>
            </a:solidFill>
            <a:ln>
              <a:noFill/>
            </a:ln>
          </p:spPr>
          <p:style>
            <a:lnRef idx="2">
              <a:schemeClr val="accent1">
                <a:shade val="15000"/>
              </a:schemeClr>
            </a:lnRef>
            <a:fillRef idx="1">
              <a:schemeClr val="accent1"/>
            </a:fillRef>
            <a:effectRef idx="0">
              <a:schemeClr val="accent1"/>
            </a:effectRef>
            <a:fontRef idx="minor"/>
          </p:style>
          <p:txBody>
            <a:bodyPr lIns="90000" tIns="34200" rIns="90000" bIns="34200" anchor="ctr">
              <a:noAutofit/>
            </a:bodyPr>
            <a:lstStyle/>
            <a:p>
              <a:pPr algn="ctr" defTabSz="914400">
                <a:lnSpc>
                  <a:spcPct val="100000"/>
                </a:lnSpc>
              </a:pPr>
              <a:endParaRPr lang="en-US" sz="1800" b="0" strike="noStrike" spc="-1">
                <a:solidFill>
                  <a:schemeClr val="lt1"/>
                </a:solidFill>
                <a:latin typeface="Calibri"/>
              </a:endParaRPr>
            </a:p>
          </p:txBody>
        </p:sp>
        <p:sp>
          <p:nvSpPr>
            <p:cNvPr id="183" name="Oval 53"/>
            <p:cNvSpPr/>
            <p:nvPr/>
          </p:nvSpPr>
          <p:spPr>
            <a:xfrm flipH="1">
              <a:off x="5801040" y="3709800"/>
              <a:ext cx="111600" cy="111600"/>
            </a:xfrm>
            <a:prstGeom prst="ellipse">
              <a:avLst/>
            </a:prstGeom>
            <a:solidFill>
              <a:srgbClr val="00AEEF">
                <a:alpha val="85000"/>
              </a:srgbClr>
            </a:solidFill>
            <a:ln>
              <a:noFill/>
            </a:ln>
          </p:spPr>
          <p:style>
            <a:lnRef idx="2">
              <a:schemeClr val="accent1">
                <a:shade val="15000"/>
              </a:schemeClr>
            </a:lnRef>
            <a:fillRef idx="1">
              <a:schemeClr val="accent1"/>
            </a:fillRef>
            <a:effectRef idx="0">
              <a:schemeClr val="accent1"/>
            </a:effectRef>
            <a:fontRef idx="minor"/>
          </p:style>
          <p:txBody>
            <a:bodyPr lIns="90000" tIns="34200" rIns="90000" bIns="34200" anchor="ctr">
              <a:noAutofit/>
            </a:bodyPr>
            <a:lstStyle/>
            <a:p>
              <a:pPr algn="ctr" defTabSz="914400">
                <a:lnSpc>
                  <a:spcPct val="100000"/>
                </a:lnSpc>
              </a:pPr>
              <a:endParaRPr lang="en-US" sz="1800" b="0" strike="noStrike" spc="-1">
                <a:solidFill>
                  <a:schemeClr val="lt1"/>
                </a:solidFill>
                <a:latin typeface="Calibri"/>
              </a:endParaRPr>
            </a:p>
          </p:txBody>
        </p:sp>
        <p:sp>
          <p:nvSpPr>
            <p:cNvPr id="184" name="Oval 54"/>
            <p:cNvSpPr/>
            <p:nvPr/>
          </p:nvSpPr>
          <p:spPr>
            <a:xfrm rot="16781400">
              <a:off x="6099120" y="3827160"/>
              <a:ext cx="124200" cy="124200"/>
            </a:xfrm>
            <a:prstGeom prst="ellipse">
              <a:avLst/>
            </a:prstGeom>
            <a:solidFill>
              <a:schemeClr val="accent1">
                <a:lumMod val="75000"/>
                <a:alpha val="85000"/>
              </a:schemeClr>
            </a:solidFill>
            <a:ln>
              <a:noFill/>
            </a:ln>
          </p:spPr>
          <p:style>
            <a:lnRef idx="2">
              <a:schemeClr val="accent1">
                <a:shade val="15000"/>
              </a:schemeClr>
            </a:lnRef>
            <a:fillRef idx="1">
              <a:schemeClr val="accent1"/>
            </a:fillRef>
            <a:effectRef idx="0">
              <a:schemeClr val="accent1"/>
            </a:effectRef>
            <a:fontRef idx="minor"/>
          </p:style>
          <p:txBody>
            <a:bodyPr lIns="90000" tIns="43200" rIns="90000" bIns="43200" anchor="ctr">
              <a:noAutofit/>
            </a:bodyPr>
            <a:lstStyle/>
            <a:p>
              <a:pPr algn="ctr" defTabSz="914400">
                <a:lnSpc>
                  <a:spcPct val="100000"/>
                </a:lnSpc>
              </a:pPr>
              <a:endParaRPr lang="en-US" sz="1800" b="0" strike="noStrike" spc="-1">
                <a:solidFill>
                  <a:schemeClr val="lt1"/>
                </a:solidFill>
                <a:latin typeface="Calibri"/>
              </a:endParaRPr>
            </a:p>
          </p:txBody>
        </p:sp>
        <p:sp>
          <p:nvSpPr>
            <p:cNvPr id="185" name="Oval 55"/>
            <p:cNvSpPr/>
            <p:nvPr/>
          </p:nvSpPr>
          <p:spPr>
            <a:xfrm flipH="1">
              <a:off x="5306040" y="2798640"/>
              <a:ext cx="111600" cy="111600"/>
            </a:xfrm>
            <a:prstGeom prst="ellipse">
              <a:avLst/>
            </a:prstGeom>
            <a:solidFill>
              <a:srgbClr val="00AEEF">
                <a:alpha val="85000"/>
              </a:srgbClr>
            </a:solidFill>
            <a:ln>
              <a:noFill/>
            </a:ln>
          </p:spPr>
          <p:style>
            <a:lnRef idx="2">
              <a:schemeClr val="accent1">
                <a:shade val="15000"/>
              </a:schemeClr>
            </a:lnRef>
            <a:fillRef idx="1">
              <a:schemeClr val="accent1"/>
            </a:fillRef>
            <a:effectRef idx="0">
              <a:schemeClr val="accent1"/>
            </a:effectRef>
            <a:fontRef idx="minor"/>
          </p:style>
          <p:txBody>
            <a:bodyPr lIns="90000" tIns="34200" rIns="90000" bIns="34200" anchor="ctr">
              <a:noAutofit/>
            </a:bodyPr>
            <a:lstStyle/>
            <a:p>
              <a:pPr algn="ctr" defTabSz="914400">
                <a:lnSpc>
                  <a:spcPct val="100000"/>
                </a:lnSpc>
              </a:pPr>
              <a:endParaRPr lang="en-US" sz="1800" b="0" strike="noStrike" spc="-1">
                <a:solidFill>
                  <a:schemeClr val="lt1"/>
                </a:solidFill>
                <a:latin typeface="Calibri"/>
              </a:endParaRPr>
            </a:p>
          </p:txBody>
        </p:sp>
        <p:sp>
          <p:nvSpPr>
            <p:cNvPr id="186" name="Oval 56"/>
            <p:cNvSpPr/>
            <p:nvPr/>
          </p:nvSpPr>
          <p:spPr>
            <a:xfrm rot="16781400">
              <a:off x="5081040" y="2866320"/>
              <a:ext cx="79560" cy="79560"/>
            </a:xfrm>
            <a:prstGeom prst="ellipse">
              <a:avLst/>
            </a:prstGeom>
            <a:solidFill>
              <a:schemeClr val="accent1">
                <a:lumMod val="75000"/>
                <a:alpha val="85000"/>
              </a:schemeClr>
            </a:solidFill>
            <a:ln>
              <a:noFill/>
            </a:ln>
          </p:spPr>
          <p:style>
            <a:lnRef idx="2">
              <a:schemeClr val="accent1">
                <a:shade val="15000"/>
              </a:schemeClr>
            </a:lnRef>
            <a:fillRef idx="1">
              <a:schemeClr val="accent1"/>
            </a:fillRef>
            <a:effectRef idx="0">
              <a:schemeClr val="accent1"/>
            </a:effectRef>
            <a:fontRef idx="minor"/>
          </p:style>
          <p:txBody>
            <a:bodyPr lIns="90000" tIns="11520" rIns="90000" bIns="11520" anchor="ctr">
              <a:noAutofit/>
            </a:bodyPr>
            <a:lstStyle/>
            <a:p>
              <a:pPr algn="ctr" defTabSz="914400">
                <a:lnSpc>
                  <a:spcPct val="100000"/>
                </a:lnSpc>
              </a:pPr>
              <a:endParaRPr lang="en-US" sz="1800" b="0" strike="noStrike" spc="-1">
                <a:solidFill>
                  <a:schemeClr val="lt1"/>
                </a:solidFill>
                <a:latin typeface="Calibri"/>
              </a:endParaRPr>
            </a:p>
          </p:txBody>
        </p:sp>
        <p:sp>
          <p:nvSpPr>
            <p:cNvPr id="187" name="Oval 57"/>
            <p:cNvSpPr/>
            <p:nvPr/>
          </p:nvSpPr>
          <p:spPr>
            <a:xfrm flipH="1">
              <a:off x="5074920" y="3161520"/>
              <a:ext cx="111600" cy="111600"/>
            </a:xfrm>
            <a:prstGeom prst="ellipse">
              <a:avLst/>
            </a:prstGeom>
            <a:solidFill>
              <a:srgbClr val="00AEEF">
                <a:alpha val="85000"/>
              </a:srgbClr>
            </a:solidFill>
            <a:ln>
              <a:noFill/>
            </a:ln>
          </p:spPr>
          <p:style>
            <a:lnRef idx="2">
              <a:schemeClr val="accent1">
                <a:shade val="15000"/>
              </a:schemeClr>
            </a:lnRef>
            <a:fillRef idx="1">
              <a:schemeClr val="accent1"/>
            </a:fillRef>
            <a:effectRef idx="0">
              <a:schemeClr val="accent1"/>
            </a:effectRef>
            <a:fontRef idx="minor"/>
          </p:style>
          <p:txBody>
            <a:bodyPr lIns="90000" tIns="34200" rIns="90000" bIns="34200" anchor="ctr">
              <a:noAutofit/>
            </a:bodyPr>
            <a:lstStyle/>
            <a:p>
              <a:pPr algn="ctr" defTabSz="914400">
                <a:lnSpc>
                  <a:spcPct val="100000"/>
                </a:lnSpc>
              </a:pPr>
              <a:endParaRPr lang="en-US" sz="1800" b="0" strike="noStrike" spc="-1">
                <a:solidFill>
                  <a:schemeClr val="lt1"/>
                </a:solidFill>
                <a:latin typeface="Calibri"/>
              </a:endParaRPr>
            </a:p>
          </p:txBody>
        </p:sp>
        <p:sp>
          <p:nvSpPr>
            <p:cNvPr id="188" name="Oval 58"/>
            <p:cNvSpPr/>
            <p:nvPr/>
          </p:nvSpPr>
          <p:spPr>
            <a:xfrm flipH="1">
              <a:off x="7774920" y="3783600"/>
              <a:ext cx="171360" cy="171360"/>
            </a:xfrm>
            <a:prstGeom prst="ellipse">
              <a:avLst/>
            </a:prstGeom>
            <a:solidFill>
              <a:srgbClr val="00AEEF">
                <a:alpha val="85000"/>
              </a:srgb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sp>
          <p:nvSpPr>
            <p:cNvPr id="189" name="Oval 59"/>
            <p:cNvSpPr/>
            <p:nvPr/>
          </p:nvSpPr>
          <p:spPr>
            <a:xfrm flipH="1" flipV="1">
              <a:off x="8233560" y="3647160"/>
              <a:ext cx="104040" cy="104040"/>
            </a:xfrm>
            <a:prstGeom prst="ellipse">
              <a:avLst/>
            </a:prstGeom>
            <a:solidFill>
              <a:schemeClr val="accent1">
                <a:lumMod val="60000"/>
                <a:lumOff val="40000"/>
                <a:alpha val="85000"/>
              </a:schemeClr>
            </a:solidFill>
            <a:ln>
              <a:noFill/>
            </a:ln>
          </p:spPr>
          <p:style>
            <a:lnRef idx="2">
              <a:schemeClr val="accent1">
                <a:shade val="15000"/>
              </a:schemeClr>
            </a:lnRef>
            <a:fillRef idx="1">
              <a:schemeClr val="accent1"/>
            </a:fillRef>
            <a:effectRef idx="0">
              <a:schemeClr val="accent1"/>
            </a:effectRef>
            <a:fontRef idx="minor"/>
          </p:style>
          <p:txBody>
            <a:bodyPr lIns="90000" tIns="28800" rIns="90000" bIns="28800" anchor="ctr">
              <a:noAutofit/>
            </a:bodyPr>
            <a:lstStyle/>
            <a:p>
              <a:pPr algn="ctr" defTabSz="914400">
                <a:lnSpc>
                  <a:spcPct val="100000"/>
                </a:lnSpc>
              </a:pPr>
              <a:endParaRPr lang="en-US" sz="1800" b="0" strike="noStrike" spc="-1">
                <a:solidFill>
                  <a:schemeClr val="lt1"/>
                </a:solidFill>
                <a:latin typeface="Calibri"/>
              </a:endParaRPr>
            </a:p>
          </p:txBody>
        </p:sp>
        <p:sp>
          <p:nvSpPr>
            <p:cNvPr id="190" name="Oval 60"/>
            <p:cNvSpPr/>
            <p:nvPr/>
          </p:nvSpPr>
          <p:spPr>
            <a:xfrm rot="16781400">
              <a:off x="8066520" y="3674160"/>
              <a:ext cx="134640" cy="134640"/>
            </a:xfrm>
            <a:prstGeom prst="ellipse">
              <a:avLst/>
            </a:prstGeom>
            <a:solidFill>
              <a:schemeClr val="accent1">
                <a:lumMod val="75000"/>
                <a:alpha val="85000"/>
              </a:scheme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sp>
          <p:nvSpPr>
            <p:cNvPr id="191" name="Oval 61"/>
            <p:cNvSpPr/>
            <p:nvPr/>
          </p:nvSpPr>
          <p:spPr>
            <a:xfrm flipH="1">
              <a:off x="6627240" y="3924360"/>
              <a:ext cx="111600" cy="111600"/>
            </a:xfrm>
            <a:prstGeom prst="ellipse">
              <a:avLst/>
            </a:prstGeom>
            <a:solidFill>
              <a:srgbClr val="00AEEF">
                <a:alpha val="85000"/>
              </a:srgbClr>
            </a:solidFill>
            <a:ln>
              <a:noFill/>
            </a:ln>
          </p:spPr>
          <p:style>
            <a:lnRef idx="2">
              <a:schemeClr val="accent1">
                <a:shade val="15000"/>
              </a:schemeClr>
            </a:lnRef>
            <a:fillRef idx="1">
              <a:schemeClr val="accent1"/>
            </a:fillRef>
            <a:effectRef idx="0">
              <a:schemeClr val="accent1"/>
            </a:effectRef>
            <a:fontRef idx="minor"/>
          </p:style>
          <p:txBody>
            <a:bodyPr lIns="90000" tIns="34200" rIns="90000" bIns="34200" anchor="ctr">
              <a:noAutofit/>
            </a:bodyPr>
            <a:lstStyle/>
            <a:p>
              <a:pPr algn="ctr" defTabSz="914400">
                <a:lnSpc>
                  <a:spcPct val="100000"/>
                </a:lnSpc>
              </a:pPr>
              <a:endParaRPr lang="en-US" sz="1800" b="0" strike="noStrike" spc="-1">
                <a:solidFill>
                  <a:schemeClr val="lt1"/>
                </a:solidFill>
                <a:latin typeface="Calibri"/>
              </a:endParaRPr>
            </a:p>
          </p:txBody>
        </p:sp>
        <p:sp>
          <p:nvSpPr>
            <p:cNvPr id="192" name="Oval 62"/>
            <p:cNvSpPr/>
            <p:nvPr/>
          </p:nvSpPr>
          <p:spPr>
            <a:xfrm flipH="1">
              <a:off x="7420680" y="3653280"/>
              <a:ext cx="176040" cy="176040"/>
            </a:xfrm>
            <a:prstGeom prst="ellipse">
              <a:avLst/>
            </a:prstGeom>
            <a:solidFill>
              <a:srgbClr val="00AEEF">
                <a:alpha val="85000"/>
              </a:srgbClr>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grpSp>
      <p:grpSp>
        <p:nvGrpSpPr>
          <p:cNvPr id="193" name="Group 71"/>
          <p:cNvGrpSpPr/>
          <p:nvPr/>
        </p:nvGrpSpPr>
        <p:grpSpPr>
          <a:xfrm>
            <a:off x="11243520" y="3832920"/>
            <a:ext cx="693000" cy="242280"/>
            <a:chOff x="11243520" y="3832920"/>
            <a:chExt cx="693000" cy="242280"/>
          </a:xfrm>
        </p:grpSpPr>
        <p:sp>
          <p:nvSpPr>
            <p:cNvPr id="194" name="Rounded Rectangle 68"/>
            <p:cNvSpPr/>
            <p:nvPr/>
          </p:nvSpPr>
          <p:spPr>
            <a:xfrm>
              <a:off x="11286000" y="3870360"/>
              <a:ext cx="608400" cy="171000"/>
            </a:xfrm>
            <a:prstGeom prst="roundRect">
              <a:avLst>
                <a:gd name="adj" fmla="val 50000"/>
              </a:avLst>
            </a:prstGeom>
            <a:solidFill>
              <a:srgbClr val="C00000"/>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sp>
          <p:nvSpPr>
            <p:cNvPr id="195" name="TextBox 69"/>
            <p:cNvSpPr/>
            <p:nvPr/>
          </p:nvSpPr>
          <p:spPr>
            <a:xfrm>
              <a:off x="11243520" y="3832920"/>
              <a:ext cx="693000" cy="242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tabLst>
                  <a:tab pos="0" algn="l"/>
                </a:tabLst>
              </a:pPr>
              <a:r>
                <a:rPr lang="en-US" sz="1000" b="1" strike="noStrike" spc="-1">
                  <a:solidFill>
                    <a:schemeClr val="lt1"/>
                  </a:solidFill>
                  <a:latin typeface="Roboto Black"/>
                  <a:ea typeface="Roboto Black"/>
                </a:rPr>
                <a:t>TIME</a:t>
              </a:r>
              <a:endParaRPr lang="en-US" sz="1000" b="0" strike="noStrike" spc="-1">
                <a:solidFill>
                  <a:srgbClr val="000000"/>
                </a:solidFill>
                <a:latin typeface="Arial"/>
              </a:endParaRPr>
            </a:p>
          </p:txBody>
        </p:sp>
      </p:grpSp>
      <p:sp>
        <p:nvSpPr>
          <p:cNvPr id="196" name="TextBox 70"/>
          <p:cNvSpPr/>
          <p:nvPr/>
        </p:nvSpPr>
        <p:spPr>
          <a:xfrm>
            <a:off x="10536840" y="4183560"/>
            <a:ext cx="1585080" cy="1232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1500" b="0" strike="noStrike" spc="-1">
                <a:solidFill>
                  <a:schemeClr val="dk1"/>
                </a:solidFill>
                <a:latin typeface="Roboto Medium"/>
                <a:ea typeface="Roboto Medium"/>
              </a:rPr>
              <a:t>Our actions determine </a:t>
            </a:r>
            <a:endParaRPr lang="en-US" sz="1500" b="0" strike="noStrike" spc="-1">
              <a:solidFill>
                <a:srgbClr val="000000"/>
              </a:solidFill>
              <a:latin typeface="Arial"/>
            </a:endParaRPr>
          </a:p>
          <a:p>
            <a:pPr defTabSz="914400">
              <a:lnSpc>
                <a:spcPct val="100000"/>
              </a:lnSpc>
            </a:pPr>
            <a:r>
              <a:rPr lang="en-US" sz="1500" b="0" strike="noStrike" spc="-1">
                <a:solidFill>
                  <a:schemeClr val="dk1"/>
                </a:solidFill>
                <a:latin typeface="Roboto Medium"/>
                <a:ea typeface="Roboto Medium"/>
              </a:rPr>
              <a:t>if overshoot </a:t>
            </a:r>
            <a:br>
              <a:rPr sz="1500"/>
            </a:br>
            <a:r>
              <a:rPr lang="en-US" sz="1500" b="0" strike="noStrike" spc="-1">
                <a:solidFill>
                  <a:schemeClr val="dk1"/>
                </a:solidFill>
                <a:latin typeface="Roboto Medium"/>
                <a:ea typeface="Roboto Medium"/>
              </a:rPr>
              <a:t>lasts decades </a:t>
            </a:r>
            <a:br>
              <a:rPr sz="1500"/>
            </a:br>
            <a:r>
              <a:rPr lang="en-US" sz="1500" b="0" strike="noStrike" spc="-1">
                <a:solidFill>
                  <a:schemeClr val="dk1"/>
                </a:solidFill>
                <a:latin typeface="Roboto Medium"/>
                <a:ea typeface="Roboto Medium"/>
              </a:rPr>
              <a:t>or millennia</a:t>
            </a:r>
            <a:endParaRPr lang="en-US" sz="1500" b="0" strike="noStrike" spc="-1">
              <a:solidFill>
                <a:srgbClr val="000000"/>
              </a:solidFill>
              <a:latin typeface="Arial"/>
            </a:endParaRPr>
          </a:p>
        </p:txBody>
      </p:sp>
      <p:sp>
        <p:nvSpPr>
          <p:cNvPr id="197" name="Freeform 15"/>
          <p:cNvSpPr/>
          <p:nvPr/>
        </p:nvSpPr>
        <p:spPr>
          <a:xfrm>
            <a:off x="4182480" y="1498320"/>
            <a:ext cx="4937040" cy="1703880"/>
          </a:xfrm>
          <a:custGeom>
            <a:avLst/>
            <a:gdLst>
              <a:gd name="textAreaLeft" fmla="*/ 0 w 4937040"/>
              <a:gd name="textAreaRight" fmla="*/ 4937400 w 4937040"/>
              <a:gd name="textAreaTop" fmla="*/ 0 h 1703880"/>
              <a:gd name="textAreaBottom" fmla="*/ 1704240 h 1703880"/>
            </a:gdLst>
            <a:ahLst/>
            <a:cxnLst/>
            <a:rect l="textAreaLeft" t="textAreaTop" r="textAreaRight" b="textAreaBottom"/>
            <a:pathLst>
              <a:path w="4937274" h="1704346">
                <a:moveTo>
                  <a:pt x="4937274" y="17603"/>
                </a:moveTo>
                <a:cubicBezTo>
                  <a:pt x="2607371" y="-60616"/>
                  <a:pt x="2615054" y="127661"/>
                  <a:pt x="2061770" y="466954"/>
                </a:cubicBezTo>
                <a:cubicBezTo>
                  <a:pt x="1280750" y="949677"/>
                  <a:pt x="285624" y="1513594"/>
                  <a:pt x="0" y="1704346"/>
                </a:cubicBezTo>
              </a:path>
            </a:pathLst>
          </a:custGeom>
          <a:noFill/>
          <a:ln w="53975" cap="rnd">
            <a:solidFill>
              <a:srgbClr val="9B1027"/>
            </a:solidFill>
            <a:headEnd type="triangle" w="med" len="sm"/>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sp>
        <p:nvSpPr>
          <p:cNvPr id="198" name="Freeform 14"/>
          <p:cNvSpPr/>
          <p:nvPr/>
        </p:nvSpPr>
        <p:spPr>
          <a:xfrm>
            <a:off x="3324600" y="3281760"/>
            <a:ext cx="6960600" cy="1039680"/>
          </a:xfrm>
          <a:custGeom>
            <a:avLst/>
            <a:gdLst>
              <a:gd name="textAreaLeft" fmla="*/ 0 w 6960600"/>
              <a:gd name="textAreaRight" fmla="*/ 6960960 w 6960600"/>
              <a:gd name="textAreaTop" fmla="*/ 0 h 1039680"/>
              <a:gd name="textAreaBottom" fmla="*/ 1040040 h 1039680"/>
            </a:gdLst>
            <a:ahLst/>
            <a:cxnLst/>
            <a:rect l="textAreaLeft" t="textAreaTop" r="textAreaRight" b="textAreaBottom"/>
            <a:pathLst>
              <a:path w="6960781" h="1039997">
                <a:moveTo>
                  <a:pt x="0" y="485922"/>
                </a:moveTo>
                <a:cubicBezTo>
                  <a:pt x="259906" y="211838"/>
                  <a:pt x="518664" y="-34182"/>
                  <a:pt x="1176670" y="3912"/>
                </a:cubicBezTo>
                <a:cubicBezTo>
                  <a:pt x="1834676" y="42006"/>
                  <a:pt x="2652232" y="432760"/>
                  <a:pt x="5110716" y="932490"/>
                </a:cubicBezTo>
                <a:cubicBezTo>
                  <a:pt x="5795344" y="1064974"/>
                  <a:pt x="6696943" y="1036718"/>
                  <a:pt x="6960781" y="1038815"/>
                </a:cubicBezTo>
              </a:path>
            </a:pathLst>
          </a:custGeom>
          <a:noFill/>
          <a:ln w="57150">
            <a:solidFill>
              <a:srgbClr val="E43524"/>
            </a:solidFill>
            <a:tailEnd type="triangle" w="med" len="sm"/>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sp>
        <p:nvSpPr>
          <p:cNvPr id="199" name="Oval 21"/>
          <p:cNvSpPr/>
          <p:nvPr/>
        </p:nvSpPr>
        <p:spPr>
          <a:xfrm>
            <a:off x="2766600" y="3598200"/>
            <a:ext cx="713880" cy="713880"/>
          </a:xfrm>
          <a:prstGeom prst="ellipse">
            <a:avLst/>
          </a:prstGeom>
          <a:solidFill>
            <a:srgbClr val="00AEEF"/>
          </a:solidFill>
          <a:ln w="19050">
            <a:solidFill>
              <a:srgbClr val="FFFFFF"/>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sp>
        <p:nvSpPr>
          <p:cNvPr id="200" name="TextBox 24"/>
          <p:cNvSpPr/>
          <p:nvPr/>
        </p:nvSpPr>
        <p:spPr>
          <a:xfrm>
            <a:off x="2713320" y="3755160"/>
            <a:ext cx="832320" cy="455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tabLst>
                <a:tab pos="0" algn="l"/>
              </a:tabLst>
            </a:pPr>
            <a:r>
              <a:rPr lang="en-US" sz="1200" b="1" strike="noStrike" spc="-1">
                <a:solidFill>
                  <a:schemeClr val="lt1"/>
                </a:solidFill>
                <a:latin typeface="Roboto Black"/>
                <a:ea typeface="Roboto Black"/>
              </a:rPr>
              <a:t>ACTION </a:t>
            </a:r>
            <a:endParaRPr lang="en-US" sz="1200" b="0" strike="noStrike" spc="-1">
              <a:solidFill>
                <a:srgbClr val="000000"/>
              </a:solidFill>
              <a:latin typeface="Arial"/>
            </a:endParaRPr>
          </a:p>
          <a:p>
            <a:pPr algn="ctr" defTabSz="914400">
              <a:lnSpc>
                <a:spcPct val="100000"/>
              </a:lnSpc>
              <a:tabLst>
                <a:tab pos="0" algn="l"/>
              </a:tabLst>
            </a:pPr>
            <a:r>
              <a:rPr lang="en-US" sz="1200" b="1" strike="noStrike" spc="-1">
                <a:solidFill>
                  <a:schemeClr val="lt1"/>
                </a:solidFill>
                <a:latin typeface="Roboto Black"/>
                <a:ea typeface="Roboto Black"/>
              </a:rPr>
              <a:t>NOW</a:t>
            </a:r>
            <a:endParaRPr lang="en-US" sz="1200" b="0" strike="noStrike" spc="-1">
              <a:solidFill>
                <a:srgbClr val="000000"/>
              </a:solidFill>
              <a:latin typeface="Arial"/>
            </a:endParaRPr>
          </a:p>
        </p:txBody>
      </p:sp>
      <p:cxnSp>
        <p:nvCxnSpPr>
          <p:cNvPr id="201" name="Straight Connector 11"/>
          <p:cNvCxnSpPr/>
          <p:nvPr/>
        </p:nvCxnSpPr>
        <p:spPr>
          <a:xfrm flipV="1">
            <a:off x="2032920" y="4236480"/>
            <a:ext cx="816120" cy="834840"/>
          </a:xfrm>
          <a:prstGeom prst="straightConnector1">
            <a:avLst/>
          </a:prstGeom>
          <a:ln w="50800" cap="rnd">
            <a:solidFill>
              <a:srgbClr val="F97835"/>
            </a:solidFill>
            <a:bevel/>
            <a:tailEnd type="triangle" w="med" len="sm"/>
          </a:ln>
        </p:spPr>
      </p:cxnSp>
      <p:sp>
        <p:nvSpPr>
          <p:cNvPr id="202" name="Label"/>
          <p:cNvSpPr/>
          <p:nvPr/>
        </p:nvSpPr>
        <p:spPr>
          <a:xfrm>
            <a:off x="1526760" y="3846960"/>
            <a:ext cx="767160" cy="1994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algn="r" defTabSz="914400">
              <a:lnSpc>
                <a:spcPct val="100000"/>
              </a:lnSpc>
            </a:pPr>
            <a:r>
              <a:rPr lang="en-US" sz="2000" b="1" strike="noStrike" spc="-1">
                <a:solidFill>
                  <a:srgbClr val="E43524"/>
                </a:solidFill>
                <a:latin typeface="Roboto ExtraBold"/>
              </a:rPr>
              <a:t>1.5°C</a:t>
            </a:r>
            <a:endParaRPr lang="en-US" sz="2000" b="0" strike="noStrike" spc="-1">
              <a:solidFill>
                <a:srgbClr val="000000"/>
              </a:solidFill>
              <a:latin typeface="Arial"/>
            </a:endParaRPr>
          </a:p>
        </p:txBody>
      </p:sp>
      <p:cxnSp>
        <p:nvCxnSpPr>
          <p:cNvPr id="203" name="Straight Connector 3"/>
          <p:cNvCxnSpPr/>
          <p:nvPr/>
        </p:nvCxnSpPr>
        <p:spPr>
          <a:xfrm>
            <a:off x="0" y="1573200"/>
            <a:ext cx="5384880" cy="360"/>
          </a:xfrm>
          <a:prstGeom prst="straightConnector1">
            <a:avLst/>
          </a:prstGeom>
          <a:ln>
            <a:solidFill>
              <a:srgbClr val="00AEEF"/>
            </a:solidFill>
          </a:ln>
        </p:spPr>
      </p:cxnSp>
      <p:sp>
        <p:nvSpPr>
          <p:cNvPr id="204" name="Rounded Rectangle 72"/>
          <p:cNvSpPr/>
          <p:nvPr/>
        </p:nvSpPr>
        <p:spPr>
          <a:xfrm>
            <a:off x="2715840" y="4413600"/>
            <a:ext cx="7646760" cy="2080440"/>
          </a:xfrm>
          <a:prstGeom prst="roundRect">
            <a:avLst>
              <a:gd name="adj" fmla="val 10422"/>
            </a:avLst>
          </a:prstGeom>
          <a:solidFill>
            <a:schemeClr val="bg1"/>
          </a:solidFill>
          <a:ln>
            <a:noFill/>
          </a:ln>
          <a:effectLst>
            <a:outerShdw blurRad="50760" dist="37674" dir="2700000" algn="tl" rotWithShape="0">
              <a:srgbClr val="000000">
                <a:alpha val="15000"/>
              </a:srgbClr>
            </a:outerShdw>
          </a:effectLst>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cxnSp>
        <p:nvCxnSpPr>
          <p:cNvPr id="205" name="Straight Connector 13"/>
          <p:cNvCxnSpPr/>
          <p:nvPr/>
        </p:nvCxnSpPr>
        <p:spPr>
          <a:xfrm>
            <a:off x="7594920" y="5115240"/>
            <a:ext cx="360" cy="391680"/>
          </a:xfrm>
          <a:prstGeom prst="straightConnector1">
            <a:avLst/>
          </a:prstGeom>
          <a:ln>
            <a:solidFill>
              <a:srgbClr val="000000">
                <a:lumMod val="75000"/>
                <a:lumOff val="25000"/>
              </a:srgbClr>
            </a:solidFill>
            <a:prstDash val="sysDot"/>
          </a:ln>
        </p:spPr>
      </p:cxnSp>
      <p:cxnSp>
        <p:nvCxnSpPr>
          <p:cNvPr id="206" name="Straight Connector 66"/>
          <p:cNvCxnSpPr/>
          <p:nvPr/>
        </p:nvCxnSpPr>
        <p:spPr>
          <a:xfrm>
            <a:off x="5316120" y="5115240"/>
            <a:ext cx="360" cy="391680"/>
          </a:xfrm>
          <a:prstGeom prst="straightConnector1">
            <a:avLst/>
          </a:prstGeom>
          <a:ln>
            <a:solidFill>
              <a:srgbClr val="000000">
                <a:lumMod val="75000"/>
                <a:lumOff val="25000"/>
              </a:srgbClr>
            </a:solidFill>
            <a:prstDash val="sysDot"/>
          </a:ln>
        </p:spPr>
      </p:cxnSp>
      <p:cxnSp>
        <p:nvCxnSpPr>
          <p:cNvPr id="207" name="Straight Connector 7"/>
          <p:cNvCxnSpPr/>
          <p:nvPr/>
        </p:nvCxnSpPr>
        <p:spPr>
          <a:xfrm>
            <a:off x="3037680" y="5311080"/>
            <a:ext cx="6834240" cy="360"/>
          </a:xfrm>
          <a:prstGeom prst="straightConnector1">
            <a:avLst/>
          </a:prstGeom>
          <a:ln w="31750" cap="rnd">
            <a:solidFill>
              <a:srgbClr val="D4D4DD"/>
            </a:solidFill>
          </a:ln>
        </p:spPr>
      </p:cxnSp>
      <p:cxnSp>
        <p:nvCxnSpPr>
          <p:cNvPr id="208" name="Straight Connector 8"/>
          <p:cNvCxnSpPr/>
          <p:nvPr/>
        </p:nvCxnSpPr>
        <p:spPr>
          <a:xfrm>
            <a:off x="3037680" y="5419440"/>
            <a:ext cx="6696720" cy="360"/>
          </a:xfrm>
          <a:prstGeom prst="straightConnector1">
            <a:avLst/>
          </a:prstGeom>
          <a:ln w="31750" cap="rnd">
            <a:solidFill>
              <a:srgbClr val="D4D4DD"/>
            </a:solidFill>
          </a:ln>
        </p:spPr>
      </p:cxnSp>
      <p:sp>
        <p:nvSpPr>
          <p:cNvPr id="209" name="TextBox 73"/>
          <p:cNvSpPr/>
          <p:nvPr/>
        </p:nvSpPr>
        <p:spPr>
          <a:xfrm>
            <a:off x="2748240" y="4478400"/>
            <a:ext cx="7488720" cy="5468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en-US" sz="1600" b="1" strike="noStrike" spc="-1">
                <a:solidFill>
                  <a:srgbClr val="C00000"/>
                </a:solidFill>
                <a:latin typeface="Roboto ExtraBold"/>
                <a:ea typeface="Roboto ExtraBold"/>
              </a:rPr>
              <a:t>THREE COMPOUNDING CHALLENGES </a:t>
            </a:r>
            <a:br>
              <a:rPr sz="1600"/>
            </a:br>
            <a:r>
              <a:rPr lang="en-US" sz="1400" b="0" strike="noStrike" spc="-1">
                <a:solidFill>
                  <a:schemeClr val="dk1"/>
                </a:solidFill>
                <a:latin typeface="Roboto Medium"/>
                <a:ea typeface="Roboto Medium"/>
              </a:rPr>
              <a:t>Challenges must be </a:t>
            </a:r>
            <a:r>
              <a:rPr lang="en-US" sz="1400" b="1" strike="noStrike" spc="-1">
                <a:solidFill>
                  <a:schemeClr val="dk1"/>
                </a:solidFill>
                <a:latin typeface="Roboto ExtraBold"/>
                <a:ea typeface="Roboto ExtraBold"/>
              </a:rPr>
              <a:t>addressed in parallel </a:t>
            </a:r>
            <a:r>
              <a:rPr lang="en-US" sz="1400" b="0" strike="noStrike" spc="-1">
                <a:solidFill>
                  <a:schemeClr val="dk1"/>
                </a:solidFill>
                <a:latin typeface="Roboto Medium"/>
                <a:ea typeface="Roboto Medium"/>
              </a:rPr>
              <a:t>to limit overshoot</a:t>
            </a:r>
            <a:endParaRPr lang="en-US" sz="1400" b="0" strike="noStrike" spc="-1">
              <a:solidFill>
                <a:srgbClr val="000000"/>
              </a:solidFill>
              <a:latin typeface="Arial"/>
            </a:endParaRPr>
          </a:p>
        </p:txBody>
      </p:sp>
      <p:sp>
        <p:nvSpPr>
          <p:cNvPr id="210" name="TextBox 74"/>
          <p:cNvSpPr/>
          <p:nvPr/>
        </p:nvSpPr>
        <p:spPr>
          <a:xfrm>
            <a:off x="2815560" y="5660280"/>
            <a:ext cx="2279160" cy="7300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en-US" sz="1400" b="1" strike="noStrike" spc="-1">
                <a:solidFill>
                  <a:srgbClr val="F97835"/>
                </a:solidFill>
                <a:latin typeface="Roboto ExtraBold"/>
                <a:ea typeface="Roboto ExtraBold"/>
              </a:rPr>
              <a:t> IMMEDIATE RESPONSE</a:t>
            </a:r>
            <a:endParaRPr lang="en-US" sz="1400" b="0" strike="noStrike" spc="-1">
              <a:solidFill>
                <a:srgbClr val="000000"/>
              </a:solidFill>
              <a:latin typeface="Arial"/>
            </a:endParaRPr>
          </a:p>
          <a:p>
            <a:pPr algn="ctr" defTabSz="914400">
              <a:lnSpc>
                <a:spcPct val="100000"/>
              </a:lnSpc>
            </a:pPr>
            <a:r>
              <a:rPr lang="en-US" sz="1400" b="0" strike="noStrike" spc="-1">
                <a:solidFill>
                  <a:schemeClr val="dk1"/>
                </a:solidFill>
                <a:latin typeface="Roboto Medium"/>
                <a:ea typeface="Roboto Medium"/>
              </a:rPr>
              <a:t>Addressing impacts and reducing emissions</a:t>
            </a:r>
            <a:endParaRPr lang="en-US" sz="1400" b="0" strike="noStrike" spc="-1">
              <a:solidFill>
                <a:srgbClr val="000000"/>
              </a:solidFill>
              <a:latin typeface="Arial"/>
            </a:endParaRPr>
          </a:p>
        </p:txBody>
      </p:sp>
      <p:sp>
        <p:nvSpPr>
          <p:cNvPr id="211" name="TextBox 75"/>
          <p:cNvSpPr/>
          <p:nvPr/>
        </p:nvSpPr>
        <p:spPr>
          <a:xfrm>
            <a:off x="5043060" y="5655240"/>
            <a:ext cx="2910600" cy="730080"/>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defTabSz="914400">
              <a:lnSpc>
                <a:spcPct val="100000"/>
              </a:lnSpc>
            </a:pPr>
            <a:r>
              <a:rPr lang="en-US" sz="1400" b="1" strike="noStrike" spc="-1" dirty="0">
                <a:solidFill>
                  <a:srgbClr val="9B1027"/>
                </a:solidFill>
                <a:latin typeface="Roboto ExtraBold"/>
                <a:ea typeface="Roboto ExtraBold"/>
              </a:rPr>
              <a:t>COPING AND PREPAREDNESS</a:t>
            </a:r>
            <a:endParaRPr lang="en-US" sz="1400" b="0" strike="noStrike" spc="-1" dirty="0">
              <a:solidFill>
                <a:srgbClr val="000000"/>
              </a:solidFill>
              <a:latin typeface="Arial"/>
            </a:endParaRPr>
          </a:p>
          <a:p>
            <a:pPr algn="ctr" defTabSz="914400">
              <a:lnSpc>
                <a:spcPct val="100000"/>
              </a:lnSpc>
            </a:pPr>
            <a:r>
              <a:rPr lang="en-US" sz="1400" b="0" strike="noStrike" spc="-1" dirty="0">
                <a:solidFill>
                  <a:schemeClr val="dk1"/>
                </a:solidFill>
                <a:latin typeface="Roboto Medium"/>
                <a:ea typeface="Roboto Medium"/>
              </a:rPr>
              <a:t>Managing risks and </a:t>
            </a:r>
            <a:endParaRPr lang="en-US" sz="1400" b="0" strike="noStrike" spc="-1" dirty="0">
              <a:solidFill>
                <a:srgbClr val="000000"/>
              </a:solidFill>
              <a:latin typeface="Arial"/>
            </a:endParaRPr>
          </a:p>
          <a:p>
            <a:pPr algn="ctr" defTabSz="914400">
              <a:lnSpc>
                <a:spcPct val="100000"/>
              </a:lnSpc>
            </a:pPr>
            <a:r>
              <a:rPr lang="en-US" sz="1400" b="0" strike="noStrike" spc="-1" dirty="0">
                <a:solidFill>
                  <a:schemeClr val="dk1"/>
                </a:solidFill>
                <a:latin typeface="Roboto Medium"/>
                <a:ea typeface="Roboto Medium"/>
              </a:rPr>
              <a:t>limiting peak warming</a:t>
            </a:r>
            <a:endParaRPr lang="en-US" sz="1400" b="0" strike="noStrike" spc="-1" dirty="0">
              <a:solidFill>
                <a:srgbClr val="000000"/>
              </a:solidFill>
              <a:latin typeface="Arial"/>
            </a:endParaRPr>
          </a:p>
        </p:txBody>
      </p:sp>
      <p:sp>
        <p:nvSpPr>
          <p:cNvPr id="212" name="TextBox 76"/>
          <p:cNvSpPr/>
          <p:nvPr/>
        </p:nvSpPr>
        <p:spPr>
          <a:xfrm>
            <a:off x="7902000" y="5655240"/>
            <a:ext cx="2383200" cy="730080"/>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defTabSz="914400">
              <a:lnSpc>
                <a:spcPct val="100000"/>
              </a:lnSpc>
            </a:pPr>
            <a:r>
              <a:rPr lang="en-US" sz="1400" b="1" strike="noStrike" spc="-1" dirty="0">
                <a:solidFill>
                  <a:srgbClr val="E43524"/>
                </a:solidFill>
                <a:latin typeface="Roboto ExtraBold"/>
                <a:ea typeface="Roboto ExtraBold"/>
              </a:rPr>
              <a:t>LONG-TERM RESILIENCE</a:t>
            </a:r>
            <a:endParaRPr lang="en-US" sz="1400" b="0" strike="noStrike" spc="-1" dirty="0">
              <a:solidFill>
                <a:srgbClr val="000000"/>
              </a:solidFill>
              <a:latin typeface="Arial"/>
            </a:endParaRPr>
          </a:p>
          <a:p>
            <a:pPr algn="ctr" defTabSz="914400">
              <a:lnSpc>
                <a:spcPct val="100000"/>
              </a:lnSpc>
            </a:pPr>
            <a:r>
              <a:rPr lang="en-US" sz="1400" b="0" strike="noStrike" spc="-1" dirty="0">
                <a:solidFill>
                  <a:schemeClr val="dk1"/>
                </a:solidFill>
                <a:latin typeface="Roboto Medium"/>
                <a:ea typeface="Roboto Medium"/>
              </a:rPr>
              <a:t>Scaling adaptation and </a:t>
            </a:r>
            <a:endParaRPr lang="en-US" sz="1400" b="0" strike="noStrike" spc="-1" dirty="0">
              <a:solidFill>
                <a:srgbClr val="000000"/>
              </a:solidFill>
              <a:latin typeface="Arial"/>
            </a:endParaRPr>
          </a:p>
          <a:p>
            <a:pPr algn="ctr" defTabSz="914400">
              <a:lnSpc>
                <a:spcPct val="100000"/>
              </a:lnSpc>
            </a:pPr>
            <a:r>
              <a:rPr lang="en-US" sz="1400" b="0" strike="noStrike" spc="-1" dirty="0">
                <a:solidFill>
                  <a:schemeClr val="dk1"/>
                </a:solidFill>
                <a:latin typeface="Roboto Medium"/>
                <a:ea typeface="Roboto Medium"/>
              </a:rPr>
              <a:t>sustaining decline</a:t>
            </a:r>
            <a:endParaRPr lang="en-US" sz="1400" b="0" strike="noStrike" spc="-1" dirty="0">
              <a:solidFill>
                <a:srgbClr val="000000"/>
              </a:solidFill>
              <a:latin typeface="Arial"/>
            </a:endParaRPr>
          </a:p>
        </p:txBody>
      </p:sp>
      <p:cxnSp>
        <p:nvCxnSpPr>
          <p:cNvPr id="213" name="Straight Connector 78"/>
          <p:cNvCxnSpPr/>
          <p:nvPr/>
        </p:nvCxnSpPr>
        <p:spPr>
          <a:xfrm>
            <a:off x="3037680" y="5206320"/>
            <a:ext cx="6834240" cy="360"/>
          </a:xfrm>
          <a:prstGeom prst="straightConnector1">
            <a:avLst/>
          </a:prstGeom>
          <a:ln w="31750" cap="rnd">
            <a:solidFill>
              <a:srgbClr val="F97835"/>
            </a:solidFill>
          </a:ln>
        </p:spPr>
      </p:cxnSp>
      <p:cxnSp>
        <p:nvCxnSpPr>
          <p:cNvPr id="214" name="Straight Connector 80"/>
          <p:cNvCxnSpPr/>
          <p:nvPr/>
        </p:nvCxnSpPr>
        <p:spPr>
          <a:xfrm>
            <a:off x="3037680" y="5311080"/>
            <a:ext cx="4553640" cy="360"/>
          </a:xfrm>
          <a:prstGeom prst="straightConnector1">
            <a:avLst/>
          </a:prstGeom>
          <a:ln w="31750" cap="rnd">
            <a:solidFill>
              <a:srgbClr val="9B1027"/>
            </a:solidFill>
          </a:ln>
        </p:spPr>
      </p:cxnSp>
      <p:cxnSp>
        <p:nvCxnSpPr>
          <p:cNvPr id="215" name="Straight Connector 81"/>
          <p:cNvCxnSpPr/>
          <p:nvPr/>
        </p:nvCxnSpPr>
        <p:spPr>
          <a:xfrm>
            <a:off x="5321160" y="5419440"/>
            <a:ext cx="4550760" cy="360"/>
          </a:xfrm>
          <a:prstGeom prst="straightConnector1">
            <a:avLst/>
          </a:prstGeom>
          <a:ln w="31750" cap="rnd">
            <a:solidFill>
              <a:srgbClr val="E43524"/>
            </a:solidFill>
          </a:ln>
        </p:spPr>
      </p:cxnSp>
      <p:grpSp>
        <p:nvGrpSpPr>
          <p:cNvPr id="216" name="Group 105"/>
          <p:cNvGrpSpPr/>
          <p:nvPr/>
        </p:nvGrpSpPr>
        <p:grpSpPr>
          <a:xfrm>
            <a:off x="3747240" y="5036760"/>
            <a:ext cx="660960" cy="570960"/>
            <a:chOff x="3747240" y="5036760"/>
            <a:chExt cx="660960" cy="570960"/>
          </a:xfrm>
        </p:grpSpPr>
        <p:sp>
          <p:nvSpPr>
            <p:cNvPr id="217" name="Oval 82"/>
            <p:cNvSpPr/>
            <p:nvPr/>
          </p:nvSpPr>
          <p:spPr>
            <a:xfrm>
              <a:off x="3862440" y="5061960"/>
              <a:ext cx="545760" cy="545760"/>
            </a:xfrm>
            <a:prstGeom prst="ellipse">
              <a:avLst/>
            </a:prstGeom>
            <a:solidFill>
              <a:schemeClr val="bg1"/>
            </a:solidFill>
            <a:ln>
              <a:noFill/>
            </a:ln>
            <a:effectLst>
              <a:outerShdw blurRad="50760" dist="37674" dir="2700000" algn="tl" rotWithShape="0">
                <a:srgbClr val="000000">
                  <a:alpha val="15000"/>
                </a:srgbClr>
              </a:outerShdw>
            </a:effectLst>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sp>
          <p:nvSpPr>
            <p:cNvPr id="218" name="Oval 87"/>
            <p:cNvSpPr/>
            <p:nvPr/>
          </p:nvSpPr>
          <p:spPr>
            <a:xfrm>
              <a:off x="3747240" y="5045400"/>
              <a:ext cx="229680" cy="229680"/>
            </a:xfrm>
            <a:prstGeom prst="ellipse">
              <a:avLst/>
            </a:prstGeom>
            <a:solidFill>
              <a:srgbClr val="F97835"/>
            </a:solidFill>
            <a:ln w="19050">
              <a:solidFill>
                <a:srgbClr val="FFFFFF"/>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sp>
          <p:nvSpPr>
            <p:cNvPr id="219" name="TextBox 88"/>
            <p:cNvSpPr/>
            <p:nvPr/>
          </p:nvSpPr>
          <p:spPr>
            <a:xfrm>
              <a:off x="3747240" y="5036760"/>
              <a:ext cx="229680" cy="242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tabLst>
                  <a:tab pos="0" algn="l"/>
                </a:tabLst>
              </a:pPr>
              <a:r>
                <a:rPr lang="en-US" sz="1000" b="1" strike="noStrike" spc="-1">
                  <a:solidFill>
                    <a:schemeClr val="lt1"/>
                  </a:solidFill>
                  <a:latin typeface="Roboto Black"/>
                  <a:ea typeface="Roboto Black"/>
                </a:rPr>
                <a:t>1</a:t>
              </a:r>
              <a:endParaRPr lang="en-US" sz="1000" b="0" strike="noStrike" spc="-1">
                <a:solidFill>
                  <a:srgbClr val="000000"/>
                </a:solidFill>
                <a:latin typeface="Arial"/>
              </a:endParaRPr>
            </a:p>
          </p:txBody>
        </p:sp>
        <p:sp>
          <p:nvSpPr>
            <p:cNvPr id="220" name="Freeform 89"/>
            <p:cNvSpPr/>
            <p:nvPr/>
          </p:nvSpPr>
          <p:spPr>
            <a:xfrm>
              <a:off x="3947040" y="5264640"/>
              <a:ext cx="399240" cy="151920"/>
            </a:xfrm>
            <a:custGeom>
              <a:avLst/>
              <a:gdLst>
                <a:gd name="textAreaLeft" fmla="*/ 0 w 399240"/>
                <a:gd name="textAreaRight" fmla="*/ 399600 w 399240"/>
                <a:gd name="textAreaTop" fmla="*/ 0 h 151920"/>
                <a:gd name="textAreaBottom" fmla="*/ 152280 h 151920"/>
              </a:gdLst>
              <a:ahLst/>
              <a:cxnLst/>
              <a:rect l="textAreaLeft" t="textAreaTop" r="textAreaRight" b="textAreaBottom"/>
              <a:pathLst>
                <a:path w="8257101" h="1778641">
                  <a:moveTo>
                    <a:pt x="0" y="1778641"/>
                  </a:moveTo>
                  <a:cubicBezTo>
                    <a:pt x="812418" y="974816"/>
                    <a:pt x="1624836" y="170992"/>
                    <a:pt x="2612571" y="18592"/>
                  </a:cubicBezTo>
                  <a:cubicBezTo>
                    <a:pt x="3600306" y="-133808"/>
                    <a:pt x="4985657" y="695799"/>
                    <a:pt x="5926412" y="864241"/>
                  </a:cubicBezTo>
                  <a:cubicBezTo>
                    <a:pt x="6867167" y="1032683"/>
                    <a:pt x="7970635" y="1020078"/>
                    <a:pt x="8257101" y="1029245"/>
                  </a:cubicBezTo>
                </a:path>
              </a:pathLst>
            </a:custGeom>
            <a:noFill/>
            <a:ln w="44450" cap="rnd">
              <a:solidFill>
                <a:srgbClr val="F97835"/>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grpSp>
      <p:grpSp>
        <p:nvGrpSpPr>
          <p:cNvPr id="221" name="Group 104"/>
          <p:cNvGrpSpPr/>
          <p:nvPr/>
        </p:nvGrpSpPr>
        <p:grpSpPr>
          <a:xfrm>
            <a:off x="6049800" y="5054400"/>
            <a:ext cx="643320" cy="570960"/>
            <a:chOff x="6049800" y="5054400"/>
            <a:chExt cx="643320" cy="570960"/>
          </a:xfrm>
        </p:grpSpPr>
        <p:sp>
          <p:nvSpPr>
            <p:cNvPr id="222" name="Oval 90"/>
            <p:cNvSpPr/>
            <p:nvPr/>
          </p:nvSpPr>
          <p:spPr>
            <a:xfrm>
              <a:off x="6147360" y="5079600"/>
              <a:ext cx="545760" cy="545760"/>
            </a:xfrm>
            <a:prstGeom prst="ellipse">
              <a:avLst/>
            </a:prstGeom>
            <a:solidFill>
              <a:schemeClr val="bg1"/>
            </a:solidFill>
            <a:ln>
              <a:noFill/>
            </a:ln>
            <a:effectLst>
              <a:outerShdw blurRad="50760" dist="37674" dir="2700000" algn="tl" rotWithShape="0">
                <a:srgbClr val="000000">
                  <a:alpha val="15000"/>
                </a:srgbClr>
              </a:outerShdw>
            </a:effectLst>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sp>
          <p:nvSpPr>
            <p:cNvPr id="223" name="Oval 91"/>
            <p:cNvSpPr/>
            <p:nvPr/>
          </p:nvSpPr>
          <p:spPr>
            <a:xfrm>
              <a:off x="6049800" y="5063400"/>
              <a:ext cx="229680" cy="229680"/>
            </a:xfrm>
            <a:prstGeom prst="ellipse">
              <a:avLst/>
            </a:prstGeom>
            <a:solidFill>
              <a:srgbClr val="9B1027"/>
            </a:solidFill>
            <a:ln w="19050">
              <a:solidFill>
                <a:srgbClr val="FFFFFF"/>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sp>
          <p:nvSpPr>
            <p:cNvPr id="224" name="TextBox 92"/>
            <p:cNvSpPr/>
            <p:nvPr/>
          </p:nvSpPr>
          <p:spPr>
            <a:xfrm>
              <a:off x="6049800" y="5054400"/>
              <a:ext cx="229680" cy="242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tabLst>
                  <a:tab pos="0" algn="l"/>
                </a:tabLst>
              </a:pPr>
              <a:r>
                <a:rPr lang="en-US" sz="1000" b="1" strike="noStrike" spc="-1">
                  <a:solidFill>
                    <a:schemeClr val="lt1"/>
                  </a:solidFill>
                  <a:latin typeface="Roboto Black"/>
                  <a:ea typeface="Roboto Black"/>
                </a:rPr>
                <a:t>2</a:t>
              </a:r>
              <a:endParaRPr lang="en-US" sz="1000" b="0" strike="noStrike" spc="-1">
                <a:solidFill>
                  <a:srgbClr val="000000"/>
                </a:solidFill>
                <a:latin typeface="Arial"/>
              </a:endParaRPr>
            </a:p>
          </p:txBody>
        </p:sp>
        <p:sp>
          <p:nvSpPr>
            <p:cNvPr id="225" name="Freeform 93"/>
            <p:cNvSpPr/>
            <p:nvPr/>
          </p:nvSpPr>
          <p:spPr>
            <a:xfrm>
              <a:off x="6231960" y="5282640"/>
              <a:ext cx="399240" cy="151920"/>
            </a:xfrm>
            <a:custGeom>
              <a:avLst/>
              <a:gdLst>
                <a:gd name="textAreaLeft" fmla="*/ 0 w 399240"/>
                <a:gd name="textAreaRight" fmla="*/ 399600 w 399240"/>
                <a:gd name="textAreaTop" fmla="*/ 0 h 151920"/>
                <a:gd name="textAreaBottom" fmla="*/ 152280 h 151920"/>
              </a:gdLst>
              <a:ahLst/>
              <a:cxnLst/>
              <a:rect l="textAreaLeft" t="textAreaTop" r="textAreaRight" b="textAreaBottom"/>
              <a:pathLst>
                <a:path w="8257101" h="1778641">
                  <a:moveTo>
                    <a:pt x="0" y="1778641"/>
                  </a:moveTo>
                  <a:cubicBezTo>
                    <a:pt x="812418" y="974816"/>
                    <a:pt x="1624836" y="170992"/>
                    <a:pt x="2612571" y="18592"/>
                  </a:cubicBezTo>
                  <a:cubicBezTo>
                    <a:pt x="3600306" y="-133808"/>
                    <a:pt x="4985657" y="695799"/>
                    <a:pt x="5926412" y="864241"/>
                  </a:cubicBezTo>
                  <a:cubicBezTo>
                    <a:pt x="6867167" y="1032683"/>
                    <a:pt x="7970635" y="1020078"/>
                    <a:pt x="8257101" y="1029245"/>
                  </a:cubicBezTo>
                </a:path>
              </a:pathLst>
            </a:custGeom>
            <a:noFill/>
            <a:ln w="44450" cap="rnd">
              <a:solidFill>
                <a:srgbClr val="FFFFFF">
                  <a:lumMod val="85000"/>
                </a:srgbClr>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sp>
          <p:nvSpPr>
            <p:cNvPr id="226" name="Freeform 95"/>
            <p:cNvSpPr/>
            <p:nvPr/>
          </p:nvSpPr>
          <p:spPr>
            <a:xfrm>
              <a:off x="6233760" y="5285520"/>
              <a:ext cx="212400" cy="141120"/>
            </a:xfrm>
            <a:custGeom>
              <a:avLst/>
              <a:gdLst>
                <a:gd name="textAreaLeft" fmla="*/ 0 w 212400"/>
                <a:gd name="textAreaRight" fmla="*/ 212760 w 212400"/>
                <a:gd name="textAreaTop" fmla="*/ 0 h 141120"/>
                <a:gd name="textAreaBottom" fmla="*/ 141480 h 141120"/>
              </a:gdLst>
              <a:ahLst/>
              <a:cxnLst/>
              <a:rect l="textAreaLeft" t="textAreaTop" r="textAreaRight" b="textAreaBottom"/>
              <a:pathLst>
                <a:path w="212725" h="141378">
                  <a:moveTo>
                    <a:pt x="0" y="141378"/>
                  </a:moveTo>
                  <a:cubicBezTo>
                    <a:pt x="59002" y="58034"/>
                    <a:pt x="76729" y="22315"/>
                    <a:pt x="123825" y="4853"/>
                  </a:cubicBezTo>
                  <a:cubicBezTo>
                    <a:pt x="170921" y="-12609"/>
                    <a:pt x="187325" y="21786"/>
                    <a:pt x="212725" y="33428"/>
                  </a:cubicBezTo>
                </a:path>
              </a:pathLst>
            </a:custGeom>
            <a:noFill/>
            <a:ln w="44450" cap="rnd">
              <a:solidFill>
                <a:srgbClr val="9B1027"/>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grpSp>
      <p:grpSp>
        <p:nvGrpSpPr>
          <p:cNvPr id="227" name="Group 103"/>
          <p:cNvGrpSpPr/>
          <p:nvPr/>
        </p:nvGrpSpPr>
        <p:grpSpPr>
          <a:xfrm>
            <a:off x="8433000" y="5036760"/>
            <a:ext cx="619560" cy="570960"/>
            <a:chOff x="8433000" y="5036760"/>
            <a:chExt cx="619560" cy="570960"/>
          </a:xfrm>
        </p:grpSpPr>
        <p:sp>
          <p:nvSpPr>
            <p:cNvPr id="228" name="Oval 96"/>
            <p:cNvSpPr/>
            <p:nvPr/>
          </p:nvSpPr>
          <p:spPr>
            <a:xfrm>
              <a:off x="8506800" y="5061960"/>
              <a:ext cx="545760" cy="545760"/>
            </a:xfrm>
            <a:prstGeom prst="ellipse">
              <a:avLst/>
            </a:prstGeom>
            <a:solidFill>
              <a:schemeClr val="bg1"/>
            </a:solidFill>
            <a:ln>
              <a:noFill/>
            </a:ln>
            <a:effectLst>
              <a:outerShdw blurRad="50760" dist="37674" dir="2700000" algn="tl" rotWithShape="0">
                <a:srgbClr val="000000">
                  <a:alpha val="15000"/>
                </a:srgbClr>
              </a:outerShdw>
            </a:effectLst>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sp>
          <p:nvSpPr>
            <p:cNvPr id="229" name="Oval 97"/>
            <p:cNvSpPr/>
            <p:nvPr/>
          </p:nvSpPr>
          <p:spPr>
            <a:xfrm>
              <a:off x="8433000" y="5045400"/>
              <a:ext cx="229680" cy="229680"/>
            </a:xfrm>
            <a:prstGeom prst="ellipse">
              <a:avLst/>
            </a:prstGeom>
            <a:solidFill>
              <a:srgbClr val="E43524"/>
            </a:solidFill>
            <a:ln w="19050">
              <a:solidFill>
                <a:srgbClr val="FFFFFF"/>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sp>
          <p:nvSpPr>
            <p:cNvPr id="230" name="TextBox 98"/>
            <p:cNvSpPr/>
            <p:nvPr/>
          </p:nvSpPr>
          <p:spPr>
            <a:xfrm>
              <a:off x="8433000" y="5036760"/>
              <a:ext cx="229680" cy="242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tabLst>
                  <a:tab pos="0" algn="l"/>
                </a:tabLst>
              </a:pPr>
              <a:r>
                <a:rPr lang="en-US" sz="1000" b="1" strike="noStrike" spc="-1">
                  <a:solidFill>
                    <a:schemeClr val="lt1"/>
                  </a:solidFill>
                  <a:latin typeface="Roboto Black"/>
                  <a:ea typeface="Roboto Black"/>
                </a:rPr>
                <a:t>3</a:t>
              </a:r>
              <a:endParaRPr lang="en-US" sz="1000" b="0" strike="noStrike" spc="-1">
                <a:solidFill>
                  <a:srgbClr val="000000"/>
                </a:solidFill>
                <a:latin typeface="Arial"/>
              </a:endParaRPr>
            </a:p>
          </p:txBody>
        </p:sp>
        <p:sp>
          <p:nvSpPr>
            <p:cNvPr id="231" name="Freeform 99"/>
            <p:cNvSpPr/>
            <p:nvPr/>
          </p:nvSpPr>
          <p:spPr>
            <a:xfrm>
              <a:off x="8591760" y="5264640"/>
              <a:ext cx="399240" cy="151920"/>
            </a:xfrm>
            <a:custGeom>
              <a:avLst/>
              <a:gdLst>
                <a:gd name="textAreaLeft" fmla="*/ 0 w 399240"/>
                <a:gd name="textAreaRight" fmla="*/ 399600 w 399240"/>
                <a:gd name="textAreaTop" fmla="*/ 0 h 151920"/>
                <a:gd name="textAreaBottom" fmla="*/ 152280 h 151920"/>
              </a:gdLst>
              <a:ahLst/>
              <a:cxnLst/>
              <a:rect l="textAreaLeft" t="textAreaTop" r="textAreaRight" b="textAreaBottom"/>
              <a:pathLst>
                <a:path w="8257101" h="1778641">
                  <a:moveTo>
                    <a:pt x="0" y="1778641"/>
                  </a:moveTo>
                  <a:cubicBezTo>
                    <a:pt x="812418" y="974816"/>
                    <a:pt x="1624836" y="170992"/>
                    <a:pt x="2612571" y="18592"/>
                  </a:cubicBezTo>
                  <a:cubicBezTo>
                    <a:pt x="3600306" y="-133808"/>
                    <a:pt x="4985657" y="695799"/>
                    <a:pt x="5926412" y="864241"/>
                  </a:cubicBezTo>
                  <a:cubicBezTo>
                    <a:pt x="6867167" y="1032683"/>
                    <a:pt x="7970635" y="1020078"/>
                    <a:pt x="8257101" y="1029245"/>
                  </a:cubicBezTo>
                </a:path>
              </a:pathLst>
            </a:custGeom>
            <a:noFill/>
            <a:ln w="44450" cap="rnd">
              <a:solidFill>
                <a:srgbClr val="FFFFFF">
                  <a:lumMod val="85000"/>
                </a:srgbClr>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sp>
          <p:nvSpPr>
            <p:cNvPr id="232" name="Freeform 102"/>
            <p:cNvSpPr/>
            <p:nvPr/>
          </p:nvSpPr>
          <p:spPr>
            <a:xfrm>
              <a:off x="8645400" y="5263200"/>
              <a:ext cx="345240" cy="89280"/>
            </a:xfrm>
            <a:custGeom>
              <a:avLst/>
              <a:gdLst>
                <a:gd name="textAreaLeft" fmla="*/ 0 w 345240"/>
                <a:gd name="textAreaRight" fmla="*/ 345600 w 345240"/>
                <a:gd name="textAreaTop" fmla="*/ 0 h 89280"/>
                <a:gd name="textAreaBottom" fmla="*/ 89640 h 89280"/>
              </a:gdLst>
              <a:ahLst/>
              <a:cxnLst/>
              <a:rect l="textAreaLeft" t="textAreaTop" r="textAreaRight" b="textAreaBottom"/>
              <a:pathLst>
                <a:path w="7142092" h="1048088">
                  <a:moveTo>
                    <a:pt x="0" y="795221"/>
                  </a:moveTo>
                  <a:cubicBezTo>
                    <a:pt x="484469" y="473969"/>
                    <a:pt x="826830" y="-14329"/>
                    <a:pt x="1628730" y="316"/>
                  </a:cubicBezTo>
                  <a:cubicBezTo>
                    <a:pt x="2430630" y="14961"/>
                    <a:pt x="3870648" y="714647"/>
                    <a:pt x="4811403" y="883089"/>
                  </a:cubicBezTo>
                  <a:cubicBezTo>
                    <a:pt x="5752158" y="1051531"/>
                    <a:pt x="6855626" y="1038926"/>
                    <a:pt x="7142092" y="1048093"/>
                  </a:cubicBezTo>
                </a:path>
              </a:pathLst>
            </a:custGeom>
            <a:noFill/>
            <a:ln w="44450" cap="rnd">
              <a:solidFill>
                <a:srgbClr val="E43524"/>
              </a:solidFill>
            </a:ln>
          </p:spPr>
          <p:style>
            <a:lnRef idx="2">
              <a:schemeClr val="accent1">
                <a:shade val="15000"/>
              </a:schemeClr>
            </a:lnRef>
            <a:fillRef idx="1">
              <a:schemeClr val="accent1"/>
            </a:fillRef>
            <a:effectRef idx="0">
              <a:schemeClr val="accent1"/>
            </a:effectRef>
            <a:fontRef idx="minor"/>
          </p:style>
          <p:txBody>
            <a:bodyPr lIns="90000" tIns="44640" rIns="90000" bIns="44640" anchor="ctr">
              <a:noAutofit/>
            </a:bodyPr>
            <a:lstStyle/>
            <a:p>
              <a:pPr algn="ctr" defTabSz="914400">
                <a:lnSpc>
                  <a:spcPct val="100000"/>
                </a:lnSpc>
              </a:pPr>
              <a:endParaRPr lang="en-US" sz="1800" b="0" strike="noStrike" spc="-1">
                <a:solidFill>
                  <a:schemeClr val="lt1"/>
                </a:solidFill>
                <a:latin typeface="Calibri"/>
              </a:endParaRPr>
            </a:p>
          </p:txBody>
        </p:sp>
      </p:grpSp>
      <p:sp>
        <p:nvSpPr>
          <p:cNvPr id="233" name="TextBox 110"/>
          <p:cNvSpPr/>
          <p:nvPr/>
        </p:nvSpPr>
        <p:spPr>
          <a:xfrm>
            <a:off x="2833560" y="5078520"/>
            <a:ext cx="232200" cy="211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en-US" sz="800" b="1" strike="noStrike" spc="-1">
                <a:solidFill>
                  <a:srgbClr val="D4D4DD"/>
                </a:solidFill>
                <a:latin typeface="Roboto ExtraBold"/>
                <a:ea typeface="Roboto ExtraBold"/>
              </a:rPr>
              <a:t>1</a:t>
            </a:r>
            <a:endParaRPr lang="en-US" sz="800" b="0" strike="noStrike" spc="-1">
              <a:solidFill>
                <a:srgbClr val="000000"/>
              </a:solidFill>
              <a:latin typeface="Arial"/>
            </a:endParaRPr>
          </a:p>
        </p:txBody>
      </p:sp>
      <p:sp>
        <p:nvSpPr>
          <p:cNvPr id="234" name="TextBox 111"/>
          <p:cNvSpPr/>
          <p:nvPr/>
        </p:nvSpPr>
        <p:spPr>
          <a:xfrm>
            <a:off x="2833560" y="5213520"/>
            <a:ext cx="232200" cy="211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en-US" sz="800" b="1" strike="noStrike" spc="-1">
                <a:solidFill>
                  <a:srgbClr val="D4D4DD"/>
                </a:solidFill>
                <a:latin typeface="Roboto ExtraBold"/>
                <a:ea typeface="Roboto ExtraBold"/>
              </a:rPr>
              <a:t>2</a:t>
            </a:r>
            <a:endParaRPr lang="en-US" sz="800" b="0" strike="noStrike" spc="-1">
              <a:solidFill>
                <a:srgbClr val="000000"/>
              </a:solidFill>
              <a:latin typeface="Arial"/>
            </a:endParaRPr>
          </a:p>
        </p:txBody>
      </p:sp>
      <p:sp>
        <p:nvSpPr>
          <p:cNvPr id="235" name="TextBox 112"/>
          <p:cNvSpPr/>
          <p:nvPr/>
        </p:nvSpPr>
        <p:spPr>
          <a:xfrm>
            <a:off x="2833560" y="5337000"/>
            <a:ext cx="232200" cy="211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en-US" sz="800" b="1" strike="noStrike" spc="-1">
                <a:solidFill>
                  <a:srgbClr val="D4D4DD"/>
                </a:solidFill>
                <a:latin typeface="Roboto ExtraBold"/>
                <a:ea typeface="Roboto ExtraBold"/>
              </a:rPr>
              <a:t>3</a:t>
            </a:r>
            <a:endParaRPr lang="en-US" sz="800" b="0" strike="noStrike" spc="-1">
              <a:solidFill>
                <a:srgbClr val="000000"/>
              </a:solidFill>
              <a:latin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p:cNvSpPr txBox="1"/>
          <p:nvPr/>
        </p:nvSpPr>
        <p:spPr>
          <a:xfrm>
            <a:off x="8191500" y="976313"/>
            <a:ext cx="2127251" cy="5262979"/>
          </a:xfrm>
          <a:prstGeom prst="rect">
            <a:avLst/>
          </a:prstGeom>
          <a:noFill/>
        </p:spPr>
        <p:txBody>
          <a:bodyPr>
            <a:spAutoFit/>
          </a:bodyPr>
          <a:lstStyle>
            <a:lvl1pPr>
              <a:defRPr sz="2400">
                <a:solidFill>
                  <a:schemeClr val="tx1"/>
                </a:solidFill>
                <a:latin typeface="Arial" charset="0"/>
                <a:ea typeface="ヒラギノ角ゴ Pro W3" charset="-128"/>
              </a:defRPr>
            </a:lvl1pPr>
            <a:lvl2pPr marL="742950" indent="-285750">
              <a:defRPr sz="2400">
                <a:solidFill>
                  <a:schemeClr val="tx1"/>
                </a:solidFill>
                <a:latin typeface="Arial" charset="0"/>
                <a:ea typeface="ヒラギノ角ゴ Pro W3" charset="-128"/>
              </a:defRPr>
            </a:lvl2pPr>
            <a:lvl3pPr marL="1143000" indent="-228600">
              <a:defRPr sz="2400">
                <a:solidFill>
                  <a:schemeClr val="tx1"/>
                </a:solidFill>
                <a:latin typeface="Arial" charset="0"/>
                <a:ea typeface="ヒラギノ角ゴ Pro W3" charset="-128"/>
              </a:defRPr>
            </a:lvl3pPr>
            <a:lvl4pPr marL="1600200" indent="-228600">
              <a:defRPr sz="2400">
                <a:solidFill>
                  <a:schemeClr val="tx1"/>
                </a:solidFill>
                <a:latin typeface="Arial" charset="0"/>
                <a:ea typeface="ヒラギノ角ゴ Pro W3" charset="-128"/>
              </a:defRPr>
            </a:lvl4pPr>
            <a:lvl5pPr marL="2057400" indent="-228600">
              <a:defRPr sz="2400">
                <a:solidFill>
                  <a:schemeClr val="tx1"/>
                </a:solidFill>
                <a:latin typeface="Arial" charset="0"/>
                <a:ea typeface="ヒラギノ角ゴ Pro W3" charset="-128"/>
              </a:defRPr>
            </a:lvl5pPr>
            <a:lvl6pPr marL="2514600" indent="-228600" eaLnBrk="0" fontAlgn="base" hangingPunct="0">
              <a:spcBef>
                <a:spcPct val="0"/>
              </a:spcBef>
              <a:spcAft>
                <a:spcPct val="0"/>
              </a:spcAft>
              <a:defRPr sz="2400">
                <a:solidFill>
                  <a:schemeClr val="tx1"/>
                </a:solidFill>
                <a:latin typeface="Arial" charset="0"/>
                <a:ea typeface="ヒラギノ角ゴ Pro W3" charset="-128"/>
              </a:defRPr>
            </a:lvl6pPr>
            <a:lvl7pPr marL="2971800" indent="-228600" eaLnBrk="0" fontAlgn="base" hangingPunct="0">
              <a:spcBef>
                <a:spcPct val="0"/>
              </a:spcBef>
              <a:spcAft>
                <a:spcPct val="0"/>
              </a:spcAft>
              <a:defRPr sz="2400">
                <a:solidFill>
                  <a:schemeClr val="tx1"/>
                </a:solidFill>
                <a:latin typeface="Arial" charset="0"/>
                <a:ea typeface="ヒラギノ角ゴ Pro W3" charset="-128"/>
              </a:defRPr>
            </a:lvl7pPr>
            <a:lvl8pPr marL="3429000" indent="-228600" eaLnBrk="0" fontAlgn="base" hangingPunct="0">
              <a:spcBef>
                <a:spcPct val="0"/>
              </a:spcBef>
              <a:spcAft>
                <a:spcPct val="0"/>
              </a:spcAft>
              <a:defRPr sz="2400">
                <a:solidFill>
                  <a:schemeClr val="tx1"/>
                </a:solidFill>
                <a:latin typeface="Arial" charset="0"/>
                <a:ea typeface="ヒラギノ角ゴ Pro W3" charset="-128"/>
              </a:defRPr>
            </a:lvl8pPr>
            <a:lvl9pPr marL="3886200" indent="-228600" eaLnBrk="0" fontAlgn="base" hangingPunct="0">
              <a:spcBef>
                <a:spcPct val="0"/>
              </a:spcBef>
              <a:spcAft>
                <a:spcPct val="0"/>
              </a:spcAft>
              <a:defRPr sz="2400">
                <a:solidFill>
                  <a:schemeClr val="tx1"/>
                </a:solidFill>
                <a:latin typeface="Arial" charset="0"/>
                <a:ea typeface="ヒラギノ角ゴ Pro W3" charset="-128"/>
              </a:defRPr>
            </a:lvl9pPr>
          </a:lstStyle>
          <a:p>
            <a:pPr>
              <a:buSzPts val="1000"/>
            </a:pPr>
            <a:r>
              <a:rPr lang="en-US" altLang="en-US" b="1" dirty="0">
                <a:latin typeface="Calibri" charset="0"/>
                <a:ea typeface="Calibri" charset="0"/>
                <a:cs typeface="Times New Roman" charset="0"/>
              </a:rPr>
              <a:t>Projected spatial patterns of change in annual average near-surface temperature (</a:t>
            </a:r>
            <a:r>
              <a:rPr lang="en-US" altLang="en-US" b="1" dirty="0">
                <a:ea typeface="Calibri" charset="0"/>
                <a:cs typeface="Times New Roman" charset="0"/>
              </a:rPr>
              <a:t>°</a:t>
            </a:r>
            <a:r>
              <a:rPr lang="en-US" altLang="en-US" b="1" dirty="0">
                <a:latin typeface="Calibri" charset="0"/>
                <a:ea typeface="Calibri" charset="0"/>
                <a:cs typeface="Times New Roman" charset="0"/>
              </a:rPr>
              <a:t>C) at different levels of global warming (Figure 4.31, Chapter 4, IPCC AR6). </a:t>
            </a:r>
            <a:endParaRPr lang="en-US" altLang="en-US" dirty="0">
              <a:latin typeface="Times New Roman" charset="0"/>
            </a:endParaRPr>
          </a:p>
        </p:txBody>
      </p:sp>
      <p:pic>
        <p:nvPicPr>
          <p:cNvPr id="102402" name="그림 2" descr="텍스트, 젤라틴이(가) 표시된 사진&#10;&#10;자동 생성된 설명"/>
          <p:cNvPicPr>
            <a:picLocks noChangeAspect="1" noChangeArrowheads="1"/>
          </p:cNvPicPr>
          <p:nvPr/>
        </p:nvPicPr>
        <p:blipFill>
          <a:blip r:embed="rId3">
            <a:extLst>
              <a:ext uri="{28A0092B-C50C-407E-A947-70E740481C1C}">
                <a14:useLocalDpi xmlns:a14="http://schemas.microsoft.com/office/drawing/2010/main" val="0"/>
              </a:ext>
            </a:extLst>
          </a:blip>
          <a:srcRect t="813"/>
          <a:stretch>
            <a:fillRect/>
          </a:stretch>
        </p:blipFill>
        <p:spPr bwMode="auto">
          <a:xfrm>
            <a:off x="1897064" y="263239"/>
            <a:ext cx="6116637" cy="64852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612277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2">
            <a:extLst>
              <a:ext uri="{FF2B5EF4-FFF2-40B4-BE49-F238E27FC236}">
                <a16:creationId xmlns:a16="http://schemas.microsoft.com/office/drawing/2014/main" id="{192CFC85-04DD-F95A-EE46-6E44B408C6FC}"/>
              </a:ext>
            </a:extLst>
          </p:cNvPr>
          <p:cNvSpPr>
            <a:spLocks noChangeArrowheads="1"/>
          </p:cNvSpPr>
          <p:nvPr/>
        </p:nvSpPr>
        <p:spPr bwMode="auto">
          <a:xfrm>
            <a:off x="6523038" y="2844800"/>
            <a:ext cx="18415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lvl1pPr defTabSz="449263">
              <a:lnSpc>
                <a:spcPts val="2013"/>
              </a:lnSpc>
              <a:spcBef>
                <a:spcPts val="500"/>
              </a:spcBef>
              <a:buClr>
                <a:srgbClr val="000000"/>
              </a:buClr>
              <a:buSzPct val="100000"/>
              <a:buFont typeface="Times New Roman" panose="02020603050405020304" pitchFamily="18" charset="0"/>
              <a:defRPr sz="2000">
                <a:solidFill>
                  <a:srgbClr val="012D50"/>
                </a:solidFill>
                <a:latin typeface="Arial" panose="020B0604020202020204" pitchFamily="34" charset="0"/>
                <a:ea typeface="DejaVu Sans" pitchFamily="34" charset="0"/>
                <a:cs typeface="DejaVu Sans" pitchFamily="34" charset="0"/>
              </a:defRPr>
            </a:lvl1pPr>
            <a:lvl2pPr marL="742950" indent="-285750" defTabSz="449263">
              <a:lnSpc>
                <a:spcPts val="1800"/>
              </a:lnSpc>
              <a:spcBef>
                <a:spcPts val="225"/>
              </a:spcBef>
              <a:buClr>
                <a:srgbClr val="000000"/>
              </a:buClr>
              <a:buSzPct val="100000"/>
              <a:buFont typeface="Times New Roman" panose="02020603050405020304" pitchFamily="18" charset="0"/>
              <a:defRPr>
                <a:solidFill>
                  <a:srgbClr val="012D50"/>
                </a:solidFill>
                <a:latin typeface="Arial" panose="020B0604020202020204" pitchFamily="34" charset="0"/>
                <a:ea typeface="DejaVu Sans" pitchFamily="34" charset="0"/>
                <a:cs typeface="DejaVu Sans" pitchFamily="34" charset="0"/>
              </a:defRPr>
            </a:lvl2pPr>
            <a:lvl3pPr marL="1143000" indent="-228600" defTabSz="449263">
              <a:lnSpc>
                <a:spcPts val="1800"/>
              </a:lnSpc>
              <a:spcBef>
                <a:spcPts val="225"/>
              </a:spcBef>
              <a:buClr>
                <a:srgbClr val="000000"/>
              </a:buClr>
              <a:buSzPct val="100000"/>
              <a:buFont typeface="Times New Roman" panose="02020603050405020304" pitchFamily="18" charset="0"/>
              <a:defRPr>
                <a:solidFill>
                  <a:srgbClr val="012D50"/>
                </a:solidFill>
                <a:latin typeface="Arial" panose="020B0604020202020204" pitchFamily="34" charset="0"/>
                <a:ea typeface="DejaVu Sans" pitchFamily="34" charset="0"/>
                <a:cs typeface="DejaVu Sans" pitchFamily="34" charset="0"/>
              </a:defRPr>
            </a:lvl3pPr>
            <a:lvl4pPr marL="1600200" indent="-228600" defTabSz="449263">
              <a:lnSpc>
                <a:spcPts val="1800"/>
              </a:lnSpc>
              <a:spcBef>
                <a:spcPts val="175"/>
              </a:spcBef>
              <a:buClr>
                <a:srgbClr val="000000"/>
              </a:buClr>
              <a:buSzPct val="100000"/>
              <a:buFont typeface="Times New Roman" panose="02020603050405020304" pitchFamily="18" charset="0"/>
              <a:defRPr sz="1400">
                <a:solidFill>
                  <a:srgbClr val="012D50"/>
                </a:solidFill>
                <a:latin typeface="Arial" panose="020B0604020202020204" pitchFamily="34" charset="0"/>
                <a:ea typeface="DejaVu Sans" pitchFamily="34" charset="0"/>
                <a:cs typeface="DejaVu Sans" pitchFamily="34" charset="0"/>
              </a:defRPr>
            </a:lvl4pPr>
            <a:lvl5pPr marL="2057400" indent="-228600" defTabSz="449263">
              <a:lnSpc>
                <a:spcPts val="1800"/>
              </a:lnSpc>
              <a:spcBef>
                <a:spcPts val="175"/>
              </a:spcBef>
              <a:buClr>
                <a:srgbClr val="000000"/>
              </a:buClr>
              <a:buSzPct val="100000"/>
              <a:buFont typeface="Times New Roman" panose="02020603050405020304" pitchFamily="18" charset="0"/>
              <a:defRPr sz="1400">
                <a:solidFill>
                  <a:srgbClr val="012D50"/>
                </a:solidFill>
                <a:latin typeface="Arial" panose="020B0604020202020204" pitchFamily="34" charset="0"/>
                <a:ea typeface="DejaVu Sans" pitchFamily="34" charset="0"/>
                <a:cs typeface="DejaVu Sans" pitchFamily="34" charset="0"/>
              </a:defRPr>
            </a:lvl5pPr>
            <a:lvl6pPr marL="2514600" indent="-228600" defTabSz="449263"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ea typeface="DejaVu Sans" pitchFamily="34" charset="0"/>
                <a:cs typeface="DejaVu Sans" pitchFamily="34" charset="0"/>
              </a:defRPr>
            </a:lvl6pPr>
            <a:lvl7pPr marL="2971800" indent="-228600" defTabSz="449263"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ea typeface="DejaVu Sans" pitchFamily="34" charset="0"/>
                <a:cs typeface="DejaVu Sans" pitchFamily="34" charset="0"/>
              </a:defRPr>
            </a:lvl7pPr>
            <a:lvl8pPr marL="3429000" indent="-228600" defTabSz="449263"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ea typeface="DejaVu Sans" pitchFamily="34" charset="0"/>
                <a:cs typeface="DejaVu Sans" pitchFamily="34" charset="0"/>
              </a:defRPr>
            </a:lvl8pPr>
            <a:lvl9pPr marL="3886200" indent="-228600" defTabSz="449263"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ea typeface="DejaVu Sans" pitchFamily="34" charset="0"/>
                <a:cs typeface="DejaVu Sans" pitchFamily="34" charset="0"/>
              </a:defRPr>
            </a:lvl9pPr>
          </a:lstStyle>
          <a:p>
            <a:pPr>
              <a:lnSpc>
                <a:spcPct val="93000"/>
              </a:lnSpc>
              <a:spcBef>
                <a:spcPct val="0"/>
              </a:spcBef>
            </a:pPr>
            <a:endParaRPr lang="en-US" altLang="en-US" sz="2400">
              <a:solidFill>
                <a:srgbClr val="FFFFFF"/>
              </a:solidFill>
              <a:ea typeface="ヒラギノ角ゴ Pro W3" panose="020B0300000000000000" pitchFamily="34" charset="-128"/>
            </a:endParaRPr>
          </a:p>
        </p:txBody>
      </p:sp>
      <p:sp>
        <p:nvSpPr>
          <p:cNvPr id="258051" name="TextBox 2">
            <a:extLst>
              <a:ext uri="{FF2B5EF4-FFF2-40B4-BE49-F238E27FC236}">
                <a16:creationId xmlns:a16="http://schemas.microsoft.com/office/drawing/2014/main" id="{B80F52D8-A1E5-6ABC-78EC-E317942E818B}"/>
              </a:ext>
            </a:extLst>
          </p:cNvPr>
          <p:cNvSpPr txBox="1">
            <a:spLocks noChangeArrowheads="1"/>
          </p:cNvSpPr>
          <p:nvPr/>
        </p:nvSpPr>
        <p:spPr bwMode="auto">
          <a:xfrm>
            <a:off x="1765301" y="1479075"/>
            <a:ext cx="8902700"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nSpc>
                <a:spcPts val="2013"/>
              </a:lnSpc>
              <a:spcBef>
                <a:spcPts val="500"/>
              </a:spcBef>
              <a:buClr>
                <a:srgbClr val="000000"/>
              </a:buClr>
              <a:buSzPct val="100000"/>
              <a:buFont typeface="Times New Roman" panose="02020603050405020304" pitchFamily="18" charset="0"/>
              <a:defRPr sz="2000">
                <a:solidFill>
                  <a:srgbClr val="012D50"/>
                </a:solidFill>
                <a:latin typeface="Arial" panose="020B0604020202020204" pitchFamily="34" charset="0"/>
                <a:ea typeface="DejaVu Sans" pitchFamily="34" charset="0"/>
                <a:cs typeface="DejaVu Sans" pitchFamily="34" charset="0"/>
              </a:defRPr>
            </a:lvl1pPr>
            <a:lvl2pPr marL="742950" indent="-285750">
              <a:lnSpc>
                <a:spcPts val="1800"/>
              </a:lnSpc>
              <a:spcBef>
                <a:spcPts val="225"/>
              </a:spcBef>
              <a:buClr>
                <a:srgbClr val="000000"/>
              </a:buClr>
              <a:buSzPct val="100000"/>
              <a:buFont typeface="Times New Roman" panose="02020603050405020304" pitchFamily="18" charset="0"/>
              <a:defRPr>
                <a:solidFill>
                  <a:srgbClr val="012D50"/>
                </a:solidFill>
                <a:latin typeface="Arial" panose="020B0604020202020204" pitchFamily="34" charset="0"/>
                <a:ea typeface="DejaVu Sans" pitchFamily="34" charset="0"/>
                <a:cs typeface="DejaVu Sans" pitchFamily="34" charset="0"/>
              </a:defRPr>
            </a:lvl2pPr>
            <a:lvl3pPr marL="1143000" indent="-228600">
              <a:lnSpc>
                <a:spcPts val="1800"/>
              </a:lnSpc>
              <a:spcBef>
                <a:spcPts val="225"/>
              </a:spcBef>
              <a:buClr>
                <a:srgbClr val="000000"/>
              </a:buClr>
              <a:buSzPct val="100000"/>
              <a:buFont typeface="Times New Roman" panose="02020603050405020304" pitchFamily="18" charset="0"/>
              <a:defRPr>
                <a:solidFill>
                  <a:srgbClr val="012D50"/>
                </a:solidFill>
                <a:latin typeface="Arial" panose="020B0604020202020204" pitchFamily="34" charset="0"/>
                <a:ea typeface="DejaVu Sans" pitchFamily="34" charset="0"/>
                <a:cs typeface="DejaVu Sans" pitchFamily="34" charset="0"/>
              </a:defRPr>
            </a:lvl3pPr>
            <a:lvl4pPr marL="1600200" indent="-228600">
              <a:lnSpc>
                <a:spcPts val="1800"/>
              </a:lnSpc>
              <a:spcBef>
                <a:spcPts val="175"/>
              </a:spcBef>
              <a:buClr>
                <a:srgbClr val="000000"/>
              </a:buClr>
              <a:buSzPct val="100000"/>
              <a:buFont typeface="Times New Roman" panose="02020603050405020304" pitchFamily="18" charset="0"/>
              <a:defRPr sz="1400">
                <a:solidFill>
                  <a:srgbClr val="012D50"/>
                </a:solidFill>
                <a:latin typeface="Arial" panose="020B0604020202020204" pitchFamily="34" charset="0"/>
                <a:ea typeface="DejaVu Sans" pitchFamily="34" charset="0"/>
                <a:cs typeface="DejaVu Sans" pitchFamily="34" charset="0"/>
              </a:defRPr>
            </a:lvl4pPr>
            <a:lvl5pPr marL="2057400" indent="-228600">
              <a:lnSpc>
                <a:spcPts val="1800"/>
              </a:lnSpc>
              <a:spcBef>
                <a:spcPts val="175"/>
              </a:spcBef>
              <a:buClr>
                <a:srgbClr val="000000"/>
              </a:buClr>
              <a:buSzPct val="100000"/>
              <a:buFont typeface="Times New Roman" panose="02020603050405020304" pitchFamily="18" charset="0"/>
              <a:defRPr sz="1400">
                <a:solidFill>
                  <a:srgbClr val="012D50"/>
                </a:solidFill>
                <a:latin typeface="Arial" panose="020B0604020202020204" pitchFamily="34" charset="0"/>
                <a:ea typeface="DejaVu Sans" pitchFamily="34" charset="0"/>
                <a:cs typeface="DejaVu Sans" pitchFamily="34" charset="0"/>
              </a:defRPr>
            </a:lvl5pPr>
            <a:lvl6pPr marL="2514600" indent="-228600"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ea typeface="DejaVu Sans" pitchFamily="34" charset="0"/>
                <a:cs typeface="DejaVu Sans" pitchFamily="34" charset="0"/>
              </a:defRPr>
            </a:lvl6pPr>
            <a:lvl7pPr marL="2971800" indent="-228600"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ea typeface="DejaVu Sans" pitchFamily="34" charset="0"/>
                <a:cs typeface="DejaVu Sans" pitchFamily="34" charset="0"/>
              </a:defRPr>
            </a:lvl7pPr>
            <a:lvl8pPr marL="3429000" indent="-228600"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ea typeface="DejaVu Sans" pitchFamily="34" charset="0"/>
                <a:cs typeface="DejaVu Sans" pitchFamily="34" charset="0"/>
              </a:defRPr>
            </a:lvl8pPr>
            <a:lvl9pPr marL="3886200" indent="-228600"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ea typeface="DejaVu Sans" pitchFamily="34" charset="0"/>
                <a:cs typeface="DejaVu Sans" pitchFamily="34" charset="0"/>
              </a:defRPr>
            </a:lvl9pPr>
          </a:lstStyle>
          <a:p>
            <a:pPr>
              <a:lnSpc>
                <a:spcPct val="100000"/>
              </a:lnSpc>
              <a:spcBef>
                <a:spcPct val="0"/>
              </a:spcBef>
              <a:buClrTx/>
              <a:buSzTx/>
              <a:buFont typeface="Arial" panose="020B0604020202020204" pitchFamily="34" charset="0"/>
              <a:buChar char="•"/>
            </a:pPr>
            <a:r>
              <a:rPr lang="en-ZA" altLang="en-US" dirty="0">
                <a:solidFill>
                  <a:srgbClr val="000000"/>
                </a:solidFill>
                <a:latin typeface="Calibri" panose="020F0502020204030204" pitchFamily="34" charset="0"/>
                <a:ea typeface="ヒラギノ角ゴ Pro W3" panose="020B0300000000000000" pitchFamily="34" charset="-128"/>
              </a:rPr>
              <a:t>Southern Africa is warming drastically – over the interior regions the rate of warming is in the order of twice the global rate of warming.</a:t>
            </a:r>
          </a:p>
          <a:p>
            <a:pPr>
              <a:lnSpc>
                <a:spcPct val="100000"/>
              </a:lnSpc>
              <a:spcBef>
                <a:spcPct val="0"/>
              </a:spcBef>
              <a:buClrTx/>
              <a:buSzTx/>
              <a:buFont typeface="Arial" panose="020B0604020202020204" pitchFamily="34" charset="0"/>
              <a:buChar char="•"/>
            </a:pPr>
            <a:endParaRPr lang="en-ZA" altLang="en-US" dirty="0">
              <a:solidFill>
                <a:srgbClr val="000000"/>
              </a:solidFill>
              <a:latin typeface="Calibri" panose="020F0502020204030204" pitchFamily="34" charset="0"/>
              <a:ea typeface="ヒラギノ角ゴ Pro W3" panose="020B0300000000000000" pitchFamily="34" charset="-128"/>
            </a:endParaRPr>
          </a:p>
          <a:p>
            <a:pPr>
              <a:lnSpc>
                <a:spcPct val="100000"/>
              </a:lnSpc>
              <a:spcBef>
                <a:spcPct val="0"/>
              </a:spcBef>
              <a:buClrTx/>
              <a:buSzTx/>
              <a:buFont typeface="Arial" panose="020B0604020202020204" pitchFamily="34" charset="0"/>
              <a:buChar char="•"/>
            </a:pPr>
            <a:r>
              <a:rPr lang="en-ZA" altLang="en-US" b="1" dirty="0">
                <a:solidFill>
                  <a:srgbClr val="000000"/>
                </a:solidFill>
                <a:latin typeface="Calibri" panose="020F0502020204030204" pitchFamily="34" charset="0"/>
                <a:ea typeface="ヒラギノ角ゴ Pro W3" panose="020B0300000000000000" pitchFamily="34" charset="-128"/>
              </a:rPr>
              <a:t>The region is likely to become generally drier, but rainfall futures over the eastern escarpment areas are uncertain.</a:t>
            </a:r>
          </a:p>
          <a:p>
            <a:pPr marL="0" indent="0">
              <a:lnSpc>
                <a:spcPct val="100000"/>
              </a:lnSpc>
              <a:spcBef>
                <a:spcPct val="0"/>
              </a:spcBef>
              <a:buClrTx/>
              <a:buSzTx/>
            </a:pPr>
            <a:endParaRPr lang="en-ZA" altLang="en-US" b="1" dirty="0">
              <a:solidFill>
                <a:srgbClr val="000000"/>
              </a:solidFill>
              <a:latin typeface="Calibri" panose="020F0502020204030204" pitchFamily="34" charset="0"/>
              <a:ea typeface="ヒラギノ角ゴ Pro W3" panose="020B0300000000000000" pitchFamily="34" charset="-128"/>
              <a:cs typeface="Arial" panose="020B0604020202020204" pitchFamily="34" charset="0"/>
            </a:endParaRPr>
          </a:p>
          <a:p>
            <a:pPr>
              <a:lnSpc>
                <a:spcPct val="100000"/>
              </a:lnSpc>
              <a:spcBef>
                <a:spcPct val="0"/>
              </a:spcBef>
              <a:buClrTx/>
              <a:buSzTx/>
              <a:buFont typeface="Arial" panose="020B0604020202020204" pitchFamily="34" charset="0"/>
              <a:buChar char="•"/>
            </a:pPr>
            <a:r>
              <a:rPr lang="en-ZA" altLang="en-US" b="1" dirty="0">
                <a:solidFill>
                  <a:srgbClr val="000000"/>
                </a:solidFill>
                <a:latin typeface="Calibri" panose="020F0502020204030204" pitchFamily="34" charset="0"/>
                <a:ea typeface="ヒラギノ角ゴ Pro W3" panose="020B0300000000000000" pitchFamily="34" charset="-128"/>
                <a:cs typeface="Arial" panose="020B0604020202020204" pitchFamily="34" charset="0"/>
              </a:rPr>
              <a:t>We can expect more frequent, long-lasting droughts co-occurring with heatwaves of unprecedented intensity. </a:t>
            </a:r>
          </a:p>
          <a:p>
            <a:pPr>
              <a:lnSpc>
                <a:spcPct val="100000"/>
              </a:lnSpc>
              <a:spcBef>
                <a:spcPct val="0"/>
              </a:spcBef>
              <a:buClrTx/>
              <a:buSzTx/>
              <a:buFont typeface="Arial" panose="020B0604020202020204" pitchFamily="34" charset="0"/>
              <a:buChar char="•"/>
            </a:pPr>
            <a:endParaRPr lang="en-ZA" altLang="en-US" b="1" dirty="0">
              <a:solidFill>
                <a:srgbClr val="000000"/>
              </a:solidFill>
              <a:latin typeface="Calibri" panose="020F0502020204030204" pitchFamily="34" charset="0"/>
              <a:ea typeface="ヒラギノ角ゴ Pro W3" panose="020B0300000000000000" pitchFamily="34" charset="-128"/>
              <a:cs typeface="Arial" panose="020B0604020202020204" pitchFamily="34" charset="0"/>
            </a:endParaRPr>
          </a:p>
          <a:p>
            <a:pPr>
              <a:lnSpc>
                <a:spcPct val="100000"/>
              </a:lnSpc>
              <a:spcBef>
                <a:spcPct val="0"/>
              </a:spcBef>
              <a:buClrTx/>
              <a:buSzTx/>
              <a:buFont typeface="Arial" panose="020B0604020202020204" pitchFamily="34" charset="0"/>
              <a:buChar char="•"/>
            </a:pPr>
            <a:r>
              <a:rPr lang="en-ZA" altLang="en-US" b="1" dirty="0">
                <a:solidFill>
                  <a:srgbClr val="000000"/>
                </a:solidFill>
                <a:latin typeface="Calibri" panose="020F0502020204030204" pitchFamily="34" charset="0"/>
                <a:ea typeface="ヒラギノ角ゴ Pro W3" panose="020B0300000000000000" pitchFamily="34" charset="-128"/>
                <a:cs typeface="Arial" panose="020B0604020202020204" pitchFamily="34" charset="0"/>
              </a:rPr>
              <a:t>Over eastern southern Africa, the number of extreme rainfall events are projected to increase in their frequency of occurrence.</a:t>
            </a:r>
          </a:p>
          <a:p>
            <a:pPr>
              <a:lnSpc>
                <a:spcPct val="100000"/>
              </a:lnSpc>
              <a:spcBef>
                <a:spcPct val="0"/>
              </a:spcBef>
              <a:buClrTx/>
              <a:buSzTx/>
              <a:buFont typeface="Arial" panose="020B0604020202020204" pitchFamily="34" charset="0"/>
              <a:buChar char="•"/>
            </a:pPr>
            <a:endParaRPr lang="en-ZA" altLang="en-US" b="1" dirty="0">
              <a:solidFill>
                <a:srgbClr val="000000"/>
              </a:solidFill>
              <a:ea typeface="ヒラギノ角ゴ Pro W3" panose="020B0300000000000000" pitchFamily="34" charset="-128"/>
            </a:endParaRPr>
          </a:p>
        </p:txBody>
      </p:sp>
      <p:sp>
        <p:nvSpPr>
          <p:cNvPr id="258052" name="TextBox 1">
            <a:extLst>
              <a:ext uri="{FF2B5EF4-FFF2-40B4-BE49-F238E27FC236}">
                <a16:creationId xmlns:a16="http://schemas.microsoft.com/office/drawing/2014/main" id="{34DA3937-017D-CDF9-BCE7-B2E97D53A475}"/>
              </a:ext>
            </a:extLst>
          </p:cNvPr>
          <p:cNvSpPr txBox="1">
            <a:spLocks noChangeArrowheads="1"/>
          </p:cNvSpPr>
          <p:nvPr/>
        </p:nvSpPr>
        <p:spPr bwMode="auto">
          <a:xfrm>
            <a:off x="1765301" y="139701"/>
            <a:ext cx="8774113"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ts val="2013"/>
              </a:lnSpc>
              <a:spcBef>
                <a:spcPts val="500"/>
              </a:spcBef>
              <a:buClr>
                <a:srgbClr val="000000"/>
              </a:buClr>
              <a:buSzPct val="100000"/>
              <a:buFont typeface="Times New Roman" panose="02020603050405020304" pitchFamily="18" charset="0"/>
              <a:defRPr sz="2000">
                <a:solidFill>
                  <a:srgbClr val="012D50"/>
                </a:solidFill>
                <a:latin typeface="Arial" panose="020B0604020202020204" pitchFamily="34" charset="0"/>
                <a:ea typeface="DejaVu Sans" pitchFamily="34" charset="0"/>
                <a:cs typeface="DejaVu Sans" pitchFamily="34" charset="0"/>
              </a:defRPr>
            </a:lvl1pPr>
            <a:lvl2pPr marL="742950" indent="-285750">
              <a:lnSpc>
                <a:spcPts val="1800"/>
              </a:lnSpc>
              <a:spcBef>
                <a:spcPts val="225"/>
              </a:spcBef>
              <a:buClr>
                <a:srgbClr val="000000"/>
              </a:buClr>
              <a:buSzPct val="100000"/>
              <a:buFont typeface="Times New Roman" panose="02020603050405020304" pitchFamily="18" charset="0"/>
              <a:defRPr>
                <a:solidFill>
                  <a:srgbClr val="012D50"/>
                </a:solidFill>
                <a:latin typeface="Arial" panose="020B0604020202020204" pitchFamily="34" charset="0"/>
                <a:ea typeface="DejaVu Sans" pitchFamily="34" charset="0"/>
                <a:cs typeface="DejaVu Sans" pitchFamily="34" charset="0"/>
              </a:defRPr>
            </a:lvl2pPr>
            <a:lvl3pPr marL="1143000" indent="-228600">
              <a:lnSpc>
                <a:spcPts val="1800"/>
              </a:lnSpc>
              <a:spcBef>
                <a:spcPts val="225"/>
              </a:spcBef>
              <a:buClr>
                <a:srgbClr val="000000"/>
              </a:buClr>
              <a:buSzPct val="100000"/>
              <a:buFont typeface="Times New Roman" panose="02020603050405020304" pitchFamily="18" charset="0"/>
              <a:defRPr>
                <a:solidFill>
                  <a:srgbClr val="012D50"/>
                </a:solidFill>
                <a:latin typeface="Arial" panose="020B0604020202020204" pitchFamily="34" charset="0"/>
                <a:ea typeface="DejaVu Sans" pitchFamily="34" charset="0"/>
                <a:cs typeface="DejaVu Sans" pitchFamily="34" charset="0"/>
              </a:defRPr>
            </a:lvl3pPr>
            <a:lvl4pPr marL="1600200" indent="-228600">
              <a:lnSpc>
                <a:spcPts val="1800"/>
              </a:lnSpc>
              <a:spcBef>
                <a:spcPts val="175"/>
              </a:spcBef>
              <a:buClr>
                <a:srgbClr val="000000"/>
              </a:buClr>
              <a:buSzPct val="100000"/>
              <a:buFont typeface="Times New Roman" panose="02020603050405020304" pitchFamily="18" charset="0"/>
              <a:defRPr sz="1400">
                <a:solidFill>
                  <a:srgbClr val="012D50"/>
                </a:solidFill>
                <a:latin typeface="Arial" panose="020B0604020202020204" pitchFamily="34" charset="0"/>
                <a:ea typeface="DejaVu Sans" pitchFamily="34" charset="0"/>
                <a:cs typeface="DejaVu Sans" pitchFamily="34" charset="0"/>
              </a:defRPr>
            </a:lvl4pPr>
            <a:lvl5pPr marL="2057400" indent="-228600">
              <a:lnSpc>
                <a:spcPts val="1800"/>
              </a:lnSpc>
              <a:spcBef>
                <a:spcPts val="175"/>
              </a:spcBef>
              <a:buClr>
                <a:srgbClr val="000000"/>
              </a:buClr>
              <a:buSzPct val="100000"/>
              <a:buFont typeface="Times New Roman" panose="02020603050405020304" pitchFamily="18" charset="0"/>
              <a:defRPr sz="1400">
                <a:solidFill>
                  <a:srgbClr val="012D50"/>
                </a:solidFill>
                <a:latin typeface="Arial" panose="020B0604020202020204" pitchFamily="34" charset="0"/>
                <a:ea typeface="DejaVu Sans" pitchFamily="34" charset="0"/>
                <a:cs typeface="DejaVu Sans" pitchFamily="34" charset="0"/>
              </a:defRPr>
            </a:lvl5pPr>
            <a:lvl6pPr marL="2514600" indent="-228600"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ea typeface="DejaVu Sans" pitchFamily="34" charset="0"/>
                <a:cs typeface="DejaVu Sans" pitchFamily="34" charset="0"/>
              </a:defRPr>
            </a:lvl6pPr>
            <a:lvl7pPr marL="2971800" indent="-228600"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ea typeface="DejaVu Sans" pitchFamily="34" charset="0"/>
                <a:cs typeface="DejaVu Sans" pitchFamily="34" charset="0"/>
              </a:defRPr>
            </a:lvl7pPr>
            <a:lvl8pPr marL="3429000" indent="-228600"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ea typeface="DejaVu Sans" pitchFamily="34" charset="0"/>
                <a:cs typeface="DejaVu Sans" pitchFamily="34" charset="0"/>
              </a:defRPr>
            </a:lvl8pPr>
            <a:lvl9pPr marL="3886200" indent="-228600" eaLnBrk="0" fontAlgn="base" hangingPunct="0">
              <a:lnSpc>
                <a:spcPts val="1800"/>
              </a:lnSpc>
              <a:spcBef>
                <a:spcPts val="175"/>
              </a:spcBef>
              <a:spcAft>
                <a:spcPct val="0"/>
              </a:spcAft>
              <a:buClr>
                <a:srgbClr val="000000"/>
              </a:buClr>
              <a:buSzPct val="100000"/>
              <a:buFont typeface="Times New Roman" panose="02020603050405020304" pitchFamily="18" charset="0"/>
              <a:defRPr sz="1400">
                <a:solidFill>
                  <a:srgbClr val="012D50"/>
                </a:solidFill>
                <a:latin typeface="Arial" panose="020B0604020202020204" pitchFamily="34" charset="0"/>
                <a:ea typeface="DejaVu Sans" pitchFamily="34" charset="0"/>
                <a:cs typeface="DejaVu Sans" pitchFamily="34" charset="0"/>
              </a:defRPr>
            </a:lvl9pPr>
          </a:lstStyle>
          <a:p>
            <a:pPr algn="ctr">
              <a:lnSpc>
                <a:spcPct val="100000"/>
              </a:lnSpc>
              <a:spcBef>
                <a:spcPct val="0"/>
              </a:spcBef>
              <a:buClrTx/>
              <a:buSzTx/>
              <a:buFontTx/>
              <a:buNone/>
            </a:pPr>
            <a:r>
              <a:rPr lang="en-ZA" altLang="en-US" sz="3000" b="1" dirty="0">
                <a:solidFill>
                  <a:srgbClr val="00B0F0"/>
                </a:solidFill>
                <a:latin typeface="Calibri" panose="020F0502020204030204" pitchFamily="34" charset="0"/>
                <a:ea typeface="ヒラギノ角ゴ Pro W3" panose="020B0300000000000000" pitchFamily="34" charset="-128"/>
              </a:rPr>
              <a:t>Future climate change in southern Africa: </a:t>
            </a:r>
          </a:p>
          <a:p>
            <a:pPr algn="ctr">
              <a:lnSpc>
                <a:spcPct val="100000"/>
              </a:lnSpc>
              <a:spcBef>
                <a:spcPct val="0"/>
              </a:spcBef>
              <a:buClrTx/>
              <a:buSzTx/>
              <a:buFontTx/>
              <a:buNone/>
            </a:pPr>
            <a:r>
              <a:rPr lang="en-ZA" altLang="en-US" sz="3000" b="1" dirty="0">
                <a:solidFill>
                  <a:srgbClr val="00B0F0"/>
                </a:solidFill>
                <a:latin typeface="Calibri" panose="020F0502020204030204" pitchFamily="34" charset="0"/>
                <a:ea typeface="ヒラギノ角ゴ Pro W3" panose="020B0300000000000000" pitchFamily="34" charset="-128"/>
              </a:rPr>
              <a:t>key messages</a:t>
            </a:r>
            <a:endParaRPr lang="en-US" altLang="en-US" sz="3000" b="1" dirty="0">
              <a:solidFill>
                <a:srgbClr val="00B0F0"/>
              </a:solidFill>
              <a:latin typeface="Calibri" panose="020F0502020204030204" pitchFamily="34" charset="0"/>
              <a:ea typeface="ヒラギノ角ゴ Pro W3" panose="020B0300000000000000" pitchFamily="34" charset="-128"/>
            </a:endParaRPr>
          </a:p>
        </p:txBody>
      </p:sp>
      <p:sp>
        <p:nvSpPr>
          <p:cNvPr id="2" name="TextBox 1">
            <a:extLst>
              <a:ext uri="{FF2B5EF4-FFF2-40B4-BE49-F238E27FC236}">
                <a16:creationId xmlns:a16="http://schemas.microsoft.com/office/drawing/2014/main" id="{65108458-170A-83AE-20D0-6844D41CF303}"/>
              </a:ext>
            </a:extLst>
          </p:cNvPr>
          <p:cNvSpPr txBox="1"/>
          <p:nvPr/>
        </p:nvSpPr>
        <p:spPr>
          <a:xfrm>
            <a:off x="5444835" y="5264727"/>
            <a:ext cx="3380510" cy="646331"/>
          </a:xfrm>
          <a:prstGeom prst="rect">
            <a:avLst/>
          </a:prstGeom>
          <a:noFill/>
        </p:spPr>
        <p:txBody>
          <a:bodyPr wrap="square" rtlCol="0">
            <a:spAutoFit/>
          </a:bodyPr>
          <a:lstStyle/>
          <a:p>
            <a:endParaRPr lang="en-US" dirty="0"/>
          </a:p>
          <a:p>
            <a:r>
              <a:rPr lang="en-US" dirty="0"/>
              <a:t>Source: F. Engelbrecht, GCI, Wits</a:t>
            </a:r>
          </a:p>
        </p:txBody>
      </p:sp>
    </p:spTree>
    <p:extLst>
      <p:ext uri="{BB962C8B-B14F-4D97-AF65-F5344CB8AC3E}">
        <p14:creationId xmlns:p14="http://schemas.microsoft.com/office/powerpoint/2010/main" val="378956659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D0D77A-F8F4-E2B1-DF72-612DD376098B}"/>
            </a:ext>
          </a:extLst>
        </p:cNvPr>
        <p:cNvGrpSpPr/>
        <p:nvPr/>
      </p:nvGrpSpPr>
      <p:grpSpPr>
        <a:xfrm>
          <a:off x="0" y="0"/>
          <a:ext cx="0" cy="0"/>
          <a:chOff x="0" y="0"/>
          <a:chExt cx="0" cy="0"/>
        </a:xfrm>
      </p:grpSpPr>
      <p:pic>
        <p:nvPicPr>
          <p:cNvPr id="17" name="Graphic 16">
            <a:extLst>
              <a:ext uri="{FF2B5EF4-FFF2-40B4-BE49-F238E27FC236}">
                <a16:creationId xmlns:a16="http://schemas.microsoft.com/office/drawing/2014/main" id="{4184D709-844A-8915-594A-235708CFCEA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390739" y="5401719"/>
            <a:ext cx="1078396" cy="1078396"/>
          </a:xfrm>
          <a:prstGeom prst="rect">
            <a:avLst/>
          </a:prstGeom>
        </p:spPr>
      </p:pic>
      <p:sp>
        <p:nvSpPr>
          <p:cNvPr id="3" name="TextBox 2">
            <a:extLst>
              <a:ext uri="{FF2B5EF4-FFF2-40B4-BE49-F238E27FC236}">
                <a16:creationId xmlns:a16="http://schemas.microsoft.com/office/drawing/2014/main" id="{A4ECC08D-A5A8-F10F-CA32-2ABC5595CF28}"/>
              </a:ext>
            </a:extLst>
          </p:cNvPr>
          <p:cNvSpPr txBox="1"/>
          <p:nvPr/>
        </p:nvSpPr>
        <p:spPr>
          <a:xfrm>
            <a:off x="2272145" y="0"/>
            <a:ext cx="7647710" cy="6571030"/>
          </a:xfrm>
          <a:prstGeom prst="rect">
            <a:avLst/>
          </a:prstGeom>
          <a:noFill/>
        </p:spPr>
        <p:txBody>
          <a:bodyPr wrap="square">
            <a:spAutoFit/>
          </a:bodyPr>
          <a:lstStyle/>
          <a:p>
            <a:pPr marL="0" marR="0">
              <a:spcBef>
                <a:spcPts val="68"/>
              </a:spcBef>
              <a:buNone/>
            </a:pPr>
            <a:br>
              <a:rPr lang="en-ZA" sz="750" dirty="0">
                <a:effectLst/>
                <a:latin typeface="Times New Roman" panose="02020603050405020304" pitchFamily="18" charset="0"/>
              </a:rPr>
            </a:br>
            <a:endParaRPr lang="en-ZA" sz="750" dirty="0">
              <a:effectLst/>
              <a:latin typeface="Times New Roman" panose="02020603050405020304" pitchFamily="18" charset="0"/>
            </a:endParaRPr>
          </a:p>
          <a:p>
            <a:pPr marL="7620" marR="0">
              <a:spcBef>
                <a:spcPts val="150"/>
              </a:spcBef>
              <a:buNone/>
            </a:pPr>
            <a:r>
              <a:rPr lang="en-ZA" sz="2800" b="1" dirty="0">
                <a:solidFill>
                  <a:srgbClr val="00B0F0"/>
                </a:solidFill>
                <a:effectLst/>
                <a:latin typeface="+mj-lt"/>
              </a:rPr>
              <a:t>El Niño summers in southern</a:t>
            </a:r>
            <a:r>
              <a:rPr lang="en-ZA" sz="2800" b="1" spc="-45" dirty="0">
                <a:solidFill>
                  <a:srgbClr val="00B0F0"/>
                </a:solidFill>
                <a:effectLst/>
                <a:latin typeface="+mj-lt"/>
              </a:rPr>
              <a:t> </a:t>
            </a:r>
            <a:r>
              <a:rPr lang="en-ZA" sz="2800" b="1" dirty="0">
                <a:solidFill>
                  <a:srgbClr val="00B0F0"/>
                </a:solidFill>
                <a:effectLst/>
                <a:latin typeface="+mj-lt"/>
              </a:rPr>
              <a:t>Africa have been getting warmer</a:t>
            </a:r>
            <a:endParaRPr lang="en-ZA" sz="2800" dirty="0">
              <a:solidFill>
                <a:srgbClr val="00B0F0"/>
              </a:solidFill>
              <a:effectLst/>
              <a:latin typeface="+mj-lt"/>
            </a:endParaRPr>
          </a:p>
          <a:p>
            <a:pPr marL="0" marR="0">
              <a:buNone/>
            </a:pPr>
            <a:br>
              <a:rPr lang="en-ZA" sz="750" dirty="0">
                <a:effectLst/>
                <a:latin typeface="Times New Roman" panose="02020603050405020304" pitchFamily="18" charset="0"/>
              </a:rPr>
            </a:br>
            <a:endParaRPr lang="en-ZA" sz="750" dirty="0">
              <a:effectLst/>
              <a:latin typeface="Times New Roman" panose="02020603050405020304" pitchFamily="18" charset="0"/>
            </a:endParaRPr>
          </a:p>
          <a:p>
            <a:pPr marL="342900" marR="0" lvl="0" indent="-342900">
              <a:spcBef>
                <a:spcPts val="1470"/>
              </a:spcBef>
              <a:buFont typeface="Arial" panose="020B0604020202020204" pitchFamily="34" charset="0"/>
              <a:buChar char="•"/>
            </a:pPr>
            <a:r>
              <a:rPr lang="en-ZA" sz="2000" dirty="0">
                <a:effectLst/>
              </a:rPr>
              <a:t>2027 is likely to be the warmest year ever recorded, with the level of global warming reaching 1.7 °</a:t>
            </a:r>
            <a:r>
              <a:rPr lang="en-ZA" sz="2000" spc="142" dirty="0">
                <a:effectLst/>
              </a:rPr>
              <a:t>  </a:t>
            </a:r>
            <a:r>
              <a:rPr lang="en-ZA" sz="2000" dirty="0">
                <a:effectLst/>
              </a:rPr>
              <a:t>C.</a:t>
            </a:r>
            <a:br>
              <a:rPr lang="en-ZA" sz="2000" dirty="0">
                <a:effectLst/>
              </a:rPr>
            </a:br>
            <a:endParaRPr lang="en-ZA" sz="2000" dirty="0">
              <a:effectLst/>
            </a:endParaRPr>
          </a:p>
          <a:p>
            <a:pPr marL="342900" marR="0" lvl="0" indent="-342900" algn="just">
              <a:buFont typeface="Arial" panose="020B0604020202020204" pitchFamily="34" charset="0"/>
              <a:buChar char="•"/>
            </a:pPr>
            <a:r>
              <a:rPr lang="en-ZA" sz="2000" dirty="0">
                <a:effectLst/>
              </a:rPr>
              <a:t>Southern</a:t>
            </a:r>
            <a:r>
              <a:rPr lang="en-ZA" sz="2000" spc="-30" dirty="0">
                <a:effectLst/>
              </a:rPr>
              <a:t> </a:t>
            </a:r>
            <a:r>
              <a:rPr lang="en-ZA" sz="2000" dirty="0">
                <a:effectLst/>
              </a:rPr>
              <a:t>Africa is likely to experience below-normal rainfall and the drought may be severe.</a:t>
            </a:r>
          </a:p>
          <a:p>
            <a:pPr marL="0" marR="0">
              <a:spcBef>
                <a:spcPts val="90"/>
              </a:spcBef>
              <a:buNone/>
            </a:pPr>
            <a:endParaRPr lang="en-ZA" sz="2000" dirty="0">
              <a:effectLst/>
            </a:endParaRPr>
          </a:p>
          <a:p>
            <a:pPr marL="342900" marR="0" lvl="0" indent="-342900">
              <a:buFont typeface="Arial" panose="020B0604020202020204" pitchFamily="34" charset="0"/>
              <a:buChar char="•"/>
            </a:pPr>
            <a:r>
              <a:rPr lang="en-ZA" sz="2000" b="1" dirty="0">
                <a:effectLst/>
              </a:rPr>
              <a:t>If the El Niño of 2026/27 is to bring below-normal</a:t>
            </a:r>
            <a:r>
              <a:rPr lang="en-ZA" sz="2000" b="1" spc="52" dirty="0">
                <a:effectLst/>
              </a:rPr>
              <a:t> </a:t>
            </a:r>
            <a:r>
              <a:rPr lang="en-ZA" sz="2000" b="1" dirty="0">
                <a:effectLst/>
              </a:rPr>
              <a:t>rainfall to southern Africa, the summer is likely to be the warmest on record with unprecedented heat waves.</a:t>
            </a:r>
          </a:p>
          <a:p>
            <a:pPr marL="342900" marR="0" lvl="0" indent="-342900">
              <a:buFont typeface="Arial" panose="020B0604020202020204" pitchFamily="34" charset="0"/>
              <a:buChar char="•"/>
            </a:pPr>
            <a:endParaRPr lang="en-ZA" sz="2000" dirty="0"/>
          </a:p>
          <a:p>
            <a:pPr marL="342900" marR="0" lvl="0" indent="-342900">
              <a:buFont typeface="Arial" panose="020B0604020202020204" pitchFamily="34" charset="0"/>
              <a:buChar char="•"/>
            </a:pPr>
            <a:r>
              <a:rPr lang="en-ZA" sz="2000" dirty="0">
                <a:effectLst/>
              </a:rPr>
              <a:t>Climate change fuelled heat-stress is a major risk this summer: in terms of human health, crops and water losses via enhanced evaporation.</a:t>
            </a:r>
          </a:p>
          <a:p>
            <a:br>
              <a:rPr lang="en-ZA" sz="2000" dirty="0">
                <a:effectLst/>
              </a:rPr>
            </a:br>
            <a:r>
              <a:rPr lang="en-ZA" sz="2000" dirty="0">
                <a:effectLst/>
              </a:rPr>
              <a:t>				</a:t>
            </a:r>
            <a:r>
              <a:rPr lang="en-US" sz="2000" dirty="0"/>
              <a:t>Source: F. Engelbrecht, GCI, Wits</a:t>
            </a:r>
          </a:p>
          <a:p>
            <a:pPr marL="0" marR="0">
              <a:buNone/>
            </a:pPr>
            <a:endParaRPr lang="en-ZA" sz="2000" dirty="0">
              <a:effectLst/>
            </a:endParaRPr>
          </a:p>
        </p:txBody>
      </p:sp>
    </p:spTree>
    <p:extLst>
      <p:ext uri="{BB962C8B-B14F-4D97-AF65-F5344CB8AC3E}">
        <p14:creationId xmlns:p14="http://schemas.microsoft.com/office/powerpoint/2010/main" val="29338818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A8FB3F-7D12-8860-50BD-26EC8393EAA6}"/>
            </a:ext>
          </a:extLst>
        </p:cNvPr>
        <p:cNvGrpSpPr/>
        <p:nvPr/>
      </p:nvGrpSpPr>
      <p:grpSpPr>
        <a:xfrm>
          <a:off x="0" y="0"/>
          <a:ext cx="0" cy="0"/>
          <a:chOff x="0" y="0"/>
          <a:chExt cx="0" cy="0"/>
        </a:xfrm>
      </p:grpSpPr>
      <p:pic>
        <p:nvPicPr>
          <p:cNvPr id="17" name="Graphic 16">
            <a:extLst>
              <a:ext uri="{FF2B5EF4-FFF2-40B4-BE49-F238E27FC236}">
                <a16:creationId xmlns:a16="http://schemas.microsoft.com/office/drawing/2014/main" id="{043B1CF7-1CBE-6C72-27E2-CFE251499A5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390739" y="5401719"/>
            <a:ext cx="1078396" cy="1078396"/>
          </a:xfrm>
          <a:prstGeom prst="rect">
            <a:avLst/>
          </a:prstGeom>
        </p:spPr>
      </p:pic>
      <p:sp>
        <p:nvSpPr>
          <p:cNvPr id="6" name="TextBox 5">
            <a:extLst>
              <a:ext uri="{FF2B5EF4-FFF2-40B4-BE49-F238E27FC236}">
                <a16:creationId xmlns:a16="http://schemas.microsoft.com/office/drawing/2014/main" id="{8C372E74-A69F-0CE2-D893-F9967BFD260D}"/>
              </a:ext>
            </a:extLst>
          </p:cNvPr>
          <p:cNvSpPr txBox="1"/>
          <p:nvPr/>
        </p:nvSpPr>
        <p:spPr>
          <a:xfrm>
            <a:off x="1551707" y="2840182"/>
            <a:ext cx="9379529" cy="2062103"/>
          </a:xfrm>
          <a:prstGeom prst="rect">
            <a:avLst/>
          </a:prstGeom>
          <a:noFill/>
        </p:spPr>
        <p:txBody>
          <a:bodyPr wrap="square">
            <a:spAutoFit/>
          </a:bodyPr>
          <a:lstStyle/>
          <a:p>
            <a:pPr marL="0" lvl="1" algn="ctr"/>
            <a:endParaRPr lang="en-US" sz="3200" b="1" dirty="0">
              <a:solidFill>
                <a:srgbClr val="00B0F0"/>
              </a:solidFill>
              <a:latin typeface="Roboto ExtraBold" panose="02000000000000000000" pitchFamily="2" charset="0"/>
              <a:ea typeface="Roboto ExtraBold" panose="02000000000000000000" pitchFamily="2" charset="0"/>
            </a:endParaRPr>
          </a:p>
          <a:p>
            <a:pPr marL="0" lvl="1" algn="ctr"/>
            <a:r>
              <a:rPr lang="en-US" sz="3200" b="1">
                <a:solidFill>
                  <a:srgbClr val="00B0F0"/>
                </a:solidFill>
                <a:highlight>
                  <a:srgbClr val="FFFF00"/>
                </a:highlight>
                <a:latin typeface="Roboto ExtraBold" panose="02000000000000000000" pitchFamily="2" charset="0"/>
                <a:ea typeface="Roboto ExtraBold" panose="02000000000000000000" pitchFamily="2" charset="0"/>
              </a:rPr>
              <a:t>Reactions</a:t>
            </a:r>
            <a:r>
              <a:rPr lang="en-US" sz="3200" b="1">
                <a:solidFill>
                  <a:srgbClr val="00B0F0"/>
                </a:solidFill>
                <a:latin typeface="Roboto ExtraBold" panose="02000000000000000000" pitchFamily="2" charset="0"/>
                <a:ea typeface="Roboto ExtraBold" panose="02000000000000000000" pitchFamily="2" charset="0"/>
              </a:rPr>
              <a:t> to well </a:t>
            </a:r>
            <a:r>
              <a:rPr lang="en-US" sz="3200" b="1" dirty="0">
                <a:solidFill>
                  <a:srgbClr val="00B0F0"/>
                </a:solidFill>
                <a:latin typeface="Roboto ExtraBold" panose="02000000000000000000" pitchFamily="2" charset="0"/>
                <a:ea typeface="Roboto ExtraBold" panose="02000000000000000000" pitchFamily="2" charset="0"/>
              </a:rPr>
              <a:t>being approaches – </a:t>
            </a:r>
            <a:r>
              <a:rPr lang="en-US" sz="3200" b="1" dirty="0">
                <a:solidFill>
                  <a:srgbClr val="00B0F0"/>
                </a:solidFill>
                <a:highlight>
                  <a:srgbClr val="FFFF00"/>
                </a:highlight>
                <a:latin typeface="Roboto ExtraBold" panose="02000000000000000000" pitchFamily="2" charset="0"/>
                <a:ea typeface="Roboto ExtraBold" panose="02000000000000000000" pitchFamily="2" charset="0"/>
              </a:rPr>
              <a:t>is resilience enough?</a:t>
            </a:r>
          </a:p>
          <a:p>
            <a:pPr marL="0" lvl="1" algn="ctr"/>
            <a:endParaRPr lang="en-US" sz="3200" b="1" dirty="0">
              <a:solidFill>
                <a:srgbClr val="00B0F0"/>
              </a:solidFill>
              <a:latin typeface="Roboto ExtraBold" panose="02000000000000000000" pitchFamily="2" charset="0"/>
              <a:ea typeface="Roboto ExtraBold" panose="02000000000000000000" pitchFamily="2" charset="0"/>
            </a:endParaRPr>
          </a:p>
        </p:txBody>
      </p:sp>
    </p:spTree>
    <p:extLst>
      <p:ext uri="{BB962C8B-B14F-4D97-AF65-F5344CB8AC3E}">
        <p14:creationId xmlns:p14="http://schemas.microsoft.com/office/powerpoint/2010/main" val="30599497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 name="Footer Placeholder 1"/>
          <p:cNvSpPr>
            <a:spLocks noGrp="1"/>
          </p:cNvSpPr>
          <p:nvPr>
            <p:ph type="ftr" sz="quarter" idx="11"/>
          </p:nvPr>
        </p:nvSpPr>
        <p:spPr bwMode="auto">
          <a:xfrm>
            <a:off x="5418161" y="6250677"/>
            <a:ext cx="6237028" cy="470801"/>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charset="0"/>
                <a:ea typeface="ＭＳ Ｐゴシック" charset="-128"/>
              </a:defRPr>
            </a:lvl1pPr>
            <a:lvl2pPr marL="37931725" indent="-37474525" eaLnBrk="0" hangingPunct="0">
              <a:spcBef>
                <a:spcPct val="20000"/>
              </a:spcBef>
              <a:buFont typeface="Arial" charset="0"/>
              <a:buChar char="–"/>
              <a:defRPr sz="2800">
                <a:solidFill>
                  <a:schemeClr val="tx1"/>
                </a:solidFill>
                <a:latin typeface="Calibri" charset="0"/>
                <a:ea typeface="ＭＳ Ｐゴシック" charset="-128"/>
              </a:defRPr>
            </a:lvl2pPr>
            <a:lvl3pPr marL="1143000" indent="-228600" eaLnBrk="0" hangingPunct="0">
              <a:spcBef>
                <a:spcPct val="20000"/>
              </a:spcBef>
              <a:buFont typeface="Arial" charset="0"/>
              <a:buChar char="•"/>
              <a:defRPr sz="2400">
                <a:solidFill>
                  <a:schemeClr val="tx1"/>
                </a:solidFill>
                <a:latin typeface="Calibri" charset="0"/>
                <a:ea typeface="ＭＳ Ｐゴシック" charset="-128"/>
              </a:defRPr>
            </a:lvl3pPr>
            <a:lvl4pPr marL="1600200" indent="-228600" eaLnBrk="0" hangingPunct="0">
              <a:spcBef>
                <a:spcPct val="20000"/>
              </a:spcBef>
              <a:buFont typeface="Arial" charset="0"/>
              <a:buChar char="–"/>
              <a:defRPr sz="2000">
                <a:solidFill>
                  <a:schemeClr val="tx1"/>
                </a:solidFill>
                <a:latin typeface="Calibri" charset="0"/>
                <a:ea typeface="ＭＳ Ｐゴシック" charset="-128"/>
              </a:defRPr>
            </a:lvl4pPr>
            <a:lvl5pPr marL="2057400" indent="-228600" eaLnBrk="0" hangingPunct="0">
              <a:spcBef>
                <a:spcPct val="20000"/>
              </a:spcBef>
              <a:buFont typeface="Arial" charset="0"/>
              <a:buChar char="»"/>
              <a:defRPr sz="2000">
                <a:solidFill>
                  <a:schemeClr val="tx1"/>
                </a:solidFill>
                <a:latin typeface="Calibri" charset="0"/>
                <a:ea typeface="ＭＳ Ｐゴシック" charset="-128"/>
              </a:defRPr>
            </a:lvl5pPr>
            <a:lvl6pPr marL="25146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6pPr>
            <a:lvl7pPr marL="29718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7pPr>
            <a:lvl8pPr marL="34290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8pPr>
            <a:lvl9pPr marL="3886200" indent="-2286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9pPr>
          </a:lstStyle>
          <a:p>
            <a:pPr eaLnBrk="1" fontAlgn="base" hangingPunct="1">
              <a:spcBef>
                <a:spcPct val="0"/>
              </a:spcBef>
              <a:spcAft>
                <a:spcPct val="0"/>
              </a:spcAft>
              <a:buFontTx/>
              <a:buNone/>
            </a:pPr>
            <a:r>
              <a:rPr lang="en-ZA" altLang="en-US" sz="1600" b="1" dirty="0"/>
              <a:t>Urban city </a:t>
            </a:r>
            <a:r>
              <a:rPr lang="en-ZA" altLang="en-US" sz="1600" b="1" dirty="0" err="1"/>
              <a:t>intersectionality</a:t>
            </a:r>
            <a:r>
              <a:rPr lang="en-ZA" altLang="en-US" sz="1600" b="1" dirty="0"/>
              <a:t> of risks and vulnerability assessments </a:t>
            </a:r>
          </a:p>
          <a:p>
            <a:pPr eaLnBrk="1" fontAlgn="base" hangingPunct="1">
              <a:spcBef>
                <a:spcPct val="0"/>
              </a:spcBef>
              <a:spcAft>
                <a:spcPct val="0"/>
              </a:spcAft>
              <a:buFontTx/>
              <a:buNone/>
            </a:pPr>
            <a:r>
              <a:rPr lang="en-ZA" altLang="en-US" sz="1600" dirty="0"/>
              <a:t>Slides courtesy Tina </a:t>
            </a:r>
            <a:r>
              <a:rPr lang="en-ZA" altLang="en-US" sz="1600" dirty="0" err="1"/>
              <a:t>Fatti</a:t>
            </a:r>
            <a:r>
              <a:rPr lang="en-ZA" altLang="en-US" sz="1600" dirty="0"/>
              <a:t> (Wits)</a:t>
            </a:r>
          </a:p>
        </p:txBody>
      </p:sp>
      <p:pic>
        <p:nvPicPr>
          <p:cNvPr id="8195" name="Picture 3" descr="IMG_491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90616" y="-159440"/>
            <a:ext cx="7101384" cy="2976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196" name="Picture 4" descr="IMG_484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9180" y="-457200"/>
            <a:ext cx="5090615"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197" name="Content Placeholder 7" descr="IMG_4899.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090615" y="2971800"/>
            <a:ext cx="7101384" cy="312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a:extLst>
              <a:ext uri="{FF2B5EF4-FFF2-40B4-BE49-F238E27FC236}">
                <a16:creationId xmlns:a16="http://schemas.microsoft.com/office/drawing/2014/main" id="{8F6448DC-1F17-0E70-05D0-5573F26A20EA}"/>
              </a:ext>
            </a:extLst>
          </p:cNvPr>
          <p:cNvSpPr txBox="1"/>
          <p:nvPr/>
        </p:nvSpPr>
        <p:spPr>
          <a:xfrm rot="10800000" flipV="1">
            <a:off x="2078180" y="2650713"/>
            <a:ext cx="9074728" cy="461665"/>
          </a:xfrm>
          <a:prstGeom prst="rect">
            <a:avLst/>
          </a:prstGeom>
          <a:noFill/>
        </p:spPr>
        <p:txBody>
          <a:bodyPr wrap="square" rtlCol="0">
            <a:spAutoFit/>
          </a:bodyPr>
          <a:lstStyle/>
          <a:p>
            <a:r>
              <a:rPr lang="en-US" sz="2400" b="1" dirty="0">
                <a:solidFill>
                  <a:srgbClr val="0070C0"/>
                </a:solidFill>
                <a:highlight>
                  <a:srgbClr val="FFFF00"/>
                </a:highlight>
              </a:rPr>
              <a:t>What drives vulnerability, risks and anxiety? – context matters !</a:t>
            </a:r>
          </a:p>
        </p:txBody>
      </p:sp>
    </p:spTree>
    <p:extLst>
      <p:ext uri="{BB962C8B-B14F-4D97-AF65-F5344CB8AC3E}">
        <p14:creationId xmlns:p14="http://schemas.microsoft.com/office/powerpoint/2010/main" val="13711941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6FA90D7D-F2AB-4514-B477-AB913366FBF7}"/>
              </a:ext>
            </a:extLst>
          </p:cNvPr>
          <p:cNvSpPr>
            <a:spLocks noGrp="1"/>
          </p:cNvSpPr>
          <p:nvPr>
            <p:ph type="title"/>
          </p:nvPr>
        </p:nvSpPr>
        <p:spPr>
          <a:xfrm>
            <a:off x="1" y="777096"/>
            <a:ext cx="4872250" cy="1253678"/>
          </a:xfrm>
        </p:spPr>
        <p:txBody>
          <a:bodyPr vert="horz" lIns="68580" tIns="34290" rIns="68580" bIns="34290" rtlCol="0" anchor="ctr">
            <a:normAutofit/>
          </a:bodyPr>
          <a:lstStyle/>
          <a:p>
            <a:pPr defTabSz="685800">
              <a:lnSpc>
                <a:spcPct val="90000"/>
              </a:lnSpc>
            </a:pPr>
            <a:r>
              <a:rPr lang="en-US" sz="2775" b="1" cap="all" dirty="0">
                <a:solidFill>
                  <a:srgbClr val="00B0F0"/>
                </a:solidFill>
                <a:latin typeface="Calibri" panose="020F0502020204030204" pitchFamily="34" charset="0"/>
              </a:rPr>
              <a:t>KZN flooding</a:t>
            </a:r>
          </a:p>
        </p:txBody>
      </p:sp>
      <p:pic>
        <p:nvPicPr>
          <p:cNvPr id="13" name="Picture 12">
            <a:extLst>
              <a:ext uri="{FF2B5EF4-FFF2-40B4-BE49-F238E27FC236}">
                <a16:creationId xmlns:a16="http://schemas.microsoft.com/office/drawing/2014/main" id="{4E8E4204-2066-4B9F-BE2E-7FC00D54E998}"/>
              </a:ext>
            </a:extLst>
          </p:cNvPr>
          <p:cNvPicPr>
            <a:picLocks noChangeAspect="1"/>
          </p:cNvPicPr>
          <p:nvPr/>
        </p:nvPicPr>
        <p:blipFill rotWithShape="1">
          <a:blip r:embed="rId2"/>
          <a:srcRect r="10045" b="-3"/>
          <a:stretch/>
        </p:blipFill>
        <p:spPr>
          <a:xfrm>
            <a:off x="5117910" y="857251"/>
            <a:ext cx="3164898" cy="1667504"/>
          </a:xfrm>
          <a:prstGeom prst="rect">
            <a:avLst/>
          </a:prstGeom>
        </p:spPr>
      </p:pic>
      <p:pic>
        <p:nvPicPr>
          <p:cNvPr id="12" name="Picture 11">
            <a:extLst>
              <a:ext uri="{FF2B5EF4-FFF2-40B4-BE49-F238E27FC236}">
                <a16:creationId xmlns:a16="http://schemas.microsoft.com/office/drawing/2014/main" id="{00E12AB5-97DA-4FAD-88ED-781AC4A03694}"/>
              </a:ext>
            </a:extLst>
          </p:cNvPr>
          <p:cNvPicPr>
            <a:picLocks noChangeAspect="1"/>
          </p:cNvPicPr>
          <p:nvPr/>
        </p:nvPicPr>
        <p:blipFill rotWithShape="1">
          <a:blip r:embed="rId3"/>
          <a:srcRect t="1538" r="1" b="14117"/>
          <a:stretch/>
        </p:blipFill>
        <p:spPr>
          <a:xfrm>
            <a:off x="8811444" y="777096"/>
            <a:ext cx="2252342" cy="1259624"/>
          </a:xfrm>
          <a:prstGeom prst="rect">
            <a:avLst/>
          </a:prstGeom>
        </p:spPr>
      </p:pic>
      <p:sp>
        <p:nvSpPr>
          <p:cNvPr id="5" name="TextBox 4">
            <a:extLst>
              <a:ext uri="{FF2B5EF4-FFF2-40B4-BE49-F238E27FC236}">
                <a16:creationId xmlns:a16="http://schemas.microsoft.com/office/drawing/2014/main" id="{E9A983B8-08C4-4E8E-9812-D0EAF4C8ED8B}"/>
              </a:ext>
            </a:extLst>
          </p:cNvPr>
          <p:cNvSpPr txBox="1"/>
          <p:nvPr/>
        </p:nvSpPr>
        <p:spPr>
          <a:xfrm>
            <a:off x="598609" y="1910373"/>
            <a:ext cx="3601687" cy="2808653"/>
          </a:xfrm>
          <a:prstGeom prst="rect">
            <a:avLst/>
          </a:prstGeom>
        </p:spPr>
        <p:txBody>
          <a:bodyPr vert="horz" lIns="68580" tIns="34290" rIns="68580" bIns="34290" rtlCol="0">
            <a:noAutofit/>
          </a:bodyPr>
          <a:lstStyle/>
          <a:p>
            <a:pPr>
              <a:lnSpc>
                <a:spcPct val="90000"/>
              </a:lnSpc>
              <a:spcAft>
                <a:spcPts val="450"/>
              </a:spcAft>
            </a:pPr>
            <a:r>
              <a:rPr lang="en-US" dirty="0">
                <a:latin typeface="Calibri" panose="020F0502020204030204" pitchFamily="34" charset="0"/>
              </a:rPr>
              <a:t>In April and May 2022 </a:t>
            </a:r>
            <a:r>
              <a:rPr lang="en-US" dirty="0" err="1">
                <a:latin typeface="Calibri" panose="020F0502020204030204" pitchFamily="34" charset="0"/>
              </a:rPr>
              <a:t>Kwazulu</a:t>
            </a:r>
            <a:r>
              <a:rPr lang="en-US" dirty="0">
                <a:latin typeface="Calibri" panose="020F0502020204030204" pitchFamily="34" charset="0"/>
              </a:rPr>
              <a:t> Natal Province experienced severe floods and landslides caused by heavy rainfall</a:t>
            </a:r>
          </a:p>
          <a:p>
            <a:pPr marL="600075" lvl="1" indent="-171450">
              <a:lnSpc>
                <a:spcPct val="90000"/>
              </a:lnSpc>
              <a:spcAft>
                <a:spcPts val="450"/>
              </a:spcAft>
              <a:buFont typeface="Arial" panose="020B0604020202020204" pitchFamily="34" charset="0"/>
              <a:buChar char="•"/>
            </a:pPr>
            <a:r>
              <a:rPr lang="en-US" dirty="0">
                <a:latin typeface="Calibri" panose="020F0502020204030204" pitchFamily="34" charset="0"/>
              </a:rPr>
              <a:t>Over 400 people died;</a:t>
            </a:r>
          </a:p>
          <a:p>
            <a:pPr marL="600075" lvl="1" indent="-171450">
              <a:lnSpc>
                <a:spcPct val="90000"/>
              </a:lnSpc>
              <a:spcAft>
                <a:spcPts val="450"/>
              </a:spcAft>
              <a:buFont typeface="Arial" panose="020B0604020202020204" pitchFamily="34" charset="0"/>
              <a:buChar char="•"/>
            </a:pPr>
            <a:r>
              <a:rPr lang="en-US" dirty="0">
                <a:latin typeface="Calibri" panose="020F0502020204030204" pitchFamily="34" charset="0"/>
              </a:rPr>
              <a:t>Over 40,000 went missing and some displaced;</a:t>
            </a:r>
          </a:p>
          <a:p>
            <a:pPr marL="600075" lvl="1" indent="-171450">
              <a:lnSpc>
                <a:spcPct val="90000"/>
              </a:lnSpc>
              <a:spcAft>
                <a:spcPts val="450"/>
              </a:spcAft>
              <a:buFont typeface="Arial" panose="020B0604020202020204" pitchFamily="34" charset="0"/>
              <a:buChar char="•"/>
            </a:pPr>
            <a:r>
              <a:rPr lang="en-US" dirty="0">
                <a:latin typeface="Calibri" panose="020F0502020204030204" pitchFamily="34" charset="0"/>
              </a:rPr>
              <a:t>Nearly 4,000 houses were destroyed, and more than 8,000 others were damaged.</a:t>
            </a:r>
          </a:p>
          <a:p>
            <a:pPr marL="600075" lvl="1" indent="-171450">
              <a:lnSpc>
                <a:spcPct val="90000"/>
              </a:lnSpc>
              <a:spcAft>
                <a:spcPts val="450"/>
              </a:spcAft>
              <a:buFont typeface="Arial" panose="020B0604020202020204" pitchFamily="34" charset="0"/>
              <a:buChar char="•"/>
            </a:pPr>
            <a:r>
              <a:rPr lang="en-US" dirty="0">
                <a:latin typeface="Calibri" panose="020F0502020204030204" pitchFamily="34" charset="0"/>
              </a:rPr>
              <a:t>Multiple infrastructure was also destroyed.</a:t>
            </a:r>
          </a:p>
          <a:p>
            <a:pPr marL="428625" lvl="1">
              <a:lnSpc>
                <a:spcPct val="90000"/>
              </a:lnSpc>
              <a:spcAft>
                <a:spcPts val="450"/>
              </a:spcAft>
            </a:pPr>
            <a:r>
              <a:rPr lang="en-US" dirty="0">
                <a:solidFill>
                  <a:srgbClr val="FF0000"/>
                </a:solidFill>
                <a:latin typeface="Calibri" panose="020F0502020204030204" pitchFamily="34" charset="0"/>
              </a:rPr>
              <a:t>An estimated R17 billion worth of damage</a:t>
            </a:r>
          </a:p>
        </p:txBody>
      </p:sp>
      <p:pic>
        <p:nvPicPr>
          <p:cNvPr id="4" name="Picture 3">
            <a:extLst>
              <a:ext uri="{FF2B5EF4-FFF2-40B4-BE49-F238E27FC236}">
                <a16:creationId xmlns:a16="http://schemas.microsoft.com/office/drawing/2014/main" id="{76CC4FA7-28B1-4E5E-926C-FB99CEFED481}"/>
              </a:ext>
            </a:extLst>
          </p:cNvPr>
          <p:cNvPicPr>
            <a:picLocks noChangeAspect="1"/>
          </p:cNvPicPr>
          <p:nvPr/>
        </p:nvPicPr>
        <p:blipFill rotWithShape="1">
          <a:blip r:embed="rId4"/>
          <a:srcRect l="7977" r="16420" b="2"/>
          <a:stretch/>
        </p:blipFill>
        <p:spPr>
          <a:xfrm>
            <a:off x="5117910" y="2645412"/>
            <a:ext cx="3164898" cy="1675635"/>
          </a:xfrm>
          <a:prstGeom prst="rect">
            <a:avLst/>
          </a:prstGeom>
        </p:spPr>
      </p:pic>
      <p:pic>
        <p:nvPicPr>
          <p:cNvPr id="14" name="Picture 13">
            <a:extLst>
              <a:ext uri="{FF2B5EF4-FFF2-40B4-BE49-F238E27FC236}">
                <a16:creationId xmlns:a16="http://schemas.microsoft.com/office/drawing/2014/main" id="{7BB9D3EE-4EFE-428F-B11B-BD82670A3BD2}"/>
              </a:ext>
            </a:extLst>
          </p:cNvPr>
          <p:cNvPicPr>
            <a:picLocks noChangeAspect="1"/>
          </p:cNvPicPr>
          <p:nvPr/>
        </p:nvPicPr>
        <p:blipFill rotWithShape="1">
          <a:blip r:embed="rId5"/>
          <a:srcRect r="3287" b="-1"/>
          <a:stretch/>
        </p:blipFill>
        <p:spPr>
          <a:xfrm>
            <a:off x="8568843" y="2242692"/>
            <a:ext cx="2252342" cy="1548739"/>
          </a:xfrm>
          <a:prstGeom prst="rect">
            <a:avLst/>
          </a:prstGeom>
        </p:spPr>
      </p:pic>
      <p:pic>
        <p:nvPicPr>
          <p:cNvPr id="11" name="Picture 10">
            <a:extLst>
              <a:ext uri="{FF2B5EF4-FFF2-40B4-BE49-F238E27FC236}">
                <a16:creationId xmlns:a16="http://schemas.microsoft.com/office/drawing/2014/main" id="{5794BA04-6BD6-4AA2-9E52-6E7B57C8315B}"/>
              </a:ext>
            </a:extLst>
          </p:cNvPr>
          <p:cNvPicPr>
            <a:picLocks noChangeAspect="1"/>
          </p:cNvPicPr>
          <p:nvPr/>
        </p:nvPicPr>
        <p:blipFill rotWithShape="1">
          <a:blip r:embed="rId6"/>
          <a:srcRect r="6562" b="-2"/>
          <a:stretch/>
        </p:blipFill>
        <p:spPr>
          <a:xfrm>
            <a:off x="5117910" y="4449836"/>
            <a:ext cx="3164898" cy="1550915"/>
          </a:xfrm>
          <a:prstGeom prst="rect">
            <a:avLst/>
          </a:prstGeom>
        </p:spPr>
      </p:pic>
      <p:pic>
        <p:nvPicPr>
          <p:cNvPr id="1026" name="Picture 2" descr="Effects of the KwaZulu-Natal flood in numbers">
            <a:extLst>
              <a:ext uri="{FF2B5EF4-FFF2-40B4-BE49-F238E27FC236}">
                <a16:creationId xmlns:a16="http://schemas.microsoft.com/office/drawing/2014/main" id="{BD913EB9-F458-4203-98E4-7FED9745DC80}"/>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5190" r="24273" b="1"/>
          <a:stretch/>
        </p:blipFill>
        <p:spPr bwMode="auto">
          <a:xfrm>
            <a:off x="9200422" y="3997403"/>
            <a:ext cx="2252342" cy="2083510"/>
          </a:xfrm>
          <a:prstGeom prst="rect">
            <a:avLst/>
          </a:prstGeom>
          <a:noFill/>
          <a:extLst>
            <a:ext uri="{909E8E84-426E-40DD-AFC4-6F175D3DCCD1}">
              <a14:hiddenFill xmlns:a14="http://schemas.microsoft.com/office/drawing/2010/main">
                <a:solidFill>
                  <a:srgbClr val="FFFFFF"/>
                </a:solidFill>
              </a14:hiddenFill>
            </a:ext>
          </a:extLst>
        </p:spPr>
      </p:pic>
      <p:sp>
        <p:nvSpPr>
          <p:cNvPr id="7" name="AutoShape 6" descr="KZN floods death toll rises to 306 as mop-up operations begin">
            <a:extLst>
              <a:ext uri="{FF2B5EF4-FFF2-40B4-BE49-F238E27FC236}">
                <a16:creationId xmlns:a16="http://schemas.microsoft.com/office/drawing/2014/main" id="{C2C70EEC-171C-449B-A6F8-1EB1BAC467A0}"/>
              </a:ext>
            </a:extLst>
          </p:cNvPr>
          <p:cNvSpPr>
            <a:spLocks noChangeAspect="1" noChangeArrowheads="1"/>
          </p:cNvSpPr>
          <p:nvPr/>
        </p:nvSpPr>
        <p:spPr bwMode="auto">
          <a:xfrm>
            <a:off x="5381199" y="3135346"/>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ZA" sz="1350"/>
          </a:p>
        </p:txBody>
      </p:sp>
    </p:spTree>
    <p:extLst>
      <p:ext uri="{BB962C8B-B14F-4D97-AF65-F5344CB8AC3E}">
        <p14:creationId xmlns:p14="http://schemas.microsoft.com/office/powerpoint/2010/main" val="24845275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Title 1"/>
          <p:cNvSpPr>
            <a:spLocks noGrp="1"/>
          </p:cNvSpPr>
          <p:nvPr>
            <p:ph type="title"/>
          </p:nvPr>
        </p:nvSpPr>
        <p:spPr/>
        <p:txBody>
          <a:bodyPr>
            <a:normAutofit fontScale="90000"/>
          </a:bodyPr>
          <a:lstStyle/>
          <a:p>
            <a:r>
              <a:rPr lang="en-US" b="1" dirty="0">
                <a:solidFill>
                  <a:srgbClr val="00B0F0"/>
                </a:solidFill>
                <a:latin typeface="Calibri" charset="0"/>
              </a:rPr>
              <a:t>Intersectionality of CC and other vulnerability drivers</a:t>
            </a:r>
          </a:p>
        </p:txBody>
      </p:sp>
      <p:sp>
        <p:nvSpPr>
          <p:cNvPr id="3" name="Content Placeholder 2"/>
          <p:cNvSpPr>
            <a:spLocks noGrp="1"/>
          </p:cNvSpPr>
          <p:nvPr>
            <p:ph idx="1"/>
          </p:nvPr>
        </p:nvSpPr>
        <p:spPr>
          <a:xfrm>
            <a:off x="609600" y="1600201"/>
            <a:ext cx="10972800" cy="4814454"/>
          </a:xfrm>
        </p:spPr>
        <p:txBody>
          <a:bodyPr/>
          <a:lstStyle/>
          <a:p>
            <a:pPr marL="0" indent="0">
              <a:buNone/>
              <a:defRPr/>
            </a:pPr>
            <a:endParaRPr lang="en-US" dirty="0"/>
          </a:p>
        </p:txBody>
      </p:sp>
      <p:sp>
        <p:nvSpPr>
          <p:cNvPr id="167939" name="Oval 3"/>
          <p:cNvSpPr>
            <a:spLocks noChangeArrowheads="1"/>
          </p:cNvSpPr>
          <p:nvPr/>
        </p:nvSpPr>
        <p:spPr bwMode="auto">
          <a:xfrm>
            <a:off x="4368800" y="3429000"/>
            <a:ext cx="4064000" cy="1295400"/>
          </a:xfrm>
          <a:prstGeom prst="ellipse">
            <a:avLst/>
          </a:prstGeom>
          <a:noFill/>
          <a:ln w="381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67940" name="Text Box 4"/>
          <p:cNvSpPr txBox="1">
            <a:spLocks noChangeArrowheads="1"/>
          </p:cNvSpPr>
          <p:nvPr/>
        </p:nvSpPr>
        <p:spPr bwMode="auto">
          <a:xfrm>
            <a:off x="4978400" y="3657603"/>
            <a:ext cx="2844800"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solidFill>
                  <a:srgbClr val="000000"/>
                </a:solidFill>
                <a:miter lim="800000"/>
                <a:headEnd/>
                <a:tailEnd/>
              </a14:hiddenLine>
            </a:ext>
          </a:extLst>
        </p:spPr>
        <p:txBody>
          <a:bodyPr>
            <a:spAutoFit/>
          </a:bodyPr>
          <a:lstStyle>
            <a:lvl1pPr>
              <a:defRPr sz="2400">
                <a:solidFill>
                  <a:schemeClr val="tx1"/>
                </a:solidFill>
                <a:latin typeface="Arial" charset="0"/>
                <a:ea typeface="ヒラギノ角ゴ Pro W3" charset="0"/>
                <a:cs typeface="ヒラギノ角ゴ Pro W3" charset="0"/>
              </a:defRPr>
            </a:lvl1pPr>
            <a:lvl2pPr marL="742950" indent="-285750">
              <a:defRPr sz="2400">
                <a:solidFill>
                  <a:schemeClr val="tx1"/>
                </a:solidFill>
                <a:latin typeface="Arial" charset="0"/>
                <a:ea typeface="ヒラギノ角ゴ Pro W3" charset="0"/>
                <a:cs typeface="ヒラギノ角ゴ Pro W3" charset="0"/>
              </a:defRPr>
            </a:lvl2pPr>
            <a:lvl3pPr marL="1143000" indent="-228600">
              <a:defRPr sz="2400">
                <a:solidFill>
                  <a:schemeClr val="tx1"/>
                </a:solidFill>
                <a:latin typeface="Arial" charset="0"/>
                <a:ea typeface="ヒラギノ角ゴ Pro W3" charset="0"/>
                <a:cs typeface="ヒラギノ角ゴ Pro W3" charset="0"/>
              </a:defRPr>
            </a:lvl3pPr>
            <a:lvl4pPr marL="1600200" indent="-228600">
              <a:defRPr sz="2400">
                <a:solidFill>
                  <a:schemeClr val="tx1"/>
                </a:solidFill>
                <a:latin typeface="Arial" charset="0"/>
                <a:ea typeface="ヒラギノ角ゴ Pro W3" charset="0"/>
                <a:cs typeface="ヒラギノ角ゴ Pro W3" charset="0"/>
              </a:defRPr>
            </a:lvl4pPr>
            <a:lvl5pPr marL="2057400" indent="-22860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spcBef>
                <a:spcPct val="50000"/>
              </a:spcBef>
            </a:pPr>
            <a:r>
              <a:rPr lang="en-US" b="1">
                <a:ea typeface="ＭＳ Ｐゴシック" charset="0"/>
                <a:cs typeface="ＭＳ Ｐゴシック" charset="0"/>
              </a:rPr>
              <a:t>Increased Vulnerability</a:t>
            </a:r>
          </a:p>
        </p:txBody>
      </p:sp>
      <p:sp>
        <p:nvSpPr>
          <p:cNvPr id="167941" name="Text Box 5"/>
          <p:cNvSpPr txBox="1">
            <a:spLocks noChangeArrowheads="1"/>
          </p:cNvSpPr>
          <p:nvPr/>
        </p:nvSpPr>
        <p:spPr bwMode="auto">
          <a:xfrm>
            <a:off x="4775200" y="1905005"/>
            <a:ext cx="3149600" cy="684213"/>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sz="2400">
                <a:solidFill>
                  <a:schemeClr val="tx1"/>
                </a:solidFill>
                <a:latin typeface="Arial" charset="0"/>
                <a:ea typeface="ヒラギノ角ゴ Pro W3" charset="0"/>
                <a:cs typeface="ヒラギノ角ゴ Pro W3" charset="0"/>
              </a:defRPr>
            </a:lvl1pPr>
            <a:lvl2pPr marL="742950" indent="-285750">
              <a:defRPr sz="2400">
                <a:solidFill>
                  <a:schemeClr val="tx1"/>
                </a:solidFill>
                <a:latin typeface="Arial" charset="0"/>
                <a:ea typeface="ヒラギノ角ゴ Pro W3" charset="0"/>
                <a:cs typeface="ヒラギノ角ゴ Pro W3" charset="0"/>
              </a:defRPr>
            </a:lvl2pPr>
            <a:lvl3pPr marL="1143000" indent="-228600">
              <a:defRPr sz="2400">
                <a:solidFill>
                  <a:schemeClr val="tx1"/>
                </a:solidFill>
                <a:latin typeface="Arial" charset="0"/>
                <a:ea typeface="ヒラギノ角ゴ Pro W3" charset="0"/>
                <a:cs typeface="ヒラギノ角ゴ Pro W3" charset="0"/>
              </a:defRPr>
            </a:lvl3pPr>
            <a:lvl4pPr marL="1600200" indent="-228600">
              <a:defRPr sz="2400">
                <a:solidFill>
                  <a:schemeClr val="tx1"/>
                </a:solidFill>
                <a:latin typeface="Arial" charset="0"/>
                <a:ea typeface="ヒラギノ角ゴ Pro W3" charset="0"/>
                <a:cs typeface="ヒラギノ角ゴ Pro W3" charset="0"/>
              </a:defRPr>
            </a:lvl4pPr>
            <a:lvl5pPr marL="2057400" indent="-22860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spcBef>
                <a:spcPct val="50000"/>
              </a:spcBef>
            </a:pPr>
            <a:r>
              <a:rPr lang="en-US" sz="2000" b="1" i="1">
                <a:ea typeface="ＭＳ Ｐゴシック" charset="0"/>
                <a:cs typeface="ＭＳ Ｐゴシック" charset="0"/>
              </a:rPr>
              <a:t>Exposure</a:t>
            </a:r>
            <a:r>
              <a:rPr lang="en-US" sz="1800">
                <a:ea typeface="ＭＳ Ｐゴシック" charset="0"/>
                <a:cs typeface="ＭＳ Ｐゴシック" charset="0"/>
              </a:rPr>
              <a:t> to Hazards and Threats</a:t>
            </a:r>
          </a:p>
        </p:txBody>
      </p:sp>
      <p:sp>
        <p:nvSpPr>
          <p:cNvPr id="167942" name="Text Box 6"/>
          <p:cNvSpPr txBox="1">
            <a:spLocks noChangeArrowheads="1"/>
          </p:cNvSpPr>
          <p:nvPr/>
        </p:nvSpPr>
        <p:spPr bwMode="auto">
          <a:xfrm>
            <a:off x="9245600" y="2895600"/>
            <a:ext cx="2438400" cy="230505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sz="2400">
                <a:solidFill>
                  <a:schemeClr val="tx1"/>
                </a:solidFill>
                <a:latin typeface="Arial" charset="0"/>
                <a:ea typeface="ヒラギノ角ゴ Pro W3" charset="0"/>
                <a:cs typeface="ヒラギノ角ゴ Pro W3" charset="0"/>
              </a:defRPr>
            </a:lvl1pPr>
            <a:lvl2pPr marL="742950" indent="-285750">
              <a:defRPr sz="2400">
                <a:solidFill>
                  <a:schemeClr val="tx1"/>
                </a:solidFill>
                <a:latin typeface="Arial" charset="0"/>
                <a:ea typeface="ヒラギノ角ゴ Pro W3" charset="0"/>
                <a:cs typeface="ヒラギノ角ゴ Pro W3" charset="0"/>
              </a:defRPr>
            </a:lvl2pPr>
            <a:lvl3pPr marL="1143000" indent="-228600">
              <a:defRPr sz="2400">
                <a:solidFill>
                  <a:schemeClr val="tx1"/>
                </a:solidFill>
                <a:latin typeface="Arial" charset="0"/>
                <a:ea typeface="ヒラギノ角ゴ Pro W3" charset="0"/>
                <a:cs typeface="ヒラギノ角ゴ Pro W3" charset="0"/>
              </a:defRPr>
            </a:lvl3pPr>
            <a:lvl4pPr marL="1600200" indent="-228600">
              <a:defRPr sz="2400">
                <a:solidFill>
                  <a:schemeClr val="tx1"/>
                </a:solidFill>
                <a:latin typeface="Arial" charset="0"/>
                <a:ea typeface="ヒラギノ角ゴ Pro W3" charset="0"/>
                <a:cs typeface="ヒラギノ角ゴ Pro W3" charset="0"/>
              </a:defRPr>
            </a:lvl4pPr>
            <a:lvl5pPr marL="2057400" indent="-22860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spcBef>
                <a:spcPct val="50000"/>
              </a:spcBef>
            </a:pPr>
            <a:r>
              <a:rPr lang="en-US" sz="1800" b="1">
                <a:ea typeface="ＭＳ Ｐゴシック" charset="0"/>
                <a:cs typeface="ＭＳ Ｐゴシック" charset="0"/>
              </a:rPr>
              <a:t>LACK OF RESOURCES</a:t>
            </a:r>
          </a:p>
          <a:p>
            <a:pPr eaLnBrk="1" hangingPunct="1">
              <a:spcBef>
                <a:spcPct val="50000"/>
              </a:spcBef>
            </a:pPr>
            <a:r>
              <a:rPr lang="en-US" sz="1800">
                <a:ea typeface="ＭＳ Ｐゴシック" charset="0"/>
                <a:cs typeface="ＭＳ Ｐゴシック" charset="0"/>
              </a:rPr>
              <a:t>Income </a:t>
            </a:r>
          </a:p>
          <a:p>
            <a:pPr eaLnBrk="1" hangingPunct="1">
              <a:spcBef>
                <a:spcPct val="50000"/>
              </a:spcBef>
            </a:pPr>
            <a:r>
              <a:rPr lang="en-US" sz="1800">
                <a:ea typeface="ＭＳ Ｐゴシック" charset="0"/>
                <a:cs typeface="ＭＳ Ｐゴシック" charset="0"/>
              </a:rPr>
              <a:t>Assets</a:t>
            </a:r>
          </a:p>
          <a:p>
            <a:pPr eaLnBrk="1" hangingPunct="1">
              <a:spcBef>
                <a:spcPct val="50000"/>
              </a:spcBef>
            </a:pPr>
            <a:r>
              <a:rPr lang="en-US" sz="1800">
                <a:ea typeface="ＭＳ Ｐゴシック" charset="0"/>
                <a:cs typeface="ＭＳ Ｐゴシック" charset="0"/>
              </a:rPr>
              <a:t>Social Support </a:t>
            </a:r>
          </a:p>
          <a:p>
            <a:pPr eaLnBrk="1" hangingPunct="1">
              <a:spcBef>
                <a:spcPct val="50000"/>
              </a:spcBef>
            </a:pPr>
            <a:r>
              <a:rPr lang="en-US" sz="1800">
                <a:ea typeface="ＭＳ Ｐゴシック" charset="0"/>
                <a:cs typeface="ＭＳ Ｐゴシック" charset="0"/>
              </a:rPr>
              <a:t>Etc…</a:t>
            </a:r>
          </a:p>
        </p:txBody>
      </p:sp>
      <p:sp>
        <p:nvSpPr>
          <p:cNvPr id="167943" name="Text Box 7"/>
          <p:cNvSpPr txBox="1">
            <a:spLocks noChangeArrowheads="1"/>
          </p:cNvSpPr>
          <p:nvPr/>
        </p:nvSpPr>
        <p:spPr bwMode="auto">
          <a:xfrm>
            <a:off x="1320800" y="2895600"/>
            <a:ext cx="2438400" cy="203132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sz="2400">
                <a:solidFill>
                  <a:schemeClr val="tx1"/>
                </a:solidFill>
                <a:latin typeface="Arial" charset="0"/>
                <a:ea typeface="ヒラギノ角ゴ Pro W3" charset="0"/>
                <a:cs typeface="ヒラギノ角ゴ Pro W3" charset="0"/>
              </a:defRPr>
            </a:lvl1pPr>
            <a:lvl2pPr marL="742950" indent="-285750">
              <a:defRPr sz="2400">
                <a:solidFill>
                  <a:schemeClr val="tx1"/>
                </a:solidFill>
                <a:latin typeface="Arial" charset="0"/>
                <a:ea typeface="ヒラギノ角ゴ Pro W3" charset="0"/>
                <a:cs typeface="ヒラギノ角ゴ Pro W3" charset="0"/>
              </a:defRPr>
            </a:lvl2pPr>
            <a:lvl3pPr marL="1143000" indent="-228600">
              <a:defRPr sz="2400">
                <a:solidFill>
                  <a:schemeClr val="tx1"/>
                </a:solidFill>
                <a:latin typeface="Arial" charset="0"/>
                <a:ea typeface="ヒラギノ角ゴ Pro W3" charset="0"/>
                <a:cs typeface="ヒラギノ角ゴ Pro W3" charset="0"/>
              </a:defRPr>
            </a:lvl3pPr>
            <a:lvl4pPr marL="1600200" indent="-228600">
              <a:defRPr sz="2400">
                <a:solidFill>
                  <a:schemeClr val="tx1"/>
                </a:solidFill>
                <a:latin typeface="Arial" charset="0"/>
                <a:ea typeface="ヒラギノ角ゴ Pro W3" charset="0"/>
                <a:cs typeface="ヒラギノ角ゴ Pro W3" charset="0"/>
              </a:defRPr>
            </a:lvl4pPr>
            <a:lvl5pPr marL="2057400" indent="-22860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spcBef>
                <a:spcPct val="50000"/>
              </a:spcBef>
            </a:pPr>
            <a:r>
              <a:rPr lang="en-US" sz="1800" b="1">
                <a:ea typeface="ＭＳ Ｐゴシック" charset="0"/>
                <a:cs typeface="ＭＳ Ｐゴシック" charset="0"/>
              </a:rPr>
              <a:t>LACK OF ACCESS</a:t>
            </a:r>
          </a:p>
          <a:p>
            <a:pPr eaLnBrk="1" hangingPunct="1">
              <a:spcBef>
                <a:spcPct val="50000"/>
              </a:spcBef>
            </a:pPr>
            <a:r>
              <a:rPr lang="en-US" sz="1800">
                <a:ea typeface="ＭＳ Ｐゴシック" charset="0"/>
                <a:cs typeface="ＭＳ Ｐゴシック" charset="0"/>
              </a:rPr>
              <a:t>Health Services</a:t>
            </a:r>
          </a:p>
          <a:p>
            <a:pPr eaLnBrk="1" hangingPunct="1">
              <a:spcBef>
                <a:spcPct val="50000"/>
              </a:spcBef>
            </a:pPr>
            <a:r>
              <a:rPr lang="en-US" sz="1800">
                <a:ea typeface="ＭＳ Ｐゴシック" charset="0"/>
                <a:cs typeface="ＭＳ Ｐゴシック" charset="0"/>
              </a:rPr>
              <a:t>Credit</a:t>
            </a:r>
          </a:p>
          <a:p>
            <a:pPr eaLnBrk="1" hangingPunct="1">
              <a:spcBef>
                <a:spcPct val="50000"/>
              </a:spcBef>
            </a:pPr>
            <a:r>
              <a:rPr lang="en-US" sz="1800">
                <a:ea typeface="ＭＳ Ｐゴシック" charset="0"/>
                <a:cs typeface="ＭＳ Ｐゴシック" charset="0"/>
              </a:rPr>
              <a:t>Information </a:t>
            </a:r>
          </a:p>
          <a:p>
            <a:pPr eaLnBrk="1" hangingPunct="1">
              <a:spcBef>
                <a:spcPct val="50000"/>
              </a:spcBef>
            </a:pPr>
            <a:r>
              <a:rPr lang="en-US" sz="1800">
                <a:ea typeface="ＭＳ Ｐゴシック" charset="0"/>
                <a:cs typeface="ＭＳ Ｐゴシック" charset="0"/>
              </a:rPr>
              <a:t>Etc…</a:t>
            </a:r>
          </a:p>
        </p:txBody>
      </p:sp>
      <p:sp>
        <p:nvSpPr>
          <p:cNvPr id="167944" name="Text Box 8"/>
          <p:cNvSpPr txBox="1">
            <a:spLocks noChangeArrowheads="1"/>
          </p:cNvSpPr>
          <p:nvPr/>
        </p:nvSpPr>
        <p:spPr bwMode="auto">
          <a:xfrm>
            <a:off x="4876800" y="5562605"/>
            <a:ext cx="3149600" cy="684213"/>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defRPr sz="2400">
                <a:solidFill>
                  <a:schemeClr val="tx1"/>
                </a:solidFill>
                <a:latin typeface="Arial" charset="0"/>
                <a:ea typeface="ヒラギノ角ゴ Pro W3" charset="0"/>
                <a:cs typeface="ヒラギノ角ゴ Pro W3" charset="0"/>
              </a:defRPr>
            </a:lvl1pPr>
            <a:lvl2pPr marL="742950" indent="-285750">
              <a:defRPr sz="2400">
                <a:solidFill>
                  <a:schemeClr val="tx1"/>
                </a:solidFill>
                <a:latin typeface="Arial" charset="0"/>
                <a:ea typeface="ヒラギノ角ゴ Pro W3" charset="0"/>
                <a:cs typeface="ヒラギノ角ゴ Pro W3" charset="0"/>
              </a:defRPr>
            </a:lvl2pPr>
            <a:lvl3pPr marL="1143000" indent="-228600">
              <a:defRPr sz="2400">
                <a:solidFill>
                  <a:schemeClr val="tx1"/>
                </a:solidFill>
                <a:latin typeface="Arial" charset="0"/>
                <a:ea typeface="ヒラギノ角ゴ Pro W3" charset="0"/>
                <a:cs typeface="ヒラギノ角ゴ Pro W3" charset="0"/>
              </a:defRPr>
            </a:lvl3pPr>
            <a:lvl4pPr marL="1600200" indent="-228600">
              <a:defRPr sz="2400">
                <a:solidFill>
                  <a:schemeClr val="tx1"/>
                </a:solidFill>
                <a:latin typeface="Arial" charset="0"/>
                <a:ea typeface="ヒラギノ角ゴ Pro W3" charset="0"/>
                <a:cs typeface="ヒラギノ角ゴ Pro W3" charset="0"/>
              </a:defRPr>
            </a:lvl4pPr>
            <a:lvl5pPr marL="2057400" indent="-22860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spcBef>
                <a:spcPct val="50000"/>
              </a:spcBef>
            </a:pPr>
            <a:r>
              <a:rPr lang="en-US" sz="1800">
                <a:ea typeface="ＭＳ Ｐゴシック" charset="0"/>
                <a:cs typeface="ＭＳ Ｐゴシック" charset="0"/>
              </a:rPr>
              <a:t>Reduced </a:t>
            </a:r>
            <a:r>
              <a:rPr lang="en-US" sz="2000" b="1" i="1">
                <a:ea typeface="ＭＳ Ｐゴシック" charset="0"/>
                <a:cs typeface="ＭＳ Ｐゴシック" charset="0"/>
              </a:rPr>
              <a:t>Capacity</a:t>
            </a:r>
            <a:r>
              <a:rPr lang="en-US" sz="1800">
                <a:ea typeface="ＭＳ Ｐゴシック" charset="0"/>
                <a:cs typeface="ＭＳ Ｐゴシック" charset="0"/>
              </a:rPr>
              <a:t> to Cope and Recover</a:t>
            </a:r>
          </a:p>
        </p:txBody>
      </p:sp>
      <p:sp>
        <p:nvSpPr>
          <p:cNvPr id="10" name="AutoShape 9"/>
          <p:cNvSpPr>
            <a:spLocks noChangeArrowheads="1"/>
          </p:cNvSpPr>
          <p:nvPr/>
        </p:nvSpPr>
        <p:spPr bwMode="auto">
          <a:xfrm>
            <a:off x="5994400" y="4800600"/>
            <a:ext cx="1016000" cy="762000"/>
          </a:xfrm>
          <a:prstGeom prst="upArrow">
            <a:avLst>
              <a:gd name="adj1" fmla="val 50000"/>
              <a:gd name="adj2" fmla="val 25000"/>
            </a:avLst>
          </a:prstGeom>
          <a:gradFill rotWithShape="0">
            <a:gsLst>
              <a:gs pos="0">
                <a:schemeClr val="accent1"/>
              </a:gs>
              <a:gs pos="100000">
                <a:schemeClr val="accent1">
                  <a:gamma/>
                  <a:shade val="46275"/>
                  <a:invGamma/>
                </a:schemeClr>
              </a:gs>
            </a:gsLst>
            <a:lin ang="5400000" scaled="1"/>
          </a:gradFill>
          <a:ln w="3175">
            <a:solidFill>
              <a:schemeClr val="tx1"/>
            </a:solidFill>
            <a:miter lim="800000"/>
            <a:headEnd/>
            <a:tailEnd/>
          </a:ln>
          <a:effectLst/>
        </p:spPr>
        <p:txBody>
          <a:bodyPr wrap="none" anchor="ctr"/>
          <a:lstStyle/>
          <a:p>
            <a:pPr>
              <a:defRPr/>
            </a:pPr>
            <a:endParaRPr lang="en-US">
              <a:ea typeface="+mn-ea"/>
              <a:cs typeface="+mn-cs"/>
            </a:endParaRPr>
          </a:p>
        </p:txBody>
      </p:sp>
      <p:sp>
        <p:nvSpPr>
          <p:cNvPr id="11" name="AutoShape 10"/>
          <p:cNvSpPr>
            <a:spLocks noChangeArrowheads="1"/>
          </p:cNvSpPr>
          <p:nvPr/>
        </p:nvSpPr>
        <p:spPr bwMode="auto">
          <a:xfrm>
            <a:off x="5892800" y="2590800"/>
            <a:ext cx="1117600" cy="762000"/>
          </a:xfrm>
          <a:prstGeom prst="downArrow">
            <a:avLst>
              <a:gd name="adj1" fmla="val 50000"/>
              <a:gd name="adj2" fmla="val 25000"/>
            </a:avLst>
          </a:prstGeom>
          <a:gradFill rotWithShape="0">
            <a:gsLst>
              <a:gs pos="0">
                <a:schemeClr val="accent1">
                  <a:gamma/>
                  <a:shade val="46275"/>
                  <a:invGamma/>
                </a:schemeClr>
              </a:gs>
              <a:gs pos="100000">
                <a:schemeClr val="accent1"/>
              </a:gs>
            </a:gsLst>
            <a:lin ang="5400000" scaled="1"/>
          </a:gradFill>
          <a:ln w="3175">
            <a:solidFill>
              <a:schemeClr val="tx1"/>
            </a:solidFill>
            <a:miter lim="800000"/>
            <a:headEnd/>
            <a:tailEnd/>
          </a:ln>
          <a:effectLst/>
        </p:spPr>
        <p:txBody>
          <a:bodyPr wrap="none" anchor="ctr"/>
          <a:lstStyle/>
          <a:p>
            <a:pPr>
              <a:defRPr/>
            </a:pPr>
            <a:endParaRPr lang="en-US">
              <a:ea typeface="+mn-ea"/>
              <a:cs typeface="+mn-cs"/>
            </a:endParaRPr>
          </a:p>
        </p:txBody>
      </p:sp>
      <p:sp>
        <p:nvSpPr>
          <p:cNvPr id="167947" name="Text Box 11"/>
          <p:cNvSpPr txBox="1">
            <a:spLocks noChangeArrowheads="1"/>
          </p:cNvSpPr>
          <p:nvPr/>
        </p:nvSpPr>
        <p:spPr bwMode="auto">
          <a:xfrm>
            <a:off x="10507075" y="6521450"/>
            <a:ext cx="1450036"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38100">
                <a:solidFill>
                  <a:srgbClr val="000000"/>
                </a:solidFill>
                <a:miter lim="800000"/>
                <a:headEnd/>
                <a:tailEnd/>
              </a14:hiddenLine>
            </a:ext>
          </a:extLst>
        </p:spPr>
        <p:txBody>
          <a:bodyPr wrap="none">
            <a:spAutoFit/>
          </a:bodyPr>
          <a:lstStyle>
            <a:lvl1pPr>
              <a:defRPr sz="2400">
                <a:solidFill>
                  <a:schemeClr val="tx1"/>
                </a:solidFill>
                <a:latin typeface="Arial" charset="0"/>
                <a:ea typeface="ヒラギノ角ゴ Pro W3" charset="0"/>
                <a:cs typeface="ヒラギノ角ゴ Pro W3" charset="0"/>
              </a:defRPr>
            </a:lvl1pPr>
            <a:lvl2pPr marL="742950" indent="-285750">
              <a:defRPr sz="2400">
                <a:solidFill>
                  <a:schemeClr val="tx1"/>
                </a:solidFill>
                <a:latin typeface="Arial" charset="0"/>
                <a:ea typeface="ヒラギノ角ゴ Pro W3" charset="0"/>
                <a:cs typeface="ヒラギノ角ゴ Pro W3" charset="0"/>
              </a:defRPr>
            </a:lvl2pPr>
            <a:lvl3pPr marL="1143000" indent="-228600">
              <a:defRPr sz="2400">
                <a:solidFill>
                  <a:schemeClr val="tx1"/>
                </a:solidFill>
                <a:latin typeface="Arial" charset="0"/>
                <a:ea typeface="ヒラギノ角ゴ Pro W3" charset="0"/>
                <a:cs typeface="ヒラギノ角ゴ Pro W3" charset="0"/>
              </a:defRPr>
            </a:lvl3pPr>
            <a:lvl4pPr marL="1600200" indent="-228600">
              <a:defRPr sz="2400">
                <a:solidFill>
                  <a:schemeClr val="tx1"/>
                </a:solidFill>
                <a:latin typeface="Arial" charset="0"/>
                <a:ea typeface="ヒラギノ角ゴ Pro W3" charset="0"/>
                <a:cs typeface="ヒラギノ角ゴ Pro W3" charset="0"/>
              </a:defRPr>
            </a:lvl4pPr>
            <a:lvl5pPr marL="2057400" indent="-22860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eaLnBrk="1" hangingPunct="1"/>
            <a:r>
              <a:rPr lang="en-US" sz="1600">
                <a:ea typeface="ＭＳ Ｐゴシック" charset="0"/>
                <a:cs typeface="ＭＳ Ｐゴシック" charset="0"/>
              </a:rPr>
              <a:t>(After Wisner)</a:t>
            </a:r>
          </a:p>
        </p:txBody>
      </p:sp>
      <p:cxnSp>
        <p:nvCxnSpPr>
          <p:cNvPr id="167948" name="AutoShape 12"/>
          <p:cNvCxnSpPr>
            <a:cxnSpLocks noChangeShapeType="1"/>
            <a:stCxn id="167942" idx="2"/>
            <a:endCxn id="167944" idx="3"/>
          </p:cNvCxnSpPr>
          <p:nvPr/>
        </p:nvCxnSpPr>
        <p:spPr bwMode="auto">
          <a:xfrm flipH="1">
            <a:off x="8026400" y="5200650"/>
            <a:ext cx="2438400" cy="704850"/>
          </a:xfrm>
          <a:prstGeom prst="straightConnector1">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cxnSp>
      <p:cxnSp>
        <p:nvCxnSpPr>
          <p:cNvPr id="167949" name="AutoShape 13"/>
          <p:cNvCxnSpPr>
            <a:cxnSpLocks noChangeShapeType="1"/>
            <a:stCxn id="167942" idx="0"/>
            <a:endCxn id="167941" idx="3"/>
          </p:cNvCxnSpPr>
          <p:nvPr/>
        </p:nvCxnSpPr>
        <p:spPr bwMode="auto">
          <a:xfrm flipH="1" flipV="1">
            <a:off x="7924800" y="2247900"/>
            <a:ext cx="2540000" cy="647700"/>
          </a:xfrm>
          <a:prstGeom prst="straightConnector1">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cxnSp>
      <p:cxnSp>
        <p:nvCxnSpPr>
          <p:cNvPr id="167950" name="AutoShape 14"/>
          <p:cNvCxnSpPr>
            <a:cxnSpLocks noChangeShapeType="1"/>
            <a:stCxn id="167943" idx="0"/>
            <a:endCxn id="167941" idx="1"/>
          </p:cNvCxnSpPr>
          <p:nvPr/>
        </p:nvCxnSpPr>
        <p:spPr bwMode="auto">
          <a:xfrm flipV="1">
            <a:off x="2540000" y="2247112"/>
            <a:ext cx="2235200" cy="648488"/>
          </a:xfrm>
          <a:prstGeom prst="straightConnector1">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cxnSp>
      <p:cxnSp>
        <p:nvCxnSpPr>
          <p:cNvPr id="167951" name="AutoShape 15"/>
          <p:cNvCxnSpPr>
            <a:cxnSpLocks noChangeShapeType="1"/>
            <a:stCxn id="167943" idx="2"/>
            <a:endCxn id="167944" idx="1"/>
          </p:cNvCxnSpPr>
          <p:nvPr/>
        </p:nvCxnSpPr>
        <p:spPr bwMode="auto">
          <a:xfrm>
            <a:off x="2540000" y="4926925"/>
            <a:ext cx="2336800" cy="977787"/>
          </a:xfrm>
          <a:prstGeom prst="straightConnector1">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cxnSp>
    </p:spTree>
    <p:extLst>
      <p:ext uri="{BB962C8B-B14F-4D97-AF65-F5344CB8AC3E}">
        <p14:creationId xmlns:p14="http://schemas.microsoft.com/office/powerpoint/2010/main" val="27213667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01722-5C79-426E-81B0-FBACC008C8CC}"/>
              </a:ext>
            </a:extLst>
          </p:cNvPr>
          <p:cNvSpPr>
            <a:spLocks noGrp="1"/>
          </p:cNvSpPr>
          <p:nvPr>
            <p:ph type="title"/>
          </p:nvPr>
        </p:nvSpPr>
        <p:spPr/>
        <p:txBody>
          <a:bodyPr>
            <a:normAutofit fontScale="90000"/>
          </a:bodyPr>
          <a:lstStyle/>
          <a:p>
            <a:pPr algn="ctr"/>
            <a:r>
              <a:rPr lang="en-US" b="1" dirty="0">
                <a:solidFill>
                  <a:srgbClr val="002060"/>
                </a:solidFill>
                <a:latin typeface="Calibri" panose="020F0502020204030204" pitchFamily="34" charset="0"/>
                <a:cs typeface="Calibri" panose="020F0502020204030204" pitchFamily="34" charset="0"/>
              </a:rPr>
              <a:t>Early Warning days </a:t>
            </a:r>
            <a:r>
              <a:rPr lang="en-US" b="1" dirty="0">
                <a:solidFill>
                  <a:srgbClr val="FF0000"/>
                </a:solidFill>
                <a:latin typeface="Calibri" panose="020F0502020204030204" pitchFamily="34" charset="0"/>
                <a:cs typeface="Calibri" panose="020F0502020204030204" pitchFamily="34" charset="0"/>
              </a:rPr>
              <a:t>BEFORE</a:t>
            </a:r>
            <a:r>
              <a:rPr lang="en-US" b="1" dirty="0">
                <a:latin typeface="Calibri" panose="020F0502020204030204" pitchFamily="34" charset="0"/>
                <a:cs typeface="Calibri" panose="020F0502020204030204" pitchFamily="34" charset="0"/>
              </a:rPr>
              <a:t> </a:t>
            </a:r>
            <a:r>
              <a:rPr lang="en-US" b="1" dirty="0">
                <a:solidFill>
                  <a:srgbClr val="002060"/>
                </a:solidFill>
                <a:latin typeface="Calibri" panose="020F0502020204030204" pitchFamily="34" charset="0"/>
                <a:cs typeface="Calibri" panose="020F0502020204030204" pitchFamily="34" charset="0"/>
              </a:rPr>
              <a:t>– reducing risks key</a:t>
            </a:r>
          </a:p>
        </p:txBody>
      </p:sp>
      <p:sp>
        <p:nvSpPr>
          <p:cNvPr id="3" name="Content Placeholder 2">
            <a:extLst>
              <a:ext uri="{FF2B5EF4-FFF2-40B4-BE49-F238E27FC236}">
                <a16:creationId xmlns:a16="http://schemas.microsoft.com/office/drawing/2014/main" id="{841C1DBA-E05C-C864-CEE4-BADC2D64C3D9}"/>
              </a:ext>
            </a:extLst>
          </p:cNvPr>
          <p:cNvSpPr>
            <a:spLocks noGrp="1"/>
          </p:cNvSpPr>
          <p:nvPr>
            <p:ph idx="1"/>
          </p:nvPr>
        </p:nvSpPr>
        <p:spPr>
          <a:xfrm>
            <a:off x="838199" y="2087879"/>
            <a:ext cx="11019503" cy="4404996"/>
          </a:xfrm>
        </p:spPr>
        <p:txBody>
          <a:bodyPr>
            <a:normAutofit fontScale="25000" lnSpcReduction="20000"/>
          </a:bodyPr>
          <a:lstStyle/>
          <a:p>
            <a:r>
              <a:rPr lang="en-ZA" sz="12800" b="1" dirty="0">
                <a:solidFill>
                  <a:srgbClr val="002060"/>
                </a:solidFill>
                <a:effectLst/>
                <a:latin typeface="Calibri" panose="020F0502020204030204" pitchFamily="34" charset="0"/>
                <a:cs typeface="Calibri" panose="020F0502020204030204" pitchFamily="34" charset="0"/>
              </a:rPr>
              <a:t>Hazards; </a:t>
            </a:r>
            <a:r>
              <a:rPr lang="en-ZA" sz="12800" b="1" dirty="0">
                <a:solidFill>
                  <a:srgbClr val="002060"/>
                </a:solidFill>
                <a:latin typeface="Calibri" panose="020F0502020204030204" pitchFamily="34" charset="0"/>
                <a:cs typeface="Calibri" panose="020F0502020204030204" pitchFamily="34" charset="0"/>
              </a:rPr>
              <a:t>Vulnerability; </a:t>
            </a:r>
            <a:r>
              <a:rPr lang="en-ZA" sz="12800" b="1" dirty="0">
                <a:solidFill>
                  <a:srgbClr val="002060"/>
                </a:solidFill>
                <a:effectLst/>
                <a:latin typeface="Calibri" panose="020F0502020204030204" pitchFamily="34" charset="0"/>
                <a:cs typeface="Calibri" panose="020F0502020204030204" pitchFamily="34" charset="0"/>
              </a:rPr>
              <a:t>Impacts; </a:t>
            </a:r>
            <a:r>
              <a:rPr lang="en-ZA" sz="12800" b="1" dirty="0">
                <a:solidFill>
                  <a:srgbClr val="002060"/>
                </a:solidFill>
                <a:latin typeface="Calibri" panose="020F0502020204030204" pitchFamily="34" charset="0"/>
                <a:cs typeface="Calibri" panose="020F0502020204030204" pitchFamily="34" charset="0"/>
              </a:rPr>
              <a:t>Impact based forecasts; </a:t>
            </a:r>
          </a:p>
          <a:p>
            <a:pPr marL="0" indent="0">
              <a:buNone/>
            </a:pPr>
            <a:endParaRPr lang="en-ZA" sz="12800" b="1" dirty="0">
              <a:solidFill>
                <a:srgbClr val="002060"/>
              </a:solidFill>
              <a:latin typeface="Calibri" panose="020F0502020204030204" pitchFamily="34" charset="0"/>
              <a:cs typeface="Calibri" panose="020F0502020204030204" pitchFamily="34" charset="0"/>
            </a:endParaRPr>
          </a:p>
          <a:p>
            <a:r>
              <a:rPr lang="en-ZA" sz="12800" b="1" dirty="0">
                <a:solidFill>
                  <a:srgbClr val="002060"/>
                </a:solidFill>
                <a:latin typeface="Calibri" panose="020F0502020204030204" pitchFamily="34" charset="0"/>
                <a:cs typeface="Calibri" panose="020F0502020204030204" pitchFamily="34" charset="0"/>
              </a:rPr>
              <a:t>Communication; Chains and cycles of risk research and action</a:t>
            </a:r>
          </a:p>
          <a:p>
            <a:endParaRPr lang="en-ZA" sz="12800" b="1" dirty="0">
              <a:solidFill>
                <a:srgbClr val="002060"/>
              </a:solidFill>
              <a:latin typeface="Calibri" panose="020F0502020204030204" pitchFamily="34" charset="0"/>
              <a:cs typeface="Calibri" panose="020F0502020204030204" pitchFamily="34" charset="0"/>
            </a:endParaRPr>
          </a:p>
          <a:p>
            <a:r>
              <a:rPr lang="en-ZA" sz="12800" b="1" dirty="0">
                <a:solidFill>
                  <a:srgbClr val="002060"/>
                </a:solidFill>
                <a:latin typeface="Calibri" panose="020F0502020204030204" pitchFamily="34" charset="0"/>
                <a:cs typeface="Calibri" panose="020F0502020204030204" pitchFamily="34" charset="0"/>
              </a:rPr>
              <a:t>Institutions for warning, co-design etc…. </a:t>
            </a:r>
          </a:p>
          <a:p>
            <a:endParaRPr lang="en-ZA" sz="12800" b="1" dirty="0">
              <a:solidFill>
                <a:srgbClr val="002060"/>
              </a:solidFill>
              <a:latin typeface="Calibri" panose="020F0502020204030204" pitchFamily="34" charset="0"/>
              <a:cs typeface="Calibri" panose="020F0502020204030204" pitchFamily="34" charset="0"/>
            </a:endParaRPr>
          </a:p>
          <a:p>
            <a:r>
              <a:rPr lang="en-ZA" sz="12800" b="1" dirty="0">
                <a:solidFill>
                  <a:srgbClr val="002060"/>
                </a:solidFill>
                <a:latin typeface="Calibri" panose="020F0502020204030204" pitchFamily="34" charset="0"/>
                <a:cs typeface="Calibri" panose="020F0502020204030204" pitchFamily="34" charset="0"/>
              </a:rPr>
              <a:t>Community based work; Engaging business</a:t>
            </a:r>
          </a:p>
          <a:p>
            <a:endParaRPr lang="en-ZA" sz="12800" b="1" dirty="0">
              <a:solidFill>
                <a:srgbClr val="002060"/>
              </a:solidFill>
              <a:latin typeface="Calibri" panose="020F0502020204030204" pitchFamily="34" charset="0"/>
              <a:cs typeface="Calibri" panose="020F0502020204030204" pitchFamily="34" charset="0"/>
            </a:endParaRPr>
          </a:p>
          <a:p>
            <a:r>
              <a:rPr lang="en-ZA" sz="12800" b="1" dirty="0">
                <a:solidFill>
                  <a:srgbClr val="002060"/>
                </a:solidFill>
                <a:latin typeface="Calibri" panose="020F0502020204030204" pitchFamily="34" charset="0"/>
                <a:cs typeface="Calibri" panose="020F0502020204030204" pitchFamily="34" charset="0"/>
              </a:rPr>
              <a:t>Economics etc.</a:t>
            </a:r>
          </a:p>
          <a:p>
            <a:endParaRPr lang="en-ZA" sz="12800" dirty="0">
              <a:latin typeface="Calibri" panose="020F0502020204030204" pitchFamily="34" charset="0"/>
              <a:cs typeface="Calibri" panose="020F0502020204030204" pitchFamily="34" charset="0"/>
            </a:endParaRPr>
          </a:p>
          <a:p>
            <a:pPr marL="0" indent="0">
              <a:buNone/>
            </a:pPr>
            <a:endParaRPr lang="en-ZA" sz="10000" b="0" dirty="0">
              <a:effectLst/>
              <a:latin typeface="Calibri" panose="020F0502020204030204" pitchFamily="34" charset="0"/>
              <a:cs typeface="Calibri" panose="020F0502020204030204" pitchFamily="34" charset="0"/>
            </a:endParaRPr>
          </a:p>
          <a:p>
            <a:endParaRPr lang="en-ZA" sz="1800" b="0" dirty="0">
              <a:effectLst/>
              <a:latin typeface="StoneSerifStd"/>
            </a:endParaRPr>
          </a:p>
        </p:txBody>
      </p:sp>
    </p:spTree>
    <p:extLst>
      <p:ext uri="{BB962C8B-B14F-4D97-AF65-F5344CB8AC3E}">
        <p14:creationId xmlns:p14="http://schemas.microsoft.com/office/powerpoint/2010/main" val="23125867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01722-5C79-426E-81B0-FBACC008C8CC}"/>
              </a:ext>
            </a:extLst>
          </p:cNvPr>
          <p:cNvSpPr>
            <a:spLocks noGrp="1"/>
          </p:cNvSpPr>
          <p:nvPr>
            <p:ph type="title"/>
          </p:nvPr>
        </p:nvSpPr>
        <p:spPr>
          <a:xfrm>
            <a:off x="363794" y="197977"/>
            <a:ext cx="11225981" cy="1325563"/>
          </a:xfrm>
        </p:spPr>
        <p:txBody>
          <a:bodyPr/>
          <a:lstStyle/>
          <a:p>
            <a:pPr algn="ctr"/>
            <a:r>
              <a:rPr lang="en-US" b="1" dirty="0">
                <a:solidFill>
                  <a:srgbClr val="002060"/>
                </a:solidFill>
                <a:latin typeface="Calibri" panose="020F0502020204030204" pitchFamily="34" charset="0"/>
                <a:cs typeface="Calibri" panose="020F0502020204030204" pitchFamily="34" charset="0"/>
              </a:rPr>
              <a:t>BUT, What about the days </a:t>
            </a:r>
            <a:r>
              <a:rPr lang="en-US" b="1" dirty="0">
                <a:solidFill>
                  <a:srgbClr val="FF0000"/>
                </a:solidFill>
                <a:latin typeface="Calibri" panose="020F0502020204030204" pitchFamily="34" charset="0"/>
                <a:cs typeface="Calibri" panose="020F0502020204030204" pitchFamily="34" charset="0"/>
              </a:rPr>
              <a:t>AFTER </a:t>
            </a:r>
            <a:r>
              <a:rPr lang="en-US" b="1" dirty="0">
                <a:solidFill>
                  <a:srgbClr val="002060"/>
                </a:solidFill>
                <a:latin typeface="Calibri" panose="020F0502020204030204" pitchFamily="34" charset="0"/>
                <a:cs typeface="Calibri" panose="020F0502020204030204" pitchFamily="34" charset="0"/>
              </a:rPr>
              <a:t>….what then?</a:t>
            </a:r>
          </a:p>
        </p:txBody>
      </p:sp>
      <p:sp>
        <p:nvSpPr>
          <p:cNvPr id="3" name="Content Placeholder 2">
            <a:extLst>
              <a:ext uri="{FF2B5EF4-FFF2-40B4-BE49-F238E27FC236}">
                <a16:creationId xmlns:a16="http://schemas.microsoft.com/office/drawing/2014/main" id="{841C1DBA-E05C-C864-CEE4-BADC2D64C3D9}"/>
              </a:ext>
            </a:extLst>
          </p:cNvPr>
          <p:cNvSpPr>
            <a:spLocks noGrp="1"/>
          </p:cNvSpPr>
          <p:nvPr>
            <p:ph idx="1"/>
          </p:nvPr>
        </p:nvSpPr>
        <p:spPr>
          <a:xfrm>
            <a:off x="462116" y="1621861"/>
            <a:ext cx="11444749" cy="4667250"/>
          </a:xfrm>
        </p:spPr>
        <p:txBody>
          <a:bodyPr>
            <a:noAutofit/>
          </a:bodyPr>
          <a:lstStyle/>
          <a:p>
            <a:pPr marL="0" indent="0">
              <a:buNone/>
            </a:pPr>
            <a:r>
              <a:rPr lang="en-ZA" sz="2000" b="1" dirty="0">
                <a:solidFill>
                  <a:srgbClr val="002060"/>
                </a:solidFill>
                <a:effectLst/>
                <a:latin typeface="Calibri" panose="020F0502020204030204" pitchFamily="34" charset="0"/>
                <a:cs typeface="Calibri" panose="020F0502020204030204" pitchFamily="34" charset="0"/>
              </a:rPr>
              <a:t>But instead, we </a:t>
            </a:r>
            <a:r>
              <a:rPr lang="en-ZA" sz="2000" b="1" dirty="0">
                <a:solidFill>
                  <a:srgbClr val="FF0000"/>
                </a:solidFill>
                <a:effectLst/>
                <a:latin typeface="Calibri" panose="020F0502020204030204" pitchFamily="34" charset="0"/>
                <a:cs typeface="Calibri" panose="020F0502020204030204" pitchFamily="34" charset="0"/>
              </a:rPr>
              <a:t>might shift focus and take seriously </a:t>
            </a:r>
            <a:r>
              <a:rPr lang="en-ZA" sz="2000" b="1" dirty="0">
                <a:solidFill>
                  <a:srgbClr val="002060"/>
                </a:solidFill>
                <a:effectLst/>
                <a:latin typeface="Calibri" panose="020F0502020204030204" pitchFamily="34" charset="0"/>
                <a:cs typeface="Calibri" panose="020F0502020204030204" pitchFamily="34" charset="0"/>
              </a:rPr>
              <a:t>the words of Tracie Washington, President of the Louisiana Justice Institute, who requested that </a:t>
            </a:r>
            <a:r>
              <a:rPr lang="en-ZA" sz="2000" b="1" dirty="0">
                <a:solidFill>
                  <a:srgbClr val="FF0000"/>
                </a:solidFill>
                <a:effectLst/>
                <a:latin typeface="Calibri" panose="020F0502020204030204" pitchFamily="34" charset="0"/>
                <a:cs typeface="Calibri" panose="020F0502020204030204" pitchFamily="34" charset="0"/>
              </a:rPr>
              <a:t>policymakers and the media stop calling Hurricane Katrina and BP Oil spill victims “resilient”. </a:t>
            </a:r>
          </a:p>
          <a:p>
            <a:pPr marL="0" indent="0">
              <a:buNone/>
            </a:pPr>
            <a:endParaRPr lang="en-ZA" sz="1200" b="1" dirty="0">
              <a:effectLst/>
              <a:latin typeface="Calibri" panose="020F0502020204030204" pitchFamily="34" charset="0"/>
              <a:cs typeface="Calibri" panose="020F0502020204030204" pitchFamily="34" charset="0"/>
            </a:endParaRPr>
          </a:p>
          <a:p>
            <a:pPr marL="0" indent="0">
              <a:buNone/>
            </a:pPr>
            <a:r>
              <a:rPr lang="en-ZA" sz="2000" b="1" i="1" dirty="0">
                <a:solidFill>
                  <a:srgbClr val="FF0000"/>
                </a:solidFill>
                <a:effectLst/>
                <a:latin typeface="Calibri" panose="020F0502020204030204" pitchFamily="34" charset="0"/>
                <a:cs typeface="Calibri" panose="020F0502020204030204" pitchFamily="34" charset="0"/>
              </a:rPr>
              <a:t>“Stop calling me resilient” </a:t>
            </a:r>
            <a:r>
              <a:rPr lang="en-ZA" sz="2000" b="1" dirty="0">
                <a:solidFill>
                  <a:srgbClr val="FF0000"/>
                </a:solidFill>
                <a:effectLst/>
                <a:latin typeface="Calibri" panose="020F0502020204030204" pitchFamily="34" charset="0"/>
                <a:cs typeface="Calibri" panose="020F0502020204030204" pitchFamily="34" charset="0"/>
              </a:rPr>
              <a:t>was the loud cry of the public campaign she launched and disseminated across New Orleans. Objecting to the way the media and policymakers continuously praised her community for its resilience, Washington explained: </a:t>
            </a:r>
            <a:endParaRPr lang="en-ZA" sz="2000" b="1" dirty="0">
              <a:solidFill>
                <a:srgbClr val="FF0000"/>
              </a:solidFill>
              <a:latin typeface="Calibri" panose="020F0502020204030204" pitchFamily="34" charset="0"/>
              <a:cs typeface="Calibri" panose="020F0502020204030204" pitchFamily="34" charset="0"/>
            </a:endParaRPr>
          </a:p>
          <a:p>
            <a:pPr marL="0" indent="0">
              <a:buNone/>
            </a:pPr>
            <a:endParaRPr lang="en-ZA" sz="1200" b="1" dirty="0">
              <a:effectLst/>
              <a:latin typeface="Calibri" panose="020F0502020204030204" pitchFamily="34" charset="0"/>
              <a:cs typeface="Calibri" panose="020F0502020204030204" pitchFamily="34" charset="0"/>
            </a:endParaRPr>
          </a:p>
          <a:p>
            <a:pPr marL="0" indent="0">
              <a:buNone/>
            </a:pPr>
            <a:r>
              <a:rPr lang="en-ZA" sz="2000" b="1" dirty="0">
                <a:solidFill>
                  <a:srgbClr val="002060"/>
                </a:solidFill>
                <a:effectLst/>
                <a:latin typeface="Calibri" panose="020F0502020204030204" pitchFamily="34" charset="0"/>
                <a:cs typeface="Calibri" panose="020F0502020204030204" pitchFamily="34" charset="0"/>
              </a:rPr>
              <a:t>“every time you say, “Oh, they’re resilient, [it actually] means you can do something else, [something] new to [my community]. ... </a:t>
            </a:r>
            <a:r>
              <a:rPr lang="en-ZA" sz="2000" b="1" dirty="0">
                <a:solidFill>
                  <a:srgbClr val="FF0000"/>
                </a:solidFill>
                <a:effectLst/>
                <a:latin typeface="Calibri" panose="020F0502020204030204" pitchFamily="34" charset="0"/>
                <a:cs typeface="Calibri" panose="020F0502020204030204" pitchFamily="34" charset="0"/>
              </a:rPr>
              <a:t>We were not born to be resilient; we are </a:t>
            </a:r>
            <a:r>
              <a:rPr lang="en-ZA" sz="2000" b="1" i="1" dirty="0">
                <a:solidFill>
                  <a:srgbClr val="FF0000"/>
                </a:solidFill>
                <a:effectLst/>
                <a:latin typeface="Calibri" panose="020F0502020204030204" pitchFamily="34" charset="0"/>
                <a:cs typeface="Calibri" panose="020F0502020204030204" pitchFamily="34" charset="0"/>
              </a:rPr>
              <a:t>conditioned </a:t>
            </a:r>
            <a:r>
              <a:rPr lang="en-ZA" sz="2000" b="1" dirty="0">
                <a:solidFill>
                  <a:srgbClr val="FF0000"/>
                </a:solidFill>
                <a:effectLst/>
                <a:latin typeface="Calibri" panose="020F0502020204030204" pitchFamily="34" charset="0"/>
                <a:cs typeface="Calibri" panose="020F0502020204030204" pitchFamily="34" charset="0"/>
              </a:rPr>
              <a:t>to be resilient. I don’t want to be resilient .... [I want to] fix the things that [create the need for us to] be resilient [in the first place]”</a:t>
            </a:r>
            <a:endParaRPr lang="en-ZA" sz="2000" b="1" dirty="0">
              <a:solidFill>
                <a:srgbClr val="FF0000"/>
              </a:solidFill>
              <a:latin typeface="Calibri" panose="020F0502020204030204" pitchFamily="34" charset="0"/>
              <a:cs typeface="Calibri" panose="020F0502020204030204" pitchFamily="34" charset="0"/>
            </a:endParaRPr>
          </a:p>
          <a:p>
            <a:pPr marL="0" indent="0">
              <a:buNone/>
            </a:pPr>
            <a:endParaRPr lang="en-ZA" sz="2000" b="1" i="1" dirty="0">
              <a:solidFill>
                <a:srgbClr val="002060"/>
              </a:solidFill>
              <a:latin typeface="Calibri" panose="020F0502020204030204" pitchFamily="34" charset="0"/>
              <a:cs typeface="Calibri" panose="020F0502020204030204" pitchFamily="34" charset="0"/>
            </a:endParaRPr>
          </a:p>
          <a:p>
            <a:pPr marL="0" indent="0">
              <a:buNone/>
            </a:pPr>
            <a:r>
              <a:rPr lang="en-ZA" sz="1800" b="1" i="1" dirty="0">
                <a:solidFill>
                  <a:srgbClr val="002060"/>
                </a:solidFill>
                <a:latin typeface="Calibri" panose="020F0502020204030204" pitchFamily="34" charset="0"/>
                <a:cs typeface="Calibri" panose="020F0502020204030204" pitchFamily="34" charset="0"/>
              </a:rPr>
              <a:t>Maria </a:t>
            </a:r>
            <a:r>
              <a:rPr lang="en-ZA" sz="1800" b="1" i="1" dirty="0" err="1">
                <a:solidFill>
                  <a:srgbClr val="002060"/>
                </a:solidFill>
                <a:latin typeface="Calibri" panose="020F0502020204030204" pitchFamily="34" charset="0"/>
                <a:cs typeface="Calibri" panose="020F0502020204030204" pitchFamily="34" charset="0"/>
              </a:rPr>
              <a:t>Kaika</a:t>
            </a:r>
            <a:r>
              <a:rPr lang="en-ZA" sz="1800" b="1" i="1" dirty="0">
                <a:solidFill>
                  <a:srgbClr val="002060"/>
                </a:solidFill>
                <a:latin typeface="Calibri" panose="020F0502020204030204" pitchFamily="34" charset="0"/>
                <a:cs typeface="Calibri" panose="020F0502020204030204" pitchFamily="34" charset="0"/>
              </a:rPr>
              <a:t> – Don’t call me resilient again!: the New Urban Agenda as immunology … or… what happens when communities refuse to be vaccinated with ‘smart cities’ and indicators, Environment and Urbanisation, 2017, 29, 89-103</a:t>
            </a:r>
            <a:r>
              <a:rPr lang="en-ZA" sz="1400" b="1" i="1" dirty="0">
                <a:solidFill>
                  <a:srgbClr val="002060"/>
                </a:solidFill>
                <a:latin typeface="Calibri" panose="020F0502020204030204" pitchFamily="34" charset="0"/>
                <a:cs typeface="Calibri" panose="020F0502020204030204" pitchFamily="34" charset="0"/>
              </a:rPr>
              <a:t>.    </a:t>
            </a:r>
          </a:p>
          <a:p>
            <a:pPr marL="0" indent="0">
              <a:buNone/>
            </a:pPr>
            <a:endParaRPr lang="en-ZA" sz="1200" b="1" i="1" dirty="0">
              <a:effectLst/>
              <a:cs typeface="Calibri" panose="020F0502020204030204" pitchFamily="34" charset="0"/>
            </a:endParaRPr>
          </a:p>
          <a:p>
            <a:pPr marL="0" indent="0">
              <a:buNone/>
            </a:pPr>
            <a:endParaRPr lang="en-US" sz="2000" b="1" dirty="0"/>
          </a:p>
        </p:txBody>
      </p:sp>
    </p:spTree>
    <p:extLst>
      <p:ext uri="{BB962C8B-B14F-4D97-AF65-F5344CB8AC3E}">
        <p14:creationId xmlns:p14="http://schemas.microsoft.com/office/powerpoint/2010/main" val="41428112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E474EB-408A-554F-A831-FA07416050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BFD864-604B-06C2-8FF7-193940ACE658}"/>
              </a:ext>
            </a:extLst>
          </p:cNvPr>
          <p:cNvSpPr>
            <a:spLocks noGrp="1"/>
          </p:cNvSpPr>
          <p:nvPr>
            <p:ph type="title"/>
          </p:nvPr>
        </p:nvSpPr>
        <p:spPr>
          <a:xfrm>
            <a:off x="609600" y="274638"/>
            <a:ext cx="10972800" cy="1096962"/>
          </a:xfrm>
        </p:spPr>
        <p:txBody>
          <a:bodyPr>
            <a:normAutofit fontScale="90000"/>
          </a:bodyPr>
          <a:lstStyle/>
          <a:p>
            <a:r>
              <a:rPr lang="en-US" b="1" dirty="0">
                <a:solidFill>
                  <a:srgbClr val="00B0F0"/>
                </a:solidFill>
              </a:rPr>
              <a:t>Seeing our planetary risks through different eyes</a:t>
            </a:r>
          </a:p>
        </p:txBody>
      </p:sp>
      <p:sp>
        <p:nvSpPr>
          <p:cNvPr id="3" name="Content Placeholder 2">
            <a:extLst>
              <a:ext uri="{FF2B5EF4-FFF2-40B4-BE49-F238E27FC236}">
                <a16:creationId xmlns:a16="http://schemas.microsoft.com/office/drawing/2014/main" id="{97A05D69-2EE3-32A5-D331-4887B8FC75F1}"/>
              </a:ext>
            </a:extLst>
          </p:cNvPr>
          <p:cNvSpPr>
            <a:spLocks noGrp="1"/>
          </p:cNvSpPr>
          <p:nvPr>
            <p:ph idx="1"/>
          </p:nvPr>
        </p:nvSpPr>
        <p:spPr>
          <a:xfrm>
            <a:off x="609600" y="1371600"/>
            <a:ext cx="10972800" cy="4754564"/>
          </a:xfrm>
        </p:spPr>
        <p:txBody>
          <a:bodyPr>
            <a:normAutofit fontScale="25000" lnSpcReduction="20000"/>
          </a:bodyPr>
          <a:lstStyle/>
          <a:p>
            <a:pPr marL="0" indent="0">
              <a:buNone/>
            </a:pPr>
            <a:endParaRPr lang="en-ZA" sz="6400" dirty="0"/>
          </a:p>
          <a:p>
            <a:pPr marL="0" indent="0">
              <a:buNone/>
            </a:pPr>
            <a:r>
              <a:rPr lang="en-ZA" sz="6400" dirty="0"/>
              <a:t>Public Significance Statement in “Decolonizing Mental Health in the </a:t>
            </a:r>
            <a:r>
              <a:rPr lang="en-ZA" sz="6400" dirty="0" err="1"/>
              <a:t>Polycrisis</a:t>
            </a:r>
            <a:r>
              <a:rPr lang="en-ZA" sz="6400" dirty="0"/>
              <a:t>: Pathways Toward</a:t>
            </a:r>
          </a:p>
          <a:p>
            <a:pPr marL="0" indent="0">
              <a:buNone/>
            </a:pPr>
            <a:r>
              <a:rPr lang="en-ZA" sz="6400" dirty="0"/>
              <a:t>Neuro-Decolonization”</a:t>
            </a:r>
          </a:p>
          <a:p>
            <a:endParaRPr lang="en-ZA" dirty="0"/>
          </a:p>
          <a:p>
            <a:pPr marL="0" indent="0">
              <a:buNone/>
            </a:pPr>
            <a:endParaRPr lang="en-ZA" sz="9600" dirty="0"/>
          </a:p>
          <a:p>
            <a:pPr marL="0" indent="0">
              <a:buNone/>
            </a:pPr>
            <a:r>
              <a:rPr lang="en-ZA" sz="9600" dirty="0"/>
              <a:t>The root causes of today’s social and ecological crises can be found in how </a:t>
            </a:r>
            <a:r>
              <a:rPr lang="en-ZA" sz="9600" dirty="0">
                <a:highlight>
                  <a:srgbClr val="FFFF00"/>
                </a:highlight>
              </a:rPr>
              <a:t>modern society separates humanity from the rest of nature and creates relational hierarchies within humanity as wel</a:t>
            </a:r>
            <a:r>
              <a:rPr lang="en-ZA" sz="9600" dirty="0"/>
              <a:t>l. </a:t>
            </a:r>
          </a:p>
          <a:p>
            <a:pPr marL="0" indent="0">
              <a:buNone/>
            </a:pPr>
            <a:r>
              <a:rPr lang="en-ZA" sz="9600" dirty="0"/>
              <a:t>Insights from Indigenous communities and decolonial scholars suggest that to</a:t>
            </a:r>
          </a:p>
          <a:p>
            <a:pPr marL="0" indent="0">
              <a:buNone/>
            </a:pPr>
            <a:r>
              <a:rPr lang="en-ZA" sz="9600" dirty="0"/>
              <a:t>address these crises in responsible ways, </a:t>
            </a:r>
            <a:r>
              <a:rPr lang="en-ZA" sz="9600" dirty="0">
                <a:highlight>
                  <a:srgbClr val="FFFF00"/>
                </a:highlight>
              </a:rPr>
              <a:t>we will need to interrupt inherited patterns of</a:t>
            </a:r>
          </a:p>
          <a:p>
            <a:pPr marL="0" indent="0">
              <a:buNone/>
            </a:pPr>
            <a:r>
              <a:rPr lang="en-ZA" sz="9600" dirty="0">
                <a:highlight>
                  <a:srgbClr val="FFFF00"/>
                </a:highlight>
              </a:rPr>
              <a:t>separation and supremacy and reactivate peoples’ sense of connection and responsibility to other beings, both human and not</a:t>
            </a:r>
            <a:r>
              <a:rPr lang="en-ZA" sz="9600" dirty="0"/>
              <a:t>. </a:t>
            </a:r>
          </a:p>
          <a:p>
            <a:pPr marL="0" indent="0">
              <a:buNone/>
            </a:pPr>
            <a:endParaRPr lang="en-ZA" sz="9600" dirty="0"/>
          </a:p>
          <a:p>
            <a:pPr marL="0" indent="0">
              <a:buNone/>
            </a:pPr>
            <a:endParaRPr lang="en-ZA" dirty="0"/>
          </a:p>
          <a:p>
            <a:pPr marL="0" indent="0">
              <a:buNone/>
            </a:pPr>
            <a:r>
              <a:rPr lang="en-ZA" sz="6400" i="1" dirty="0"/>
              <a:t>Source</a:t>
            </a:r>
            <a:r>
              <a:rPr lang="en-ZA" sz="6400" dirty="0"/>
              <a:t>: Cash, Stein, Andreotti, </a:t>
            </a:r>
            <a:r>
              <a:rPr lang="en-ZA" sz="6400" i="1" dirty="0"/>
              <a:t>et al</a:t>
            </a:r>
            <a:r>
              <a:rPr lang="en-ZA" sz="6400" dirty="0"/>
              <a:t>., 2025: Decolonizing Mental Health in the </a:t>
            </a:r>
            <a:r>
              <a:rPr lang="en-ZA" sz="6400" dirty="0" err="1"/>
              <a:t>Polycrisis</a:t>
            </a:r>
            <a:r>
              <a:rPr lang="en-ZA" sz="6400" dirty="0"/>
              <a:t>: Pathways Toward</a:t>
            </a:r>
          </a:p>
          <a:p>
            <a:pPr marL="0" indent="0">
              <a:buNone/>
            </a:pPr>
            <a:r>
              <a:rPr lang="en-ZA" sz="6400" dirty="0"/>
              <a:t>Neuro-Decolonization, American Psychologist, Vol. 80, No. 8, 1297–1312, ISSN: 0003-066X https://</a:t>
            </a:r>
            <a:r>
              <a:rPr lang="en-ZA" sz="6400" dirty="0" err="1"/>
              <a:t>doi.org</a:t>
            </a:r>
            <a:r>
              <a:rPr lang="en-ZA" sz="6400" dirty="0"/>
              <a:t>/10.1037/amp0001540</a:t>
            </a:r>
          </a:p>
          <a:p>
            <a:pPr marL="0" indent="0">
              <a:buNone/>
            </a:pPr>
            <a:endParaRPr lang="en-ZA" sz="6400" dirty="0"/>
          </a:p>
          <a:p>
            <a:pPr marL="0" indent="0">
              <a:buNone/>
            </a:pPr>
            <a:endParaRPr lang="en-ZA" sz="6400" dirty="0"/>
          </a:p>
          <a:p>
            <a:pPr marL="0" indent="0">
              <a:buNone/>
            </a:pPr>
            <a:endParaRPr lang="en-ZA" sz="6400" dirty="0"/>
          </a:p>
          <a:p>
            <a:endParaRPr lang="en-US" dirty="0"/>
          </a:p>
        </p:txBody>
      </p:sp>
    </p:spTree>
    <p:extLst>
      <p:ext uri="{BB962C8B-B14F-4D97-AF65-F5344CB8AC3E}">
        <p14:creationId xmlns:p14="http://schemas.microsoft.com/office/powerpoint/2010/main" val="25400397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67D24E94-E43F-BC48-B46E-A0CB62F3C3CA}"/>
              </a:ext>
            </a:extLst>
          </p:cNvPr>
          <p:cNvPicPr>
            <a:picLocks noGrp="1" noChangeAspect="1"/>
          </p:cNvPicPr>
          <p:nvPr>
            <p:ph idx="1"/>
          </p:nvPr>
        </p:nvPicPr>
        <p:blipFill>
          <a:blip r:embed="rId2"/>
          <a:stretch>
            <a:fillRect/>
          </a:stretch>
        </p:blipFill>
        <p:spPr>
          <a:xfrm>
            <a:off x="1063257" y="388073"/>
            <a:ext cx="3891515" cy="5874182"/>
          </a:xfrm>
          <a:prstGeom prst="rect">
            <a:avLst/>
          </a:prstGeom>
        </p:spPr>
      </p:pic>
      <p:sp>
        <p:nvSpPr>
          <p:cNvPr id="7" name="TextBox 6">
            <a:extLst>
              <a:ext uri="{FF2B5EF4-FFF2-40B4-BE49-F238E27FC236}">
                <a16:creationId xmlns:a16="http://schemas.microsoft.com/office/drawing/2014/main" id="{C82F3B42-85FF-DA5A-4C2F-2A020860CD5E}"/>
              </a:ext>
            </a:extLst>
          </p:cNvPr>
          <p:cNvSpPr txBox="1"/>
          <p:nvPr/>
        </p:nvSpPr>
        <p:spPr>
          <a:xfrm flipH="1">
            <a:off x="5250870" y="651164"/>
            <a:ext cx="6539348" cy="5478423"/>
          </a:xfrm>
          <a:prstGeom prst="rect">
            <a:avLst/>
          </a:prstGeom>
          <a:noFill/>
        </p:spPr>
        <p:txBody>
          <a:bodyPr wrap="square" rtlCol="0">
            <a:spAutoFit/>
          </a:bodyPr>
          <a:lstStyle/>
          <a:p>
            <a:pPr algn="ctr"/>
            <a:r>
              <a:rPr lang="en-ZA" sz="2400" b="1" dirty="0" err="1">
                <a:solidFill>
                  <a:srgbClr val="00B0F0"/>
                </a:solidFill>
              </a:rPr>
              <a:t>Hospicing</a:t>
            </a:r>
            <a:r>
              <a:rPr lang="en-ZA" sz="2400" b="1" dirty="0">
                <a:solidFill>
                  <a:srgbClr val="00B0F0"/>
                </a:solidFill>
              </a:rPr>
              <a:t> Modernity – </a:t>
            </a:r>
          </a:p>
          <a:p>
            <a:r>
              <a:rPr lang="en-ZA" b="1" dirty="0"/>
              <a:t>Book review, </a:t>
            </a:r>
            <a:r>
              <a:rPr lang="en-ZA" b="1" dirty="0" err="1"/>
              <a:t>CriSTAL</a:t>
            </a:r>
            <a:r>
              <a:rPr lang="en-ZA" b="1" dirty="0"/>
              <a:t>, 2024, 12</a:t>
            </a:r>
            <a:r>
              <a:rPr lang="en-ZA" sz="2400" b="1" dirty="0"/>
              <a:t>,</a:t>
            </a:r>
            <a:r>
              <a:rPr lang="en-ZA" dirty="0"/>
              <a:t> </a:t>
            </a:r>
            <a:r>
              <a:rPr lang="en-ZA" b="1" dirty="0"/>
              <a:t>Special Issue DOI: 10.15526/cristal.v12iSI1.2148 </a:t>
            </a:r>
          </a:p>
          <a:p>
            <a:endParaRPr lang="en-ZA" sz="2400" dirty="0"/>
          </a:p>
          <a:p>
            <a:r>
              <a:rPr lang="en-ZA" sz="2000" dirty="0"/>
              <a:t>Is a book of meaningful stories that invite the readers to explore </a:t>
            </a:r>
            <a:r>
              <a:rPr lang="en-ZA" sz="2000" dirty="0">
                <a:highlight>
                  <a:srgbClr val="FFFF00"/>
                </a:highlight>
              </a:rPr>
              <a:t>how it is and feels to acknowledge the hurt, contradictions, and illusions caused by modernity inside our bodies, in educational institutions, in our communities, and on the planet. </a:t>
            </a:r>
          </a:p>
          <a:p>
            <a:endParaRPr lang="en-ZA" sz="2000" dirty="0"/>
          </a:p>
          <a:p>
            <a:r>
              <a:rPr lang="en-ZA" sz="2000" dirty="0"/>
              <a:t>Rooted in the decolonial studies that understand the interdependency between coloniality and modernity, Vanessa Machado de Oliveira </a:t>
            </a:r>
            <a:r>
              <a:rPr lang="en-ZA" sz="2000" dirty="0">
                <a:highlight>
                  <a:srgbClr val="FFFF00"/>
                </a:highlight>
              </a:rPr>
              <a:t>warns us that modernity, typically associated with stories of progress and development, is facing its end and there is a need to prepare ourselves to let modernity die peacefully within and around us.</a:t>
            </a:r>
          </a:p>
        </p:txBody>
      </p:sp>
    </p:spTree>
    <p:extLst>
      <p:ext uri="{BB962C8B-B14F-4D97-AF65-F5344CB8AC3E}">
        <p14:creationId xmlns:p14="http://schemas.microsoft.com/office/powerpoint/2010/main" val="37617468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41F8B5-3DC3-AA3C-1DA1-68E3079481F9}"/>
            </a:ext>
          </a:extLst>
        </p:cNvPr>
        <p:cNvGrpSpPr/>
        <p:nvPr/>
      </p:nvGrpSpPr>
      <p:grpSpPr>
        <a:xfrm>
          <a:off x="0" y="0"/>
          <a:ext cx="0" cy="0"/>
          <a:chOff x="0" y="0"/>
          <a:chExt cx="0" cy="0"/>
        </a:xfrm>
      </p:grpSpPr>
      <p:pic>
        <p:nvPicPr>
          <p:cNvPr id="17" name="Graphic 16">
            <a:extLst>
              <a:ext uri="{FF2B5EF4-FFF2-40B4-BE49-F238E27FC236}">
                <a16:creationId xmlns:a16="http://schemas.microsoft.com/office/drawing/2014/main" id="{5AF057D6-7B9A-D6DE-E490-726A323F7C0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390739" y="5401719"/>
            <a:ext cx="1078396" cy="1078396"/>
          </a:xfrm>
          <a:prstGeom prst="rect">
            <a:avLst/>
          </a:prstGeom>
        </p:spPr>
      </p:pic>
      <p:sp>
        <p:nvSpPr>
          <p:cNvPr id="6" name="TextBox 5">
            <a:extLst>
              <a:ext uri="{FF2B5EF4-FFF2-40B4-BE49-F238E27FC236}">
                <a16:creationId xmlns:a16="http://schemas.microsoft.com/office/drawing/2014/main" id="{E86F258D-283A-ACF6-CAFD-D4B8EBA59A72}"/>
              </a:ext>
            </a:extLst>
          </p:cNvPr>
          <p:cNvSpPr txBox="1"/>
          <p:nvPr/>
        </p:nvSpPr>
        <p:spPr>
          <a:xfrm>
            <a:off x="1551708" y="2424545"/>
            <a:ext cx="9310256" cy="1569660"/>
          </a:xfrm>
          <a:prstGeom prst="rect">
            <a:avLst/>
          </a:prstGeom>
          <a:noFill/>
        </p:spPr>
        <p:txBody>
          <a:bodyPr wrap="square">
            <a:spAutoFit/>
          </a:bodyPr>
          <a:lstStyle/>
          <a:p>
            <a:pPr marL="0" lvl="1"/>
            <a:endParaRPr lang="en-US" sz="3200" b="1" dirty="0">
              <a:solidFill>
                <a:srgbClr val="00B0F0"/>
              </a:solidFill>
              <a:latin typeface="Roboto ExtraBold" panose="02000000000000000000" pitchFamily="2" charset="0"/>
              <a:ea typeface="Roboto ExtraBold" panose="02000000000000000000" pitchFamily="2" charset="0"/>
            </a:endParaRPr>
          </a:p>
          <a:p>
            <a:pPr marL="0" lvl="1"/>
            <a:r>
              <a:rPr lang="en-US" sz="3200" b="1" dirty="0">
                <a:solidFill>
                  <a:srgbClr val="00B0F0"/>
                </a:solidFill>
                <a:latin typeface="Roboto ExtraBold" panose="02000000000000000000" pitchFamily="2" charset="0"/>
                <a:ea typeface="Roboto ExtraBold" panose="02000000000000000000" pitchFamily="2" charset="0"/>
              </a:rPr>
              <a:t>The need for </a:t>
            </a:r>
            <a:r>
              <a:rPr lang="en-US" sz="3200" b="1" dirty="0">
                <a:solidFill>
                  <a:srgbClr val="00B0F0"/>
                </a:solidFill>
                <a:highlight>
                  <a:srgbClr val="FFFF00"/>
                </a:highlight>
                <a:latin typeface="Roboto ExtraBold" panose="02000000000000000000" pitchFamily="2" charset="0"/>
                <a:ea typeface="Roboto ExtraBold" panose="02000000000000000000" pitchFamily="2" charset="0"/>
              </a:rPr>
              <a:t>Renewed Ambition!</a:t>
            </a:r>
          </a:p>
          <a:p>
            <a:pPr marL="0" lvl="1"/>
            <a:endParaRPr lang="en-US" sz="3200" b="1" dirty="0">
              <a:solidFill>
                <a:srgbClr val="00B0F0"/>
              </a:solidFill>
              <a:latin typeface="Roboto ExtraBold" panose="02000000000000000000" pitchFamily="2" charset="0"/>
              <a:ea typeface="Roboto ExtraBold" panose="02000000000000000000" pitchFamily="2" charset="0"/>
            </a:endParaRPr>
          </a:p>
        </p:txBody>
      </p:sp>
    </p:spTree>
    <p:extLst>
      <p:ext uri="{BB962C8B-B14F-4D97-AF65-F5344CB8AC3E}">
        <p14:creationId xmlns:p14="http://schemas.microsoft.com/office/powerpoint/2010/main" val="12347711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 name="Rectangle 15"/>
          <p:cNvSpPr/>
          <p:nvPr/>
        </p:nvSpPr>
        <p:spPr>
          <a:xfrm>
            <a:off x="0" y="0"/>
            <a:ext cx="12191760" cy="6857640"/>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en-US" sz="1800" b="0" strike="noStrike" spc="-1">
                <a:solidFill>
                  <a:schemeClr val="lt1"/>
                </a:solidFill>
                <a:latin typeface="Calibri"/>
              </a:rPr>
              <a:t> </a:t>
            </a:r>
            <a:endParaRPr lang="en-US" sz="1800" b="0" strike="noStrike" spc="-1">
              <a:solidFill>
                <a:srgbClr val="FFFFFF"/>
              </a:solidFill>
              <a:latin typeface="Arial"/>
            </a:endParaRPr>
          </a:p>
        </p:txBody>
      </p:sp>
      <p:pic>
        <p:nvPicPr>
          <p:cNvPr id="386" name="Graphic 16"/>
          <p:cNvPicPr/>
          <p:nvPr/>
        </p:nvPicPr>
        <p:blipFill>
          <a:blip r:embed="rId2">
            <a:extLst>
              <a:ext uri="{96DAC541-7B7A-43D3-8B79-37D633B846F1}">
                <asvg:svgBlip xmlns:asvg="http://schemas.microsoft.com/office/drawing/2016/SVG/main" r:embed="rId3"/>
              </a:ext>
            </a:extLst>
          </a:blip>
          <a:stretch/>
        </p:blipFill>
        <p:spPr>
          <a:xfrm>
            <a:off x="10390680" y="5397480"/>
            <a:ext cx="1078200" cy="1078200"/>
          </a:xfrm>
          <a:prstGeom prst="rect">
            <a:avLst/>
          </a:prstGeom>
          <a:ln w="0">
            <a:noFill/>
          </a:ln>
        </p:spPr>
      </p:pic>
      <p:sp>
        <p:nvSpPr>
          <p:cNvPr id="387" name="TextBox 17"/>
          <p:cNvSpPr/>
          <p:nvPr/>
        </p:nvSpPr>
        <p:spPr>
          <a:xfrm>
            <a:off x="1003320" y="2444400"/>
            <a:ext cx="6950160" cy="44787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4800" b="1" strike="noStrike" spc="-1">
                <a:solidFill>
                  <a:schemeClr val="lt1"/>
                </a:solidFill>
                <a:latin typeface="Roboto ExtraBold"/>
                <a:ea typeface="Roboto ExtraBold"/>
              </a:rPr>
              <a:t>“While exceeding 1.5</a:t>
            </a:r>
            <a:r>
              <a:rPr lang="en-US" sz="4800" b="1" strike="noStrike" spc="-1" baseline="30000">
                <a:solidFill>
                  <a:schemeClr val="lt1"/>
                </a:solidFill>
                <a:latin typeface="Roboto ExtraBold"/>
                <a:ea typeface="Roboto ExtraBold"/>
              </a:rPr>
              <a:t>o</a:t>
            </a:r>
            <a:r>
              <a:rPr lang="en-US" sz="4800" b="1" strike="noStrike" spc="-1">
                <a:solidFill>
                  <a:schemeClr val="lt1"/>
                </a:solidFill>
                <a:latin typeface="Roboto ExtraBold"/>
                <a:ea typeface="Roboto ExtraBold"/>
              </a:rPr>
              <a:t>C is unavoidable. How high we go and for how long it lasts is still in our hands.”</a:t>
            </a:r>
            <a:endParaRPr lang="en-US" sz="4800" b="0" strike="noStrike" spc="-1">
              <a:solidFill>
                <a:srgbClr val="000000"/>
              </a:solidFill>
              <a:latin typeface="Arial"/>
            </a:endParaRPr>
          </a:p>
          <a:p>
            <a:pPr defTabSz="914400">
              <a:lnSpc>
                <a:spcPct val="100000"/>
              </a:lnSpc>
              <a:tabLst>
                <a:tab pos="0" algn="l"/>
              </a:tabLst>
            </a:pPr>
            <a:endParaRPr lang="en-US" sz="4800" b="0" strike="noStrike" spc="-1">
              <a:solidFill>
                <a:srgbClr val="000000"/>
              </a:solidFill>
              <a:latin typeface="Arial"/>
            </a:endParaRPr>
          </a:p>
        </p:txBody>
      </p:sp>
    </p:spTree>
    <p:extLst>
      <p:ext uri="{BB962C8B-B14F-4D97-AF65-F5344CB8AC3E}">
        <p14:creationId xmlns:p14="http://schemas.microsoft.com/office/powerpoint/2010/main" val="29381024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5" name="Rectangle 3"/>
          <p:cNvSpPr/>
          <p:nvPr/>
        </p:nvSpPr>
        <p:spPr>
          <a:xfrm>
            <a:off x="9667800" y="0"/>
            <a:ext cx="2523600" cy="6857640"/>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en-US" sz="1800" b="0" strike="noStrike" spc="-1">
                <a:solidFill>
                  <a:schemeClr val="lt1"/>
                </a:solidFill>
                <a:latin typeface="Calibri"/>
              </a:rPr>
              <a:t> </a:t>
            </a:r>
            <a:endParaRPr lang="en-US" sz="1800" b="0" strike="noStrike" spc="-1">
              <a:solidFill>
                <a:srgbClr val="FFFFFF"/>
              </a:solidFill>
              <a:latin typeface="Arial"/>
            </a:endParaRPr>
          </a:p>
        </p:txBody>
      </p:sp>
      <p:pic>
        <p:nvPicPr>
          <p:cNvPr id="576" name="Graphic 4"/>
          <p:cNvPicPr/>
          <p:nvPr/>
        </p:nvPicPr>
        <p:blipFill>
          <a:blip r:embed="rId3">
            <a:extLst>
              <a:ext uri="{96DAC541-7B7A-43D3-8B79-37D633B846F1}">
                <asvg:svgBlip xmlns:asvg="http://schemas.microsoft.com/office/drawing/2016/SVG/main" r:embed="rId4"/>
              </a:ext>
            </a:extLst>
          </a:blip>
          <a:stretch/>
        </p:blipFill>
        <p:spPr>
          <a:xfrm>
            <a:off x="10390680" y="5401800"/>
            <a:ext cx="1078200" cy="1078200"/>
          </a:xfrm>
          <a:prstGeom prst="rect">
            <a:avLst/>
          </a:prstGeom>
          <a:ln w="0">
            <a:noFill/>
          </a:ln>
        </p:spPr>
      </p:pic>
      <p:sp>
        <p:nvSpPr>
          <p:cNvPr id="577" name="TextBox 5"/>
          <p:cNvSpPr/>
          <p:nvPr/>
        </p:nvSpPr>
        <p:spPr>
          <a:xfrm>
            <a:off x="1003320" y="433800"/>
            <a:ext cx="10748520" cy="583321"/>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ZA" sz="3200" b="1" strike="noStrike" spc="-1" dirty="0">
                <a:solidFill>
                  <a:srgbClr val="00AEEF"/>
                </a:solidFill>
                <a:latin typeface="Roboto ExtraBold"/>
                <a:ea typeface="Roboto ExtraBold"/>
              </a:rPr>
              <a:t>Bold adaptation supports climate ambition</a:t>
            </a:r>
            <a:endParaRPr lang="en-US" sz="3200" b="0" strike="noStrike" spc="-1" dirty="0">
              <a:solidFill>
                <a:srgbClr val="000000"/>
              </a:solidFill>
              <a:latin typeface="Arial"/>
            </a:endParaRPr>
          </a:p>
        </p:txBody>
      </p:sp>
      <p:sp>
        <p:nvSpPr>
          <p:cNvPr id="578" name="TextBox 7"/>
          <p:cNvSpPr/>
          <p:nvPr/>
        </p:nvSpPr>
        <p:spPr>
          <a:xfrm>
            <a:off x="1003320" y="984240"/>
            <a:ext cx="8064000" cy="3371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ZA" sz="1600" spc="-1" dirty="0">
                <a:solidFill>
                  <a:schemeClr val="dk1"/>
                </a:solidFill>
                <a:latin typeface="Roboto ExtraBold"/>
                <a:ea typeface="Roboto ExtraBold"/>
              </a:rPr>
              <a:t>Weak adaptation diverts resources to reactive crisis response</a:t>
            </a:r>
            <a:endParaRPr lang="en-US" sz="1600" b="0" strike="noStrike" spc="-1" dirty="0">
              <a:solidFill>
                <a:srgbClr val="000000"/>
              </a:solidFill>
              <a:latin typeface="Arial"/>
            </a:endParaRPr>
          </a:p>
        </p:txBody>
      </p:sp>
      <p:pic>
        <p:nvPicPr>
          <p:cNvPr id="579" name="Picture 2"/>
          <p:cNvPicPr/>
          <p:nvPr/>
        </p:nvPicPr>
        <p:blipFill>
          <a:blip r:embed="rId5"/>
          <a:srcRect t="14408" r="6942" b="5017"/>
          <a:stretch/>
        </p:blipFill>
        <p:spPr>
          <a:xfrm>
            <a:off x="-139320" y="1313640"/>
            <a:ext cx="9807120" cy="5544000"/>
          </a:xfrm>
          <a:prstGeom prst="rect">
            <a:avLst/>
          </a:prstGeom>
          <a:ln w="0">
            <a:noFill/>
          </a:ln>
        </p:spPr>
      </p:pic>
      <p:cxnSp>
        <p:nvCxnSpPr>
          <p:cNvPr id="580" name="Straight Connector 9"/>
          <p:cNvCxnSpPr/>
          <p:nvPr/>
        </p:nvCxnSpPr>
        <p:spPr>
          <a:xfrm>
            <a:off x="0" y="1388880"/>
            <a:ext cx="5384880" cy="360"/>
          </a:xfrm>
          <a:prstGeom prst="straightConnector1">
            <a:avLst/>
          </a:prstGeom>
          <a:ln>
            <a:solidFill>
              <a:srgbClr val="00AEEF"/>
            </a:solidFill>
          </a:ln>
        </p:spPr>
      </p:cxnSp>
    </p:spTree>
    <p:extLst>
      <p:ext uri="{BB962C8B-B14F-4D97-AF65-F5344CB8AC3E}">
        <p14:creationId xmlns:p14="http://schemas.microsoft.com/office/powerpoint/2010/main" val="6980722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643467" y="904876"/>
            <a:ext cx="10515600" cy="993775"/>
          </a:xfrm>
        </p:spPr>
        <p:txBody>
          <a:bodyPr/>
          <a:lstStyle/>
          <a:p>
            <a:r>
              <a:rPr lang="en-US" b="1" dirty="0">
                <a:solidFill>
                  <a:srgbClr val="00B0F0"/>
                </a:solidFill>
                <a:latin typeface="Calibri" charset="0"/>
              </a:rPr>
              <a:t>IPBES Nature Futures Framework</a:t>
            </a:r>
          </a:p>
        </p:txBody>
      </p:sp>
      <p:pic>
        <p:nvPicPr>
          <p:cNvPr id="108546" name="Picture 2" descr="Conceptual framework of the Nature Futures Framework (Adapted from PBL... |  Download Scientific Diagram"/>
          <p:cNvPicPr>
            <a:picLocks noChangeAspect="1" noChangeArrowheads="1"/>
          </p:cNvPicPr>
          <p:nvPr/>
        </p:nvPicPr>
        <p:blipFill>
          <a:blip r:embed="rId3">
            <a:clrChange>
              <a:clrFrom>
                <a:srgbClr val="F7F7F7"/>
              </a:clrFrom>
              <a:clrTo>
                <a:srgbClr val="F7F7F7">
                  <a:alpha val="0"/>
                </a:srgbClr>
              </a:clrTo>
            </a:clrChange>
            <a:extLst>
              <a:ext uri="{28A0092B-C50C-407E-A947-70E740481C1C}">
                <a14:useLocalDpi xmlns:a14="http://schemas.microsoft.com/office/drawing/2010/main" val="0"/>
              </a:ext>
            </a:extLst>
          </a:blip>
          <a:srcRect/>
          <a:stretch>
            <a:fillRect/>
          </a:stretch>
        </p:blipFill>
        <p:spPr bwMode="auto">
          <a:xfrm>
            <a:off x="1293285" y="1735138"/>
            <a:ext cx="9715500" cy="41195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8547" name="TextBox 5"/>
          <p:cNvSpPr txBox="1">
            <a:spLocks noChangeArrowheads="1"/>
          </p:cNvSpPr>
          <p:nvPr/>
        </p:nvSpPr>
        <p:spPr bwMode="auto">
          <a:xfrm>
            <a:off x="643468" y="5964239"/>
            <a:ext cx="6695017"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charset="0"/>
                <a:ea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r>
              <a:rPr lang="en-US" sz="1800">
                <a:latin typeface="Arial" charset="0"/>
                <a:ea typeface="ヒラギノ角ゴ Pro W3" charset="0"/>
              </a:rPr>
              <a:t>Pereira et al (2020) and </a:t>
            </a:r>
            <a:r>
              <a:rPr lang="en-GB" sz="1800">
                <a:latin typeface="Arial" charset="0"/>
                <a:ea typeface="ヒラギノ角ゴ Pro W3" charset="0"/>
              </a:rPr>
              <a:t>Pascual et al (2017)</a:t>
            </a:r>
            <a:endParaRPr lang="en-US" sz="1800">
              <a:latin typeface="Arial" charset="0"/>
              <a:ea typeface="ヒラギノ角ゴ Pro W3" charset="0"/>
            </a:endParaRPr>
          </a:p>
        </p:txBody>
      </p:sp>
    </p:spTree>
    <p:extLst>
      <p:ext uri="{BB962C8B-B14F-4D97-AF65-F5344CB8AC3E}">
        <p14:creationId xmlns:p14="http://schemas.microsoft.com/office/powerpoint/2010/main" val="9831535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Title 1"/>
          <p:cNvSpPr>
            <a:spLocks noGrp="1"/>
          </p:cNvSpPr>
          <p:nvPr>
            <p:ph type="title"/>
          </p:nvPr>
        </p:nvSpPr>
        <p:spPr>
          <a:xfrm>
            <a:off x="747132" y="392835"/>
            <a:ext cx="10515600" cy="964910"/>
          </a:xfrm>
        </p:spPr>
        <p:txBody>
          <a:bodyPr>
            <a:normAutofit fontScale="90000"/>
          </a:bodyPr>
          <a:lstStyle/>
          <a:p>
            <a:pPr algn="ctr"/>
            <a:r>
              <a:rPr lang="en-US" b="1" dirty="0">
                <a:solidFill>
                  <a:srgbClr val="00B0F0"/>
                </a:solidFill>
                <a:latin typeface="Calibri" charset="0"/>
              </a:rPr>
              <a:t>Nature futures, Nature Based approaches, Eba</a:t>
            </a:r>
            <a:br>
              <a:rPr lang="en-US" b="1" dirty="0">
                <a:solidFill>
                  <a:srgbClr val="00B0F0"/>
                </a:solidFill>
                <a:latin typeface="Calibri" charset="0"/>
              </a:rPr>
            </a:br>
            <a:r>
              <a:rPr lang="en-US" sz="2400" b="1" dirty="0">
                <a:solidFill>
                  <a:srgbClr val="00B0F0"/>
                </a:solidFill>
                <a:latin typeface="Calibri" charset="0"/>
              </a:rPr>
              <a:t>(Pascual et al. 2017, Holden et al., 2026; IPBES reports) </a:t>
            </a:r>
          </a:p>
        </p:txBody>
      </p:sp>
      <p:pic>
        <p:nvPicPr>
          <p:cNvPr id="11059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747132" y="1663512"/>
            <a:ext cx="11117766" cy="5117956"/>
          </a:xfrm>
        </p:spPr>
      </p:pic>
    </p:spTree>
    <p:extLst>
      <p:ext uri="{BB962C8B-B14F-4D97-AF65-F5344CB8AC3E}">
        <p14:creationId xmlns:p14="http://schemas.microsoft.com/office/powerpoint/2010/main" val="5202121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 name="TextBox 6"/>
          <p:cNvSpPr/>
          <p:nvPr/>
        </p:nvSpPr>
        <p:spPr>
          <a:xfrm>
            <a:off x="844200" y="486360"/>
            <a:ext cx="8102520" cy="1065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3200" b="1" strike="noStrike" spc="-1">
                <a:solidFill>
                  <a:srgbClr val="00B0F0"/>
                </a:solidFill>
                <a:latin typeface="Roboto ExtraBold"/>
                <a:ea typeface="Roboto ExtraBold"/>
              </a:rPr>
              <a:t>Some losses incurred across overshoot pathways may not be reversed</a:t>
            </a:r>
            <a:endParaRPr lang="en-US" sz="3200" b="0" strike="noStrike" spc="-1">
              <a:solidFill>
                <a:srgbClr val="000000"/>
              </a:solidFill>
              <a:latin typeface="Arial"/>
            </a:endParaRPr>
          </a:p>
        </p:txBody>
      </p:sp>
      <p:sp>
        <p:nvSpPr>
          <p:cNvPr id="499" name="Rectangle 15"/>
          <p:cNvSpPr/>
          <p:nvPr/>
        </p:nvSpPr>
        <p:spPr>
          <a:xfrm>
            <a:off x="9667800" y="0"/>
            <a:ext cx="2523600" cy="6857640"/>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en-US" sz="1800" b="0" strike="noStrike" spc="-1">
                <a:solidFill>
                  <a:schemeClr val="lt1"/>
                </a:solidFill>
                <a:latin typeface="Calibri"/>
              </a:rPr>
              <a:t> </a:t>
            </a:r>
            <a:endParaRPr lang="en-US" sz="1800" b="0" strike="noStrike" spc="-1">
              <a:solidFill>
                <a:srgbClr val="FFFFFF"/>
              </a:solidFill>
              <a:latin typeface="Arial"/>
            </a:endParaRPr>
          </a:p>
        </p:txBody>
      </p:sp>
      <p:pic>
        <p:nvPicPr>
          <p:cNvPr id="500" name="Graphic 16"/>
          <p:cNvPicPr/>
          <p:nvPr/>
        </p:nvPicPr>
        <p:blipFill>
          <a:blip r:embed="rId3">
            <a:extLst>
              <a:ext uri="{96DAC541-7B7A-43D3-8B79-37D633B846F1}">
                <asvg:svgBlip xmlns:asvg="http://schemas.microsoft.com/office/drawing/2016/SVG/main" r:embed="rId4"/>
              </a:ext>
            </a:extLst>
          </a:blip>
          <a:stretch/>
        </p:blipFill>
        <p:spPr>
          <a:xfrm>
            <a:off x="10390680" y="5401800"/>
            <a:ext cx="1078200" cy="1078200"/>
          </a:xfrm>
          <a:prstGeom prst="rect">
            <a:avLst/>
          </a:prstGeom>
          <a:ln w="0">
            <a:noFill/>
          </a:ln>
        </p:spPr>
      </p:pic>
      <p:sp>
        <p:nvSpPr>
          <p:cNvPr id="501" name="Rounded Rectangle 1"/>
          <p:cNvSpPr/>
          <p:nvPr/>
        </p:nvSpPr>
        <p:spPr>
          <a:xfrm>
            <a:off x="819720" y="-668520"/>
            <a:ext cx="1395720" cy="419760"/>
          </a:xfrm>
          <a:prstGeom prst="roundRect">
            <a:avLst>
              <a:gd name="adj" fmla="val 50000"/>
            </a:avLst>
          </a:prstGeom>
          <a:solidFill>
            <a:srgbClr val="F97835"/>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sp>
        <p:nvSpPr>
          <p:cNvPr id="502" name="TextBox 2"/>
          <p:cNvSpPr/>
          <p:nvPr/>
        </p:nvSpPr>
        <p:spPr>
          <a:xfrm>
            <a:off x="819720" y="-583920"/>
            <a:ext cx="1395720" cy="242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en-US" sz="1000" b="1" strike="noStrike" spc="-1">
                <a:solidFill>
                  <a:schemeClr val="lt1"/>
                </a:solidFill>
                <a:latin typeface="Roboto ExtraBold"/>
                <a:ea typeface="Roboto ExtraBold"/>
              </a:rPr>
              <a:t>Chapter 2 Slide 3: </a:t>
            </a:r>
            <a:endParaRPr lang="en-US" sz="1000" b="0" strike="noStrike" spc="-1">
              <a:solidFill>
                <a:srgbClr val="000000"/>
              </a:solidFill>
              <a:latin typeface="Arial"/>
            </a:endParaRPr>
          </a:p>
        </p:txBody>
      </p:sp>
      <p:sp>
        <p:nvSpPr>
          <p:cNvPr id="503" name="TextBox 3"/>
          <p:cNvSpPr/>
          <p:nvPr/>
        </p:nvSpPr>
        <p:spPr>
          <a:xfrm>
            <a:off x="844200" y="1776600"/>
            <a:ext cx="8823240" cy="11307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285840" lvl="1" indent="-285840" defTabSz="914400">
              <a:lnSpc>
                <a:spcPct val="100000"/>
              </a:lnSpc>
              <a:spcBef>
                <a:spcPts val="499"/>
              </a:spcBef>
              <a:buClr>
                <a:srgbClr val="000000"/>
              </a:buClr>
              <a:buFont typeface="Arial"/>
              <a:buChar char="•"/>
            </a:pPr>
            <a:r>
              <a:rPr lang="en-US" sz="1500" b="0" strike="noStrike" spc="-1">
                <a:solidFill>
                  <a:schemeClr val="dk1"/>
                </a:solidFill>
                <a:latin typeface="Roboto Medium"/>
                <a:ea typeface="Roboto Medium"/>
              </a:rPr>
              <a:t>Coral reefs, forests, glaciers, ice sheets, and other vulnerable natural systems can cross critical thresholds during overshoot pathways.</a:t>
            </a:r>
            <a:endParaRPr lang="en-US" sz="1500" b="0" strike="noStrike" spc="-1">
              <a:solidFill>
                <a:srgbClr val="000000"/>
              </a:solidFill>
              <a:latin typeface="Arial"/>
            </a:endParaRPr>
          </a:p>
          <a:p>
            <a:pPr marL="285840" lvl="1" indent="-285840" defTabSz="914400">
              <a:lnSpc>
                <a:spcPct val="100000"/>
              </a:lnSpc>
              <a:spcBef>
                <a:spcPts val="499"/>
              </a:spcBef>
              <a:buClr>
                <a:srgbClr val="000000"/>
              </a:buClr>
              <a:buFont typeface="Arial"/>
              <a:buChar char="•"/>
            </a:pPr>
            <a:r>
              <a:rPr lang="en-US" sz="1500" b="0" strike="noStrike" spc="-1">
                <a:solidFill>
                  <a:schemeClr val="dk1"/>
                </a:solidFill>
                <a:latin typeface="Roboto Medium"/>
                <a:ea typeface="Roboto Medium"/>
              </a:rPr>
              <a:t>Loss of biodiversity can weaken the natural systems on which people depend.</a:t>
            </a:r>
            <a:endParaRPr lang="en-US" sz="1500" b="0" strike="noStrike" spc="-1">
              <a:solidFill>
                <a:srgbClr val="000000"/>
              </a:solidFill>
              <a:latin typeface="Arial"/>
            </a:endParaRPr>
          </a:p>
          <a:p>
            <a:pPr marL="285840" lvl="1" indent="-285840" defTabSz="914400">
              <a:lnSpc>
                <a:spcPct val="100000"/>
              </a:lnSpc>
              <a:spcBef>
                <a:spcPts val="499"/>
              </a:spcBef>
              <a:buClr>
                <a:srgbClr val="000000"/>
              </a:buClr>
              <a:buFont typeface="Arial"/>
              <a:buChar char="•"/>
            </a:pPr>
            <a:r>
              <a:rPr lang="en-US" sz="1500" b="0" strike="noStrike" spc="-1">
                <a:solidFill>
                  <a:schemeClr val="dk1"/>
                </a:solidFill>
                <a:latin typeface="Roboto Medium"/>
                <a:ea typeface="Roboto Medium"/>
              </a:rPr>
              <a:t>Lower and shorter exceedance reduces the chance of crossing these thresholds.</a:t>
            </a:r>
            <a:endParaRPr lang="en-US" sz="1500" b="0" strike="noStrike" spc="-1">
              <a:solidFill>
                <a:srgbClr val="000000"/>
              </a:solidFill>
              <a:latin typeface="Arial"/>
            </a:endParaRPr>
          </a:p>
        </p:txBody>
      </p:sp>
      <p:cxnSp>
        <p:nvCxnSpPr>
          <p:cNvPr id="504" name="Straight Connector 10"/>
          <p:cNvCxnSpPr/>
          <p:nvPr/>
        </p:nvCxnSpPr>
        <p:spPr>
          <a:xfrm>
            <a:off x="-158760" y="1709280"/>
            <a:ext cx="5384880" cy="360"/>
          </a:xfrm>
          <a:prstGeom prst="straightConnector1">
            <a:avLst/>
          </a:prstGeom>
          <a:ln>
            <a:solidFill>
              <a:srgbClr val="00AEEF"/>
            </a:solidFill>
          </a:ln>
        </p:spPr>
      </p:cxnSp>
      <p:grpSp>
        <p:nvGrpSpPr>
          <p:cNvPr id="505" name="Group 5"/>
          <p:cNvGrpSpPr/>
          <p:nvPr/>
        </p:nvGrpSpPr>
        <p:grpSpPr>
          <a:xfrm>
            <a:off x="1113480" y="3037320"/>
            <a:ext cx="7345080" cy="3482640"/>
            <a:chOff x="1113480" y="3037320"/>
            <a:chExt cx="7345080" cy="3482640"/>
          </a:xfrm>
        </p:grpSpPr>
        <p:sp>
          <p:nvSpPr>
            <p:cNvPr id="506" name="Rounded Rectangle 11"/>
            <p:cNvSpPr/>
            <p:nvPr/>
          </p:nvSpPr>
          <p:spPr>
            <a:xfrm>
              <a:off x="1113480" y="3037320"/>
              <a:ext cx="7345080" cy="3482640"/>
            </a:xfrm>
            <a:prstGeom prst="roundRect">
              <a:avLst>
                <a:gd name="adj" fmla="val 10422"/>
              </a:avLst>
            </a:prstGeom>
            <a:solidFill>
              <a:schemeClr val="bg1"/>
            </a:solidFill>
            <a:ln>
              <a:noFill/>
            </a:ln>
            <a:effectLst>
              <a:outerShdw blurRad="50760" dist="37674" dir="2700000" algn="tl" rotWithShape="0">
                <a:srgbClr val="000000">
                  <a:alpha val="15000"/>
                </a:srgbClr>
              </a:outerShdw>
            </a:effectLst>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pic>
          <p:nvPicPr>
            <p:cNvPr id="507" name="Picture 14"/>
            <p:cNvPicPr/>
            <p:nvPr/>
          </p:nvPicPr>
          <p:blipFill>
            <a:blip r:embed="rId5"/>
            <a:stretch/>
          </p:blipFill>
          <p:spPr>
            <a:xfrm>
              <a:off x="1116000" y="3170880"/>
              <a:ext cx="6827040" cy="3234600"/>
            </a:xfrm>
            <a:prstGeom prst="rect">
              <a:avLst/>
            </a:prstGeom>
            <a:ln w="0">
              <a:noFill/>
            </a:ln>
          </p:spPr>
        </p:pic>
      </p:grpSp>
      <p:sp>
        <p:nvSpPr>
          <p:cNvPr id="508" name="Rounded Rectangle 8"/>
          <p:cNvSpPr/>
          <p:nvPr/>
        </p:nvSpPr>
        <p:spPr>
          <a:xfrm>
            <a:off x="3832200" y="6309360"/>
            <a:ext cx="2609280" cy="379080"/>
          </a:xfrm>
          <a:prstGeom prst="roundRect">
            <a:avLst>
              <a:gd name="adj" fmla="val 50000"/>
            </a:avLst>
          </a:prstGeom>
          <a:solidFill>
            <a:srgbClr val="C00000"/>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sp>
        <p:nvSpPr>
          <p:cNvPr id="509" name="TextBox 7"/>
          <p:cNvSpPr/>
          <p:nvPr/>
        </p:nvSpPr>
        <p:spPr>
          <a:xfrm>
            <a:off x="4007160" y="6360840"/>
            <a:ext cx="2434320" cy="2725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ZA" sz="1200" b="0" strike="noStrike" spc="-1">
                <a:solidFill>
                  <a:schemeClr val="lt1"/>
                </a:solidFill>
                <a:latin typeface="Roboto Medium"/>
                <a:ea typeface="Roboto Medium"/>
              </a:rPr>
              <a:t>Cooling is not ecological rewind</a:t>
            </a:r>
            <a:endParaRPr lang="en-US" sz="1200" b="0" strike="noStrike" spc="-1">
              <a:solidFill>
                <a:srgbClr val="000000"/>
              </a:solidFill>
              <a:latin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9" name="Picture 11"/>
          <p:cNvPicPr/>
          <p:nvPr/>
        </p:nvPicPr>
        <p:blipFill>
          <a:blip r:embed="rId3"/>
          <a:srcRect l="12242" r="12242"/>
          <a:stretch/>
        </p:blipFill>
        <p:spPr>
          <a:xfrm>
            <a:off x="0" y="2288520"/>
            <a:ext cx="9667440" cy="4569120"/>
          </a:xfrm>
          <a:prstGeom prst="rect">
            <a:avLst/>
          </a:prstGeom>
          <a:ln w="0">
            <a:noFill/>
          </a:ln>
        </p:spPr>
      </p:pic>
      <p:sp>
        <p:nvSpPr>
          <p:cNvPr id="570" name="Rectangle 3"/>
          <p:cNvSpPr/>
          <p:nvPr/>
        </p:nvSpPr>
        <p:spPr>
          <a:xfrm>
            <a:off x="9667800" y="0"/>
            <a:ext cx="2523600" cy="6857640"/>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en-US" sz="1800" b="0" strike="noStrike" spc="-1">
                <a:solidFill>
                  <a:schemeClr val="lt1"/>
                </a:solidFill>
                <a:latin typeface="Calibri"/>
              </a:rPr>
              <a:t> </a:t>
            </a:r>
            <a:endParaRPr lang="en-US" sz="1800" b="0" strike="noStrike" spc="-1">
              <a:solidFill>
                <a:srgbClr val="FFFFFF"/>
              </a:solidFill>
              <a:latin typeface="Arial"/>
            </a:endParaRPr>
          </a:p>
        </p:txBody>
      </p:sp>
      <p:pic>
        <p:nvPicPr>
          <p:cNvPr id="571" name="Graphic 4"/>
          <p:cNvPicPr/>
          <p:nvPr/>
        </p:nvPicPr>
        <p:blipFill>
          <a:blip r:embed="rId4">
            <a:extLst>
              <a:ext uri="{96DAC541-7B7A-43D3-8B79-37D633B846F1}">
                <asvg:svgBlip xmlns:asvg="http://schemas.microsoft.com/office/drawing/2016/SVG/main" r:embed="rId5"/>
              </a:ext>
            </a:extLst>
          </a:blip>
          <a:stretch/>
        </p:blipFill>
        <p:spPr>
          <a:xfrm>
            <a:off x="10390680" y="5401800"/>
            <a:ext cx="1078200" cy="1078200"/>
          </a:xfrm>
          <a:prstGeom prst="rect">
            <a:avLst/>
          </a:prstGeom>
          <a:ln w="0">
            <a:noFill/>
          </a:ln>
        </p:spPr>
      </p:pic>
      <p:sp>
        <p:nvSpPr>
          <p:cNvPr id="572" name="TextBox 5"/>
          <p:cNvSpPr/>
          <p:nvPr/>
        </p:nvSpPr>
        <p:spPr>
          <a:xfrm>
            <a:off x="421560" y="433800"/>
            <a:ext cx="10748520" cy="1075764"/>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ZA" sz="3200" b="1" strike="noStrike" spc="-1" dirty="0">
                <a:solidFill>
                  <a:srgbClr val="00AEEF"/>
                </a:solidFill>
                <a:latin typeface="Roboto ExtraBold"/>
                <a:ea typeface="Roboto ExtraBold"/>
              </a:rPr>
              <a:t>Overshoot requires anticipatory, flexible </a:t>
            </a:r>
          </a:p>
          <a:p>
            <a:pPr defTabSz="914400">
              <a:lnSpc>
                <a:spcPct val="100000"/>
              </a:lnSpc>
            </a:pPr>
            <a:r>
              <a:rPr lang="en-ZA" sz="3200" b="1" strike="noStrike" spc="-1" dirty="0">
                <a:solidFill>
                  <a:srgbClr val="00AEEF"/>
                </a:solidFill>
                <a:latin typeface="Roboto ExtraBold"/>
                <a:ea typeface="Roboto ExtraBold"/>
              </a:rPr>
              <a:t>and evolving adaptation</a:t>
            </a:r>
            <a:endParaRPr lang="en-US" sz="3200" b="0" strike="noStrike" spc="-1" dirty="0">
              <a:solidFill>
                <a:srgbClr val="000000"/>
              </a:solidFill>
              <a:latin typeface="Arial"/>
            </a:endParaRPr>
          </a:p>
        </p:txBody>
      </p:sp>
      <p:sp>
        <p:nvSpPr>
          <p:cNvPr id="573" name="TextBox 7"/>
          <p:cNvSpPr/>
          <p:nvPr/>
        </p:nvSpPr>
        <p:spPr>
          <a:xfrm>
            <a:off x="1811460" y="1666080"/>
            <a:ext cx="8569080" cy="1014209"/>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GB" sz="1500" b="0" strike="noStrike" spc="-1" dirty="0">
                <a:solidFill>
                  <a:schemeClr val="dk1"/>
                </a:solidFill>
                <a:latin typeface="Roboto Medium"/>
                <a:ea typeface="Roboto Medium"/>
              </a:rPr>
              <a:t>Practical responses are necessary but not sufficient. </a:t>
            </a:r>
          </a:p>
          <a:p>
            <a:pPr defTabSz="914400">
              <a:lnSpc>
                <a:spcPct val="100000"/>
              </a:lnSpc>
            </a:pPr>
            <a:r>
              <a:rPr lang="en-US" sz="1500" spc="-1" dirty="0">
                <a:solidFill>
                  <a:srgbClr val="000000"/>
                </a:solidFill>
                <a:highlight>
                  <a:srgbClr val="FFFF00"/>
                </a:highlight>
                <a:latin typeface="Roboto Medium" panose="02000000000000000000" pitchFamily="2" charset="0"/>
                <a:ea typeface="Roboto Medium" panose="02000000000000000000" pitchFamily="2" charset="0"/>
                <a:cs typeface="Roboto Medium" panose="02000000000000000000" pitchFamily="2" charset="0"/>
              </a:rPr>
              <a:t>Transformational </a:t>
            </a:r>
            <a:r>
              <a:rPr lang="en-US" sz="1500" b="0" strike="noStrike" spc="-1" dirty="0">
                <a:solidFill>
                  <a:srgbClr val="000000"/>
                </a:solidFill>
                <a:highlight>
                  <a:srgbClr val="FFFF00"/>
                </a:highlight>
                <a:latin typeface="Roboto Medium" panose="02000000000000000000" pitchFamily="2" charset="0"/>
                <a:ea typeface="Roboto Medium" panose="02000000000000000000" pitchFamily="2" charset="0"/>
                <a:cs typeface="Roboto Medium" panose="02000000000000000000" pitchFamily="2" charset="0"/>
              </a:rPr>
              <a:t>adaptation – plan for a changing world</a:t>
            </a:r>
          </a:p>
          <a:p>
            <a:pPr defTabSz="914400">
              <a:lnSpc>
                <a:spcPct val="100000"/>
              </a:lnSpc>
            </a:pPr>
            <a:r>
              <a:rPr lang="en-GB" sz="1500" b="0" strike="noStrike" spc="-1" dirty="0">
                <a:solidFill>
                  <a:schemeClr val="dk1"/>
                </a:solidFill>
                <a:highlight>
                  <a:srgbClr val="FFFF00"/>
                </a:highlight>
                <a:latin typeface="Roboto Medium"/>
                <a:ea typeface="Roboto Medium"/>
              </a:rPr>
              <a:t>Adaptation must address vulnerability drivers, reshape institutions, finance, </a:t>
            </a:r>
            <a:br>
              <a:rPr sz="1500" dirty="0">
                <a:highlight>
                  <a:srgbClr val="FFFF00"/>
                </a:highlight>
              </a:rPr>
            </a:br>
            <a:r>
              <a:rPr lang="en-GB" sz="1500" b="0" strike="noStrike" spc="-1" dirty="0">
                <a:solidFill>
                  <a:schemeClr val="dk1"/>
                </a:solidFill>
                <a:highlight>
                  <a:srgbClr val="FFFF00"/>
                </a:highlight>
                <a:latin typeface="Roboto Medium"/>
                <a:ea typeface="Roboto Medium"/>
              </a:rPr>
              <a:t>and governance, and account for limits, equity, and justice</a:t>
            </a:r>
            <a:r>
              <a:rPr lang="en-GB" sz="1500" b="0" strike="noStrike" spc="-1" dirty="0">
                <a:solidFill>
                  <a:schemeClr val="dk1"/>
                </a:solidFill>
                <a:latin typeface="Roboto Medium"/>
                <a:ea typeface="Roboto Medium"/>
              </a:rPr>
              <a:t>.</a:t>
            </a:r>
            <a:endParaRPr lang="en-US" sz="1500" b="0" strike="noStrike" spc="-1" dirty="0">
              <a:solidFill>
                <a:srgbClr val="000000"/>
              </a:solidFill>
              <a:latin typeface="Arial"/>
            </a:endParaRPr>
          </a:p>
        </p:txBody>
      </p:sp>
      <p:cxnSp>
        <p:nvCxnSpPr>
          <p:cNvPr id="574" name="Straight Connector 10"/>
          <p:cNvCxnSpPr/>
          <p:nvPr/>
        </p:nvCxnSpPr>
        <p:spPr>
          <a:xfrm>
            <a:off x="0" y="1666080"/>
            <a:ext cx="5384880" cy="360"/>
          </a:xfrm>
          <a:prstGeom prst="straightConnector1">
            <a:avLst/>
          </a:prstGeom>
          <a:ln>
            <a:solidFill>
              <a:srgbClr val="00AEEF"/>
            </a:solidFill>
          </a:ln>
        </p:spPr>
      </p:cxnSp>
    </p:spTree>
    <p:extLst>
      <p:ext uri="{BB962C8B-B14F-4D97-AF65-F5344CB8AC3E}">
        <p14:creationId xmlns:p14="http://schemas.microsoft.com/office/powerpoint/2010/main" val="14099478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i1.wp.com/350marin.org/wp-content/uploads/2019/03/SF-Climate-Strike-1.jpg?fit=1024%2C536&amp;ssl=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13101847"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6" name="Rectangle 5"/>
          <p:cNvSpPr/>
          <p:nvPr/>
        </p:nvSpPr>
        <p:spPr>
          <a:xfrm>
            <a:off x="-1" y="615862"/>
            <a:ext cx="13099143" cy="1467481"/>
          </a:xfrm>
          <a:prstGeom prst="rect">
            <a:avLst/>
          </a:prstGeom>
          <a:solidFill>
            <a:srgbClr val="4EB9C2">
              <a:alpha val="74000"/>
            </a:srgbClr>
          </a:solidFill>
          <a:ln>
            <a:solidFill>
              <a:srgbClr val="4EB9C2">
                <a:alpha val="21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solidFill>
                <a:prstClr val="white"/>
              </a:solidFill>
              <a:latin typeface="Calibri"/>
            </a:endParaRPr>
          </a:p>
        </p:txBody>
      </p:sp>
      <p:sp>
        <p:nvSpPr>
          <p:cNvPr id="2" name="Rectangle 1"/>
          <p:cNvSpPr/>
          <p:nvPr/>
        </p:nvSpPr>
        <p:spPr>
          <a:xfrm>
            <a:off x="-340962" y="927970"/>
            <a:ext cx="13099143" cy="954107"/>
          </a:xfrm>
          <a:prstGeom prst="rect">
            <a:avLst/>
          </a:prstGeom>
        </p:spPr>
        <p:txBody>
          <a:bodyPr wrap="square">
            <a:spAutoFit/>
          </a:bodyPr>
          <a:lstStyle/>
          <a:p>
            <a:pPr algn="ctr">
              <a:defRPr/>
            </a:pPr>
            <a:r>
              <a:rPr lang="en-US" sz="2800" dirty="0">
                <a:solidFill>
                  <a:schemeClr val="bg1"/>
                </a:solidFill>
              </a:rPr>
              <a:t>Transformation: “The powerful unleashing of human potential to </a:t>
            </a:r>
          </a:p>
          <a:p>
            <a:pPr algn="ctr">
              <a:defRPr/>
            </a:pPr>
            <a:r>
              <a:rPr lang="en-US" sz="2800" dirty="0">
                <a:solidFill>
                  <a:schemeClr val="bg1"/>
                </a:solidFill>
              </a:rPr>
              <a:t>commit, care, and affect change for a better life.” (Sharma 2007; O’Brien)</a:t>
            </a:r>
          </a:p>
        </p:txBody>
      </p:sp>
      <p:sp>
        <p:nvSpPr>
          <p:cNvPr id="5" name="Rectangle 4"/>
          <p:cNvSpPr/>
          <p:nvPr/>
        </p:nvSpPr>
        <p:spPr>
          <a:xfrm>
            <a:off x="9762168" y="6574219"/>
            <a:ext cx="2429832" cy="276999"/>
          </a:xfrm>
          <a:prstGeom prst="rect">
            <a:avLst/>
          </a:prstGeom>
        </p:spPr>
        <p:txBody>
          <a:bodyPr wrap="none">
            <a:spAutoFit/>
          </a:bodyPr>
          <a:lstStyle/>
          <a:p>
            <a:r>
              <a:rPr lang="en-US" sz="1200" dirty="0">
                <a:solidFill>
                  <a:schemeClr val="bg1">
                    <a:lumMod val="50000"/>
                  </a:schemeClr>
                </a:solidFill>
              </a:rPr>
              <a:t>https://350marin.org/climatestrike</a:t>
            </a:r>
            <a:r>
              <a:rPr lang="en-US" sz="1200" dirty="0">
                <a:solidFill>
                  <a:schemeClr val="bg1">
                    <a:lumMod val="50000"/>
                  </a:schemeClr>
                </a:solidFill>
                <a:hlinkClick r:id="rId4"/>
              </a:rPr>
              <a:t>/</a:t>
            </a:r>
            <a:endParaRPr lang="en-US" sz="1200" dirty="0">
              <a:solidFill>
                <a:schemeClr val="bg1">
                  <a:lumMod val="50000"/>
                </a:schemeClr>
              </a:solidFill>
            </a:endParaRPr>
          </a:p>
        </p:txBody>
      </p:sp>
      <p:pic>
        <p:nvPicPr>
          <p:cNvPr id="7" name="Bilde 5">
            <a:extLst>
              <a:ext uri="{FF2B5EF4-FFF2-40B4-BE49-F238E27FC236}">
                <a16:creationId xmlns:a16="http://schemas.microsoft.com/office/drawing/2014/main" id="{3813C7B8-D4A9-9F45-A404-09C4EB73E4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8801" y="6175299"/>
            <a:ext cx="1458311" cy="368376"/>
          </a:xfrm>
          <a:prstGeom prst="rect">
            <a:avLst/>
          </a:prstGeom>
        </p:spPr>
      </p:pic>
      <p:pic>
        <p:nvPicPr>
          <p:cNvPr id="3" name="Picture 2" descr="page1image656383616">
            <a:extLst>
              <a:ext uri="{FF2B5EF4-FFF2-40B4-BE49-F238E27FC236}">
                <a16:creationId xmlns:a16="http://schemas.microsoft.com/office/drawing/2014/main" id="{B194A9CB-817B-7421-7E85-76EACB5B01F8}"/>
              </a:ext>
            </a:extLst>
          </p:cNvPr>
          <p:cNvPicPr>
            <a:picLocks noChangeAspect="1"/>
          </p:cNvPicPr>
          <p:nvPr/>
        </p:nvPicPr>
        <p:blipFill>
          <a:blip r:embed="rId6"/>
          <a:stretch>
            <a:fillRect/>
          </a:stretch>
        </p:blipFill>
        <p:spPr>
          <a:xfrm>
            <a:off x="5501167" y="2985681"/>
            <a:ext cx="1778000" cy="939800"/>
          </a:xfrm>
          <a:prstGeom prst="rect">
            <a:avLst/>
          </a:prstGeom>
        </p:spPr>
      </p:pic>
      <p:pic>
        <p:nvPicPr>
          <p:cNvPr id="4" name="Picture 3" descr="page1image656383920">
            <a:extLst>
              <a:ext uri="{FF2B5EF4-FFF2-40B4-BE49-F238E27FC236}">
                <a16:creationId xmlns:a16="http://schemas.microsoft.com/office/drawing/2014/main" id="{ED8F002B-B72A-2C7D-DF73-DA1242156EE5}"/>
              </a:ext>
            </a:extLst>
          </p:cNvPr>
          <p:cNvPicPr>
            <a:picLocks noChangeAspect="1"/>
          </p:cNvPicPr>
          <p:nvPr/>
        </p:nvPicPr>
        <p:blipFill>
          <a:blip r:embed="rId7"/>
          <a:stretch>
            <a:fillRect/>
          </a:stretch>
        </p:blipFill>
        <p:spPr>
          <a:xfrm>
            <a:off x="5651167" y="3135681"/>
            <a:ext cx="876300" cy="304800"/>
          </a:xfrm>
          <a:prstGeom prst="rect">
            <a:avLst/>
          </a:prstGeom>
        </p:spPr>
      </p:pic>
      <p:pic>
        <p:nvPicPr>
          <p:cNvPr id="8" name="Picture 7" descr="page1image656384224">
            <a:extLst>
              <a:ext uri="{FF2B5EF4-FFF2-40B4-BE49-F238E27FC236}">
                <a16:creationId xmlns:a16="http://schemas.microsoft.com/office/drawing/2014/main" id="{22067999-19D5-1F00-5E31-4CA517058FC0}"/>
              </a:ext>
            </a:extLst>
          </p:cNvPr>
          <p:cNvPicPr>
            <a:picLocks noChangeAspect="1"/>
          </p:cNvPicPr>
          <p:nvPr/>
        </p:nvPicPr>
        <p:blipFill>
          <a:blip r:embed="rId8"/>
          <a:stretch>
            <a:fillRect/>
          </a:stretch>
        </p:blipFill>
        <p:spPr>
          <a:xfrm>
            <a:off x="5801167" y="3285681"/>
            <a:ext cx="431800" cy="88900"/>
          </a:xfrm>
          <a:prstGeom prst="rect">
            <a:avLst/>
          </a:prstGeom>
        </p:spPr>
      </p:pic>
    </p:spTree>
    <p:extLst>
      <p:ext uri="{BB962C8B-B14F-4D97-AF65-F5344CB8AC3E}">
        <p14:creationId xmlns:p14="http://schemas.microsoft.com/office/powerpoint/2010/main" val="10811806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1"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83833" y="654051"/>
            <a:ext cx="8553451" cy="6049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83833" y="654051"/>
            <a:ext cx="8553451" cy="6049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883833" y="654051"/>
            <a:ext cx="8553451" cy="6049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212345" y="259750"/>
            <a:ext cx="9843083" cy="64731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Rectangle 7"/>
          <p:cNvSpPr/>
          <p:nvPr/>
        </p:nvSpPr>
        <p:spPr>
          <a:xfrm>
            <a:off x="468801" y="6065449"/>
            <a:ext cx="11254398" cy="276999"/>
          </a:xfrm>
          <a:prstGeom prst="rect">
            <a:avLst/>
          </a:prstGeom>
        </p:spPr>
        <p:txBody>
          <a:bodyPr wrap="square">
            <a:spAutoFit/>
          </a:bodyPr>
          <a:lstStyle/>
          <a:p>
            <a:pPr>
              <a:defRPr/>
            </a:pPr>
            <a:r>
              <a:rPr lang="en-US" sz="1200" dirty="0">
                <a:solidFill>
                  <a:schemeClr val="bg1">
                    <a:lumMod val="65000"/>
                  </a:schemeClr>
                </a:solidFill>
                <a:latin typeface="Calibri" panose="020F0502020204030204" pitchFamily="34" charset="0"/>
                <a:ea typeface="Calibri" panose="020F0502020204030204" pitchFamily="34" charset="0"/>
                <a:cs typeface="Times New Roman" panose="02020603050405020304" pitchFamily="18" charset="0"/>
              </a:rPr>
              <a:t>Based on: Meadows, D. H. 1999. “Leverage Points: Places to Intervene in a System.” The Sustainability Institute and O’Brien and </a:t>
            </a:r>
            <a:r>
              <a:rPr lang="en-US" sz="1200" dirty="0" err="1">
                <a:solidFill>
                  <a:schemeClr val="bg1">
                    <a:lumMod val="65000"/>
                  </a:schemeClr>
                </a:solidFill>
                <a:latin typeface="Calibri" panose="020F0502020204030204" pitchFamily="34" charset="0"/>
                <a:ea typeface="Calibri" panose="020F0502020204030204" pitchFamily="34" charset="0"/>
                <a:cs typeface="Times New Roman" panose="02020603050405020304" pitchFamily="18" charset="0"/>
              </a:rPr>
              <a:t>Sygna</a:t>
            </a:r>
            <a:r>
              <a:rPr lang="en-US" sz="1200" dirty="0">
                <a:solidFill>
                  <a:schemeClr val="bg1">
                    <a:lumMod val="65000"/>
                  </a:schemeClr>
                </a:solidFill>
                <a:latin typeface="Calibri" panose="020F0502020204030204" pitchFamily="34" charset="0"/>
                <a:ea typeface="Calibri" panose="020F0502020204030204" pitchFamily="34" charset="0"/>
                <a:cs typeface="Times New Roman" panose="02020603050405020304" pitchFamily="18" charset="0"/>
              </a:rPr>
              <a:t>, </a:t>
            </a:r>
            <a:r>
              <a:rPr lang="en-US" sz="1200" dirty="0" err="1">
                <a:solidFill>
                  <a:schemeClr val="bg1">
                    <a:lumMod val="65000"/>
                  </a:schemeClr>
                </a:solidFill>
                <a:latin typeface="Calibri" panose="020F0502020204030204" pitchFamily="34" charset="0"/>
                <a:ea typeface="Calibri" panose="020F0502020204030204" pitchFamily="34" charset="0"/>
                <a:cs typeface="Times New Roman" panose="02020603050405020304" pitchFamily="18" charset="0"/>
              </a:rPr>
              <a:t>cChange</a:t>
            </a:r>
            <a:r>
              <a:rPr lang="en-US" sz="1200" dirty="0">
                <a:solidFill>
                  <a:schemeClr val="bg1">
                    <a:lumMod val="65000"/>
                  </a:schemeClr>
                </a:solidFill>
                <a:latin typeface="Calibri" panose="020F0502020204030204" pitchFamily="34" charset="0"/>
                <a:ea typeface="Calibri" panose="020F0502020204030204" pitchFamily="34" charset="0"/>
                <a:cs typeface="Times New Roman" panose="02020603050405020304" pitchFamily="18" charset="0"/>
              </a:rPr>
              <a:t>, Oslo.. </a:t>
            </a:r>
            <a:endParaRPr lang="en-US" sz="1200" dirty="0">
              <a:solidFill>
                <a:schemeClr val="bg1">
                  <a:lumMod val="65000"/>
                </a:schemeClr>
              </a:solidFill>
            </a:endParaRPr>
          </a:p>
        </p:txBody>
      </p:sp>
    </p:spTree>
    <p:extLst>
      <p:ext uri="{BB962C8B-B14F-4D97-AF65-F5344CB8AC3E}">
        <p14:creationId xmlns:p14="http://schemas.microsoft.com/office/powerpoint/2010/main" val="1857500272"/>
      </p:ext>
    </p:extLst>
  </p:cSld>
  <p:clrMapOvr>
    <a:masterClrMapping/>
  </p:clrMapOvr>
  <p:transition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289051" y="304800"/>
            <a:ext cx="10013949" cy="762000"/>
          </a:xfrm>
        </p:spPr>
        <p:txBody>
          <a:bodyPr/>
          <a:lstStyle/>
          <a:p>
            <a:pPr algn="ctr">
              <a:defRPr/>
            </a:pPr>
            <a:r>
              <a:rPr lang="en-US" b="1" dirty="0">
                <a:solidFill>
                  <a:srgbClr val="00B0F0"/>
                </a:solidFill>
                <a:latin typeface="+mn-lt"/>
              </a:rPr>
              <a:t>So where to next? – Well-Being approaches</a:t>
            </a:r>
          </a:p>
        </p:txBody>
      </p:sp>
      <p:sp>
        <p:nvSpPr>
          <p:cNvPr id="3" name="Text Placeholder 2"/>
          <p:cNvSpPr>
            <a:spLocks noGrp="1"/>
          </p:cNvSpPr>
          <p:nvPr>
            <p:ph type="body" sz="quarter" idx="11"/>
          </p:nvPr>
        </p:nvSpPr>
        <p:spPr>
          <a:xfrm>
            <a:off x="1286933" y="2057400"/>
            <a:ext cx="9914467" cy="4191000"/>
          </a:xfrm>
        </p:spPr>
        <p:txBody>
          <a:bodyPr>
            <a:normAutofit/>
          </a:bodyPr>
          <a:lstStyle/>
          <a:p>
            <a:pPr>
              <a:defRPr/>
            </a:pPr>
            <a:r>
              <a:rPr lang="en-US" b="1" dirty="0">
                <a:latin typeface="+mn-lt"/>
              </a:rPr>
              <a:t>Linking HEART and MIND…</a:t>
            </a:r>
          </a:p>
          <a:p>
            <a:pPr>
              <a:defRPr/>
            </a:pPr>
            <a:r>
              <a:rPr lang="en-US" b="1" dirty="0">
                <a:latin typeface="+mn-lt"/>
              </a:rPr>
              <a:t>Exploring “</a:t>
            </a:r>
            <a:r>
              <a:rPr lang="en-US" b="1" dirty="0">
                <a:solidFill>
                  <a:srgbClr val="00B0F0"/>
                </a:solidFill>
                <a:latin typeface="+mn-lt"/>
              </a:rPr>
              <a:t>ways of being</a:t>
            </a:r>
            <a:r>
              <a:rPr lang="en-US" b="1" dirty="0">
                <a:latin typeface="+mn-lt"/>
              </a:rPr>
              <a:t>” (</a:t>
            </a:r>
            <a:r>
              <a:rPr lang="en-US" b="1" dirty="0" err="1">
                <a:latin typeface="+mn-lt"/>
              </a:rPr>
              <a:t>Rigolot</a:t>
            </a:r>
            <a:r>
              <a:rPr lang="en-US" b="1" dirty="0">
                <a:latin typeface="+mn-lt"/>
              </a:rPr>
              <a:t>, 2020) – values, beliefs, world views </a:t>
            </a:r>
          </a:p>
          <a:p>
            <a:pPr marL="0" indent="0" algn="ctr">
              <a:buNone/>
              <a:defRPr/>
            </a:pPr>
            <a:r>
              <a:rPr lang="en-US" b="1" dirty="0">
                <a:latin typeface="+mn-lt"/>
              </a:rPr>
              <a:t>Knowledges:</a:t>
            </a:r>
            <a:endParaRPr lang="en-US" b="1" dirty="0">
              <a:solidFill>
                <a:srgbClr val="FF0000"/>
              </a:solidFill>
              <a:latin typeface="+mn-lt"/>
            </a:endParaRPr>
          </a:p>
          <a:p>
            <a:pPr marL="0" indent="0" algn="ctr">
              <a:buNone/>
              <a:defRPr/>
            </a:pPr>
            <a:r>
              <a:rPr lang="en-US" b="1" dirty="0">
                <a:solidFill>
                  <a:srgbClr val="FF0000"/>
                </a:solidFill>
                <a:latin typeface="+mn-lt"/>
              </a:rPr>
              <a:t>Soft ware </a:t>
            </a:r>
            <a:r>
              <a:rPr lang="en-US" b="1" dirty="0">
                <a:latin typeface="+mn-lt"/>
              </a:rPr>
              <a:t>– social</a:t>
            </a:r>
          </a:p>
          <a:p>
            <a:pPr marL="0" indent="0" algn="ctr">
              <a:buNone/>
              <a:defRPr/>
            </a:pPr>
            <a:r>
              <a:rPr lang="en-US" b="1" dirty="0">
                <a:solidFill>
                  <a:srgbClr val="FF0000"/>
                </a:solidFill>
                <a:latin typeface="+mn-lt"/>
              </a:rPr>
              <a:t>Hard ware </a:t>
            </a:r>
            <a:r>
              <a:rPr lang="en-US" b="1" dirty="0">
                <a:latin typeface="+mn-lt"/>
              </a:rPr>
              <a:t>– technical </a:t>
            </a:r>
          </a:p>
          <a:p>
            <a:pPr marL="0" indent="0" algn="ctr">
              <a:buNone/>
              <a:defRPr/>
            </a:pPr>
            <a:r>
              <a:rPr lang="en-US" b="1" dirty="0">
                <a:solidFill>
                  <a:srgbClr val="FF0000"/>
                </a:solidFill>
                <a:latin typeface="+mn-lt"/>
              </a:rPr>
              <a:t>Heart ware</a:t>
            </a:r>
            <a:r>
              <a:rPr lang="en-US" b="1" dirty="0">
                <a:latin typeface="+mn-lt"/>
              </a:rPr>
              <a:t> – local, tacit</a:t>
            </a:r>
          </a:p>
          <a:p>
            <a:pPr>
              <a:defRPr/>
            </a:pPr>
            <a:endParaRPr lang="en-US" dirty="0"/>
          </a:p>
        </p:txBody>
      </p:sp>
    </p:spTree>
    <p:extLst>
      <p:ext uri="{BB962C8B-B14F-4D97-AF65-F5344CB8AC3E}">
        <p14:creationId xmlns:p14="http://schemas.microsoft.com/office/powerpoint/2010/main" val="21923383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8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2534" y="304800"/>
            <a:ext cx="11791951" cy="6375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5560485" y="241301"/>
            <a:ext cx="6447367" cy="63547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89091" name="Group 7"/>
          <p:cNvGrpSpPr>
            <a:grpSpLocks/>
          </p:cNvGrpSpPr>
          <p:nvPr/>
        </p:nvGrpSpPr>
        <p:grpSpPr bwMode="auto">
          <a:xfrm>
            <a:off x="5888528" y="0"/>
            <a:ext cx="5340090" cy="3237929"/>
            <a:chOff x="5888930" y="602"/>
            <a:chExt cx="5340944" cy="3237716"/>
          </a:xfrm>
        </p:grpSpPr>
        <p:sp>
          <p:nvSpPr>
            <p:cNvPr id="89095" name="TextBox 12"/>
            <p:cNvSpPr txBox="1">
              <a:spLocks noChangeArrowheads="1"/>
            </p:cNvSpPr>
            <p:nvPr/>
          </p:nvSpPr>
          <p:spPr bwMode="auto">
            <a:xfrm>
              <a:off x="5888930" y="2222722"/>
              <a:ext cx="4012924" cy="101559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3200" b="1" dirty="0"/>
                <a:t>Hardware</a:t>
              </a:r>
            </a:p>
            <a:p>
              <a:pPr algn="ctr" eaLnBrk="1" hangingPunct="1"/>
              <a:r>
                <a:rPr lang="en-US" sz="2800" dirty="0"/>
                <a:t>Technological solutions </a:t>
              </a:r>
            </a:p>
          </p:txBody>
        </p:sp>
        <p:sp>
          <p:nvSpPr>
            <p:cNvPr id="89096" name="TextBox 2"/>
            <p:cNvSpPr txBox="1">
              <a:spLocks noChangeArrowheads="1"/>
            </p:cNvSpPr>
            <p:nvPr/>
          </p:nvSpPr>
          <p:spPr bwMode="auto">
            <a:xfrm>
              <a:off x="6958560" y="602"/>
              <a:ext cx="4271314" cy="1877313"/>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3200" b="1" dirty="0" err="1">
                  <a:solidFill>
                    <a:srgbClr val="C00000"/>
                  </a:solidFill>
                </a:rPr>
                <a:t>Heartware</a:t>
              </a:r>
              <a:endParaRPr lang="en-US" sz="3200" b="1" dirty="0"/>
            </a:p>
            <a:p>
              <a:pPr algn="ctr" eaLnBrk="1" hangingPunct="1"/>
              <a:r>
                <a:rPr lang="en-US" sz="2800" dirty="0"/>
                <a:t>Internal motivation  for long-term collective action</a:t>
              </a:r>
            </a:p>
          </p:txBody>
        </p:sp>
      </p:grpSp>
      <p:sp>
        <p:nvSpPr>
          <p:cNvPr id="10" name="Heart 9"/>
          <p:cNvSpPr/>
          <p:nvPr/>
        </p:nvSpPr>
        <p:spPr>
          <a:xfrm>
            <a:off x="1818517" y="750376"/>
            <a:ext cx="2734434" cy="1911862"/>
          </a:xfrm>
          <a:prstGeom prst="hear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9094" name="TextBox 17"/>
          <p:cNvSpPr txBox="1">
            <a:spLocks noChangeArrowheads="1"/>
          </p:cNvSpPr>
          <p:nvPr/>
        </p:nvSpPr>
        <p:spPr bwMode="auto">
          <a:xfrm>
            <a:off x="6957988" y="3677901"/>
            <a:ext cx="4703611" cy="2739211"/>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3200" b="1" dirty="0"/>
              <a:t>Software</a:t>
            </a:r>
          </a:p>
          <a:p>
            <a:pPr algn="ctr" eaLnBrk="1" hangingPunct="1"/>
            <a:r>
              <a:rPr lang="en-US" sz="2800" dirty="0"/>
              <a:t>Policy, Politics &amp;  Institutions</a:t>
            </a:r>
          </a:p>
          <a:p>
            <a:pPr algn="ctr" eaLnBrk="1" hangingPunct="1"/>
            <a:r>
              <a:rPr lang="en-US" sz="2800" dirty="0"/>
              <a:t>Arts, social media</a:t>
            </a:r>
          </a:p>
          <a:p>
            <a:pPr algn="ctr" eaLnBrk="1" hangingPunct="1"/>
            <a:endParaRPr lang="en-US" sz="2800" dirty="0"/>
          </a:p>
          <a:p>
            <a:pPr algn="ctr" eaLnBrk="1" hangingPunct="1"/>
            <a:r>
              <a:rPr lang="en-US" sz="2800" dirty="0"/>
              <a:t>(Source: </a:t>
            </a:r>
            <a:r>
              <a:rPr lang="en-US" sz="2800" dirty="0" err="1"/>
              <a:t>Zeeda</a:t>
            </a:r>
            <a:r>
              <a:rPr lang="en-US" sz="2800" dirty="0"/>
              <a:t> Fatima </a:t>
            </a:r>
            <a:r>
              <a:rPr lang="en-US" sz="2800" dirty="0" err="1"/>
              <a:t>Mohamad</a:t>
            </a:r>
            <a:r>
              <a:rPr lang="en-US" sz="2800" dirty="0"/>
              <a:t>)</a:t>
            </a:r>
          </a:p>
        </p:txBody>
      </p:sp>
    </p:spTree>
    <p:extLst>
      <p:ext uri="{BB962C8B-B14F-4D97-AF65-F5344CB8AC3E}">
        <p14:creationId xmlns:p14="http://schemas.microsoft.com/office/powerpoint/2010/main" val="778185340"/>
      </p:ext>
    </p:extLst>
  </p:cSld>
  <p:clrMapOvr>
    <a:masterClrMapping/>
  </p:clrMapOvr>
  <p:transition advClick="0"/>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Figure-1-McGregor2.jp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87606" y="1625428"/>
            <a:ext cx="9239534" cy="5021031"/>
          </a:xfrm>
        </p:spPr>
      </p:pic>
      <p:grpSp>
        <p:nvGrpSpPr>
          <p:cNvPr id="3" name="Group 2">
            <a:extLst>
              <a:ext uri="{FF2B5EF4-FFF2-40B4-BE49-F238E27FC236}">
                <a16:creationId xmlns:a16="http://schemas.microsoft.com/office/drawing/2014/main" id="{61BA1DBA-7BFD-1221-9B95-F7EEAFDE20E5}"/>
              </a:ext>
            </a:extLst>
          </p:cNvPr>
          <p:cNvGrpSpPr/>
          <p:nvPr/>
        </p:nvGrpSpPr>
        <p:grpSpPr>
          <a:xfrm rot="20151071">
            <a:off x="9119685" y="473676"/>
            <a:ext cx="2513880" cy="1434960"/>
            <a:chOff x="9586076" y="1040926"/>
            <a:chExt cx="2513880" cy="1434960"/>
          </a:xfrm>
        </p:grpSpPr>
        <mc:AlternateContent xmlns:mc="http://schemas.openxmlformats.org/markup-compatibility/2006" xmlns:p14="http://schemas.microsoft.com/office/powerpoint/2010/main">
          <mc:Choice Requires="p14">
            <p:contentPart p14:bwMode="auto" r:id="rId4">
              <p14:nvContentPartPr>
                <p14:cNvPr id="5" name="Ink 4">
                  <a:extLst>
                    <a:ext uri="{FF2B5EF4-FFF2-40B4-BE49-F238E27FC236}">
                      <a16:creationId xmlns:a16="http://schemas.microsoft.com/office/drawing/2014/main" id="{18692E27-4B65-0475-A599-FFC46A7174ED}"/>
                    </a:ext>
                  </a:extLst>
                </p14:cNvPr>
                <p14:cNvContentPartPr/>
                <p14:nvPr/>
              </p14:nvContentPartPr>
              <p14:xfrm>
                <a:off x="11223716" y="1579126"/>
                <a:ext cx="360" cy="360"/>
              </p14:xfrm>
            </p:contentPart>
          </mc:Choice>
          <mc:Fallback xmlns="">
            <p:pic>
              <p:nvPicPr>
                <p:cNvPr id="5" name="Ink 4">
                  <a:extLst>
                    <a:ext uri="{FF2B5EF4-FFF2-40B4-BE49-F238E27FC236}">
                      <a16:creationId xmlns:a16="http://schemas.microsoft.com/office/drawing/2014/main" id="{18692E27-4B65-0475-A599-FFC46A7174ED}"/>
                    </a:ext>
                  </a:extLst>
                </p:cNvPr>
                <p:cNvPicPr/>
                <p:nvPr/>
              </p:nvPicPr>
              <p:blipFill>
                <a:blip r:embed="rId5"/>
                <a:stretch>
                  <a:fillRect/>
                </a:stretch>
              </p:blipFill>
              <p:spPr>
                <a:xfrm>
                  <a:off x="11205716" y="1561126"/>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 name="Ink 7">
                  <a:extLst>
                    <a:ext uri="{FF2B5EF4-FFF2-40B4-BE49-F238E27FC236}">
                      <a16:creationId xmlns:a16="http://schemas.microsoft.com/office/drawing/2014/main" id="{BA6CE070-4D76-302A-12A5-B6DAFD80B55D}"/>
                    </a:ext>
                  </a:extLst>
                </p14:cNvPr>
                <p14:cNvContentPartPr/>
                <p14:nvPr/>
              </p14:nvContentPartPr>
              <p14:xfrm>
                <a:off x="9586076" y="1413166"/>
                <a:ext cx="963360" cy="1062720"/>
              </p14:xfrm>
            </p:contentPart>
          </mc:Choice>
          <mc:Fallback xmlns="">
            <p:pic>
              <p:nvPicPr>
                <p:cNvPr id="8" name="Ink 7">
                  <a:extLst>
                    <a:ext uri="{FF2B5EF4-FFF2-40B4-BE49-F238E27FC236}">
                      <a16:creationId xmlns:a16="http://schemas.microsoft.com/office/drawing/2014/main" id="{BA6CE070-4D76-302A-12A5-B6DAFD80B55D}"/>
                    </a:ext>
                  </a:extLst>
                </p:cNvPr>
                <p:cNvPicPr/>
                <p:nvPr/>
              </p:nvPicPr>
              <p:blipFill>
                <a:blip r:embed="rId7"/>
                <a:stretch>
                  <a:fillRect/>
                </a:stretch>
              </p:blipFill>
              <p:spPr>
                <a:xfrm>
                  <a:off x="9523076" y="1350187"/>
                  <a:ext cx="1089000" cy="1188317"/>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9" name="Ink 8">
                  <a:extLst>
                    <a:ext uri="{FF2B5EF4-FFF2-40B4-BE49-F238E27FC236}">
                      <a16:creationId xmlns:a16="http://schemas.microsoft.com/office/drawing/2014/main" id="{9D7DE1BD-3B5E-D9E3-7A15-2FAD26C462DA}"/>
                    </a:ext>
                  </a:extLst>
                </p14:cNvPr>
                <p14:cNvContentPartPr/>
                <p14:nvPr/>
              </p14:nvContentPartPr>
              <p14:xfrm>
                <a:off x="9653756" y="2013286"/>
                <a:ext cx="696240" cy="134280"/>
              </p14:xfrm>
            </p:contentPart>
          </mc:Choice>
          <mc:Fallback xmlns="">
            <p:pic>
              <p:nvPicPr>
                <p:cNvPr id="9" name="Ink 8">
                  <a:extLst>
                    <a:ext uri="{FF2B5EF4-FFF2-40B4-BE49-F238E27FC236}">
                      <a16:creationId xmlns:a16="http://schemas.microsoft.com/office/drawing/2014/main" id="{9D7DE1BD-3B5E-D9E3-7A15-2FAD26C462DA}"/>
                    </a:ext>
                  </a:extLst>
                </p:cNvPr>
                <p:cNvPicPr/>
                <p:nvPr/>
              </p:nvPicPr>
              <p:blipFill>
                <a:blip r:embed="rId9"/>
                <a:stretch>
                  <a:fillRect/>
                </a:stretch>
              </p:blipFill>
              <p:spPr>
                <a:xfrm>
                  <a:off x="9590756" y="1950286"/>
                  <a:ext cx="821880" cy="2599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 name="Ink 9">
                  <a:extLst>
                    <a:ext uri="{FF2B5EF4-FFF2-40B4-BE49-F238E27FC236}">
                      <a16:creationId xmlns:a16="http://schemas.microsoft.com/office/drawing/2014/main" id="{6C45B1A0-3FCE-1D82-B4C1-BD81F5500CDA}"/>
                    </a:ext>
                  </a:extLst>
                </p14:cNvPr>
                <p14:cNvContentPartPr/>
                <p14:nvPr/>
              </p14:nvContentPartPr>
              <p14:xfrm>
                <a:off x="10430276" y="1224526"/>
                <a:ext cx="1044360" cy="1160280"/>
              </p14:xfrm>
            </p:contentPart>
          </mc:Choice>
          <mc:Fallback xmlns="">
            <p:pic>
              <p:nvPicPr>
                <p:cNvPr id="10" name="Ink 9">
                  <a:extLst>
                    <a:ext uri="{FF2B5EF4-FFF2-40B4-BE49-F238E27FC236}">
                      <a16:creationId xmlns:a16="http://schemas.microsoft.com/office/drawing/2014/main" id="{6C45B1A0-3FCE-1D82-B4C1-BD81F5500CDA}"/>
                    </a:ext>
                  </a:extLst>
                </p:cNvPr>
                <p:cNvPicPr/>
                <p:nvPr/>
              </p:nvPicPr>
              <p:blipFill>
                <a:blip r:embed="rId11"/>
                <a:stretch>
                  <a:fillRect/>
                </a:stretch>
              </p:blipFill>
              <p:spPr>
                <a:xfrm>
                  <a:off x="10367254" y="1161526"/>
                  <a:ext cx="1170043" cy="12859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1" name="Ink 10">
                  <a:extLst>
                    <a:ext uri="{FF2B5EF4-FFF2-40B4-BE49-F238E27FC236}">
                      <a16:creationId xmlns:a16="http://schemas.microsoft.com/office/drawing/2014/main" id="{B465FB29-B0D4-F44E-72B3-B4E9923A5BCB}"/>
                    </a:ext>
                  </a:extLst>
                </p14:cNvPr>
                <p14:cNvContentPartPr/>
                <p14:nvPr/>
              </p14:nvContentPartPr>
              <p14:xfrm>
                <a:off x="11147756" y="1040926"/>
                <a:ext cx="952200" cy="1116000"/>
              </p14:xfrm>
            </p:contentPart>
          </mc:Choice>
          <mc:Fallback xmlns="">
            <p:pic>
              <p:nvPicPr>
                <p:cNvPr id="11" name="Ink 10">
                  <a:extLst>
                    <a:ext uri="{FF2B5EF4-FFF2-40B4-BE49-F238E27FC236}">
                      <a16:creationId xmlns:a16="http://schemas.microsoft.com/office/drawing/2014/main" id="{B465FB29-B0D4-F44E-72B3-B4E9923A5BCB}"/>
                    </a:ext>
                  </a:extLst>
                </p:cNvPr>
                <p:cNvPicPr/>
                <p:nvPr/>
              </p:nvPicPr>
              <p:blipFill>
                <a:blip r:embed="rId13"/>
                <a:stretch>
                  <a:fillRect/>
                </a:stretch>
              </p:blipFill>
              <p:spPr>
                <a:xfrm>
                  <a:off x="11084756" y="977926"/>
                  <a:ext cx="1077840" cy="12416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4">
            <p14:nvContentPartPr>
              <p14:cNvPr id="21" name="Ink 20">
                <a:extLst>
                  <a:ext uri="{FF2B5EF4-FFF2-40B4-BE49-F238E27FC236}">
                    <a16:creationId xmlns:a16="http://schemas.microsoft.com/office/drawing/2014/main" id="{24DA024B-6B52-E06A-ECFA-E14F570332BD}"/>
                  </a:ext>
                </a:extLst>
              </p14:cNvPr>
              <p14:cNvContentPartPr/>
              <p14:nvPr/>
            </p14:nvContentPartPr>
            <p14:xfrm>
              <a:off x="6800036" y="1036324"/>
              <a:ext cx="2415600" cy="1791000"/>
            </p14:xfrm>
          </p:contentPart>
        </mc:Choice>
        <mc:Fallback xmlns="">
          <p:pic>
            <p:nvPicPr>
              <p:cNvPr id="21" name="Ink 20">
                <a:extLst>
                  <a:ext uri="{FF2B5EF4-FFF2-40B4-BE49-F238E27FC236}">
                    <a16:creationId xmlns:a16="http://schemas.microsoft.com/office/drawing/2014/main" id="{24DA024B-6B52-E06A-ECFA-E14F570332BD}"/>
                  </a:ext>
                </a:extLst>
              </p:cNvPr>
              <p:cNvPicPr/>
              <p:nvPr/>
            </p:nvPicPr>
            <p:blipFill>
              <a:blip r:embed="rId15"/>
              <a:stretch>
                <a:fillRect/>
              </a:stretch>
            </p:blipFill>
            <p:spPr>
              <a:xfrm>
                <a:off x="6737036" y="973684"/>
                <a:ext cx="2541240" cy="1916640"/>
              </a:xfrm>
              <a:prstGeom prst="rect">
                <a:avLst/>
              </a:prstGeom>
            </p:spPr>
          </p:pic>
        </mc:Fallback>
      </mc:AlternateContent>
      <p:grpSp>
        <p:nvGrpSpPr>
          <p:cNvPr id="25" name="Group 24">
            <a:extLst>
              <a:ext uri="{FF2B5EF4-FFF2-40B4-BE49-F238E27FC236}">
                <a16:creationId xmlns:a16="http://schemas.microsoft.com/office/drawing/2014/main" id="{3B2FDEDB-7032-2257-D132-E5FF7C3A17CF}"/>
              </a:ext>
            </a:extLst>
          </p:cNvPr>
          <p:cNvGrpSpPr/>
          <p:nvPr/>
        </p:nvGrpSpPr>
        <p:grpSpPr>
          <a:xfrm>
            <a:off x="6726596" y="2055484"/>
            <a:ext cx="556920" cy="855720"/>
            <a:chOff x="6726596" y="2055484"/>
            <a:chExt cx="556920" cy="855720"/>
          </a:xfrm>
        </p:grpSpPr>
        <mc:AlternateContent xmlns:mc="http://schemas.openxmlformats.org/markup-compatibility/2006" xmlns:p14="http://schemas.microsoft.com/office/powerpoint/2010/main">
          <mc:Choice Requires="p14">
            <p:contentPart p14:bwMode="auto" r:id="rId16">
              <p14:nvContentPartPr>
                <p14:cNvPr id="23" name="Ink 22">
                  <a:extLst>
                    <a:ext uri="{FF2B5EF4-FFF2-40B4-BE49-F238E27FC236}">
                      <a16:creationId xmlns:a16="http://schemas.microsoft.com/office/drawing/2014/main" id="{694CB066-5529-D235-04FE-C409C267AFB7}"/>
                    </a:ext>
                  </a:extLst>
                </p14:cNvPr>
                <p14:cNvContentPartPr/>
                <p14:nvPr/>
              </p14:nvContentPartPr>
              <p14:xfrm>
                <a:off x="6747116" y="2740564"/>
                <a:ext cx="536400" cy="170640"/>
              </p14:xfrm>
            </p:contentPart>
          </mc:Choice>
          <mc:Fallback xmlns="">
            <p:pic>
              <p:nvPicPr>
                <p:cNvPr id="23" name="Ink 22">
                  <a:extLst>
                    <a:ext uri="{FF2B5EF4-FFF2-40B4-BE49-F238E27FC236}">
                      <a16:creationId xmlns:a16="http://schemas.microsoft.com/office/drawing/2014/main" id="{694CB066-5529-D235-04FE-C409C267AFB7}"/>
                    </a:ext>
                  </a:extLst>
                </p:cNvPr>
                <p:cNvPicPr/>
                <p:nvPr/>
              </p:nvPicPr>
              <p:blipFill>
                <a:blip r:embed="rId17"/>
                <a:stretch>
                  <a:fillRect/>
                </a:stretch>
              </p:blipFill>
              <p:spPr>
                <a:xfrm>
                  <a:off x="6711476" y="2704924"/>
                  <a:ext cx="608040" cy="2422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4" name="Ink 23">
                  <a:extLst>
                    <a:ext uri="{FF2B5EF4-FFF2-40B4-BE49-F238E27FC236}">
                      <a16:creationId xmlns:a16="http://schemas.microsoft.com/office/drawing/2014/main" id="{BB3EB3CA-759F-B4CC-5D58-3B157644418C}"/>
                    </a:ext>
                  </a:extLst>
                </p14:cNvPr>
                <p14:cNvContentPartPr/>
                <p14:nvPr/>
              </p14:nvContentPartPr>
              <p14:xfrm>
                <a:off x="6726596" y="2055484"/>
                <a:ext cx="261360" cy="792720"/>
              </p14:xfrm>
            </p:contentPart>
          </mc:Choice>
          <mc:Fallback xmlns="">
            <p:pic>
              <p:nvPicPr>
                <p:cNvPr id="24" name="Ink 23">
                  <a:extLst>
                    <a:ext uri="{FF2B5EF4-FFF2-40B4-BE49-F238E27FC236}">
                      <a16:creationId xmlns:a16="http://schemas.microsoft.com/office/drawing/2014/main" id="{BB3EB3CA-759F-B4CC-5D58-3B157644418C}"/>
                    </a:ext>
                  </a:extLst>
                </p:cNvPr>
                <p:cNvPicPr/>
                <p:nvPr/>
              </p:nvPicPr>
              <p:blipFill>
                <a:blip r:embed="rId19"/>
                <a:stretch>
                  <a:fillRect/>
                </a:stretch>
              </p:blipFill>
              <p:spPr>
                <a:xfrm>
                  <a:off x="6690596" y="2019484"/>
                  <a:ext cx="333000" cy="864360"/>
                </a:xfrm>
                <a:prstGeom prst="rect">
                  <a:avLst/>
                </a:prstGeom>
              </p:spPr>
            </p:pic>
          </mc:Fallback>
        </mc:AlternateContent>
      </p:grpSp>
      <p:sp>
        <p:nvSpPr>
          <p:cNvPr id="2" name="TextBox 1">
            <a:extLst>
              <a:ext uri="{FF2B5EF4-FFF2-40B4-BE49-F238E27FC236}">
                <a16:creationId xmlns:a16="http://schemas.microsoft.com/office/drawing/2014/main" id="{4C8249FB-884A-DFA2-3849-57C0FA2D098C}"/>
              </a:ext>
            </a:extLst>
          </p:cNvPr>
          <p:cNvSpPr txBox="1"/>
          <p:nvPr/>
        </p:nvSpPr>
        <p:spPr>
          <a:xfrm>
            <a:off x="678873" y="445597"/>
            <a:ext cx="8104909" cy="1231106"/>
          </a:xfrm>
          <a:prstGeom prst="rect">
            <a:avLst/>
          </a:prstGeom>
          <a:noFill/>
        </p:spPr>
        <p:txBody>
          <a:bodyPr wrap="square" rtlCol="0">
            <a:spAutoFit/>
          </a:bodyPr>
          <a:lstStyle/>
          <a:p>
            <a:pPr algn="ctr"/>
            <a:r>
              <a:rPr lang="en-US" sz="2800" b="1" dirty="0">
                <a:solidFill>
                  <a:srgbClr val="00B0F0"/>
                </a:solidFill>
              </a:rPr>
              <a:t>Transdisciplinary approaches – </a:t>
            </a:r>
          </a:p>
          <a:p>
            <a:pPr algn="ctr"/>
            <a:r>
              <a:rPr lang="en-US" sz="2800" b="1" dirty="0">
                <a:solidFill>
                  <a:srgbClr val="00B0F0"/>
                </a:solidFill>
              </a:rPr>
              <a:t>(After McGregor, 2015)</a:t>
            </a:r>
          </a:p>
          <a:p>
            <a:endParaRPr lang="en-US" dirty="0"/>
          </a:p>
        </p:txBody>
      </p:sp>
    </p:spTree>
    <p:extLst>
      <p:ext uri="{BB962C8B-B14F-4D97-AF65-F5344CB8AC3E}">
        <p14:creationId xmlns:p14="http://schemas.microsoft.com/office/powerpoint/2010/main" val="7654931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oup of trees in a park&#10;&#10;AI-generated content may be incorrect.">
            <a:extLst>
              <a:ext uri="{FF2B5EF4-FFF2-40B4-BE49-F238E27FC236}">
                <a16:creationId xmlns:a16="http://schemas.microsoft.com/office/drawing/2014/main" id="{DBB6CE5E-C16C-740E-1770-361E2B6662D2}"/>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b="19"/>
          <a:stretch>
            <a:fillRect/>
          </a:stretch>
        </p:blipFill>
        <p:spPr>
          <a:xfrm>
            <a:off x="20" y="1282"/>
            <a:ext cx="12191980" cy="6856718"/>
          </a:xfrm>
          <a:prstGeom prst="rect">
            <a:avLst/>
          </a:prstGeom>
        </p:spPr>
      </p:pic>
    </p:spTree>
    <p:extLst>
      <p:ext uri="{BB962C8B-B14F-4D97-AF65-F5344CB8AC3E}">
        <p14:creationId xmlns:p14="http://schemas.microsoft.com/office/powerpoint/2010/main" val="19569147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river with a bridge made of bricks&#10;&#10;AI-generated content may be incorrect.">
            <a:extLst>
              <a:ext uri="{FF2B5EF4-FFF2-40B4-BE49-F238E27FC236}">
                <a16:creationId xmlns:a16="http://schemas.microsoft.com/office/drawing/2014/main" id="{167EFC01-F06E-04F4-0C6B-E20FD1D3298E}"/>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b="19"/>
          <a:stretch>
            <a:fillRect/>
          </a:stretch>
        </p:blipFill>
        <p:spPr>
          <a:xfrm>
            <a:off x="20" y="1282"/>
            <a:ext cx="12191980" cy="6856718"/>
          </a:xfrm>
          <a:prstGeom prst="rect">
            <a:avLst/>
          </a:prstGeom>
        </p:spPr>
      </p:pic>
    </p:spTree>
    <p:extLst>
      <p:ext uri="{BB962C8B-B14F-4D97-AF65-F5344CB8AC3E}">
        <p14:creationId xmlns:p14="http://schemas.microsoft.com/office/powerpoint/2010/main" val="27907986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10;&#10;Description automatically generated">
            <a:extLst>
              <a:ext uri="{FF2B5EF4-FFF2-40B4-BE49-F238E27FC236}">
                <a16:creationId xmlns:a16="http://schemas.microsoft.com/office/drawing/2014/main" id="{80ADD70F-78BE-44F9-9B01-07330B509A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143" y="4924426"/>
            <a:ext cx="7365744" cy="1504492"/>
          </a:xfrm>
          <a:prstGeom prst="rect">
            <a:avLst/>
          </a:prstGeom>
        </p:spPr>
      </p:pic>
      <p:sp>
        <p:nvSpPr>
          <p:cNvPr id="7" name="TextBox 6">
            <a:extLst>
              <a:ext uri="{FF2B5EF4-FFF2-40B4-BE49-F238E27FC236}">
                <a16:creationId xmlns:a16="http://schemas.microsoft.com/office/drawing/2014/main" id="{3C629390-EE92-4635-9EE9-6201AC951DC1}"/>
              </a:ext>
            </a:extLst>
          </p:cNvPr>
          <p:cNvSpPr txBox="1"/>
          <p:nvPr/>
        </p:nvSpPr>
        <p:spPr>
          <a:xfrm>
            <a:off x="509954" y="664740"/>
            <a:ext cx="6769097" cy="3416320"/>
          </a:xfrm>
          <a:prstGeom prst="rect">
            <a:avLst/>
          </a:prstGeom>
          <a:noFill/>
        </p:spPr>
        <p:txBody>
          <a:bodyPr wrap="none" rtlCol="0">
            <a:spAutoFit/>
          </a:bodyPr>
          <a:lstStyle/>
          <a:p>
            <a:r>
              <a:rPr lang="en-ZA" dirty="0"/>
              <a:t>Eco Tree Seat, Viljoen Street, </a:t>
            </a:r>
            <a:r>
              <a:rPr lang="en-ZA" dirty="0" err="1"/>
              <a:t>Lorentzville</a:t>
            </a:r>
            <a:r>
              <a:rPr lang="en-ZA" dirty="0"/>
              <a:t>, Johannesburg</a:t>
            </a:r>
          </a:p>
          <a:p>
            <a:endParaRPr lang="en-ZA" dirty="0"/>
          </a:p>
          <a:p>
            <a:r>
              <a:rPr lang="en-ZA" dirty="0"/>
              <a:t>Layered co-design process cuts informal ideas into formal </a:t>
            </a:r>
            <a:r>
              <a:rPr lang="en-ZA" dirty="0" err="1"/>
              <a:t>infrastructer</a:t>
            </a:r>
            <a:endParaRPr lang="en-ZA" dirty="0"/>
          </a:p>
          <a:p>
            <a:endParaRPr lang="en-ZA" dirty="0"/>
          </a:p>
          <a:p>
            <a:r>
              <a:rPr lang="en-ZA" dirty="0"/>
              <a:t>Below from left to right </a:t>
            </a:r>
          </a:p>
          <a:p>
            <a:r>
              <a:rPr lang="en-ZA" dirty="0"/>
              <a:t>Artists impression, </a:t>
            </a:r>
          </a:p>
          <a:p>
            <a:r>
              <a:rPr lang="en-ZA" dirty="0"/>
              <a:t>with engineering ideas</a:t>
            </a:r>
          </a:p>
          <a:p>
            <a:r>
              <a:rPr lang="en-ZA" dirty="0"/>
              <a:t>Architectural drawing</a:t>
            </a:r>
          </a:p>
          <a:p>
            <a:r>
              <a:rPr lang="en-ZA" dirty="0"/>
              <a:t>Intervention on Viljoen Street</a:t>
            </a:r>
          </a:p>
          <a:p>
            <a:r>
              <a:rPr lang="en-ZA" dirty="0"/>
              <a:t>Treasure hunt and </a:t>
            </a:r>
          </a:p>
          <a:p>
            <a:r>
              <a:rPr lang="en-ZA" dirty="0"/>
              <a:t>Children's education</a:t>
            </a:r>
          </a:p>
          <a:p>
            <a:endParaRPr lang="en-ZA" dirty="0"/>
          </a:p>
        </p:txBody>
      </p:sp>
      <p:pic>
        <p:nvPicPr>
          <p:cNvPr id="4" name="Picture 3" descr="A picture containing tree, outdoor, plant&#10;&#10;Description automatically generated">
            <a:extLst>
              <a:ext uri="{FF2B5EF4-FFF2-40B4-BE49-F238E27FC236}">
                <a16:creationId xmlns:a16="http://schemas.microsoft.com/office/drawing/2014/main" id="{E697C5BF-DCFC-0247-3164-85B42424415A}"/>
              </a:ext>
            </a:extLst>
          </p:cNvPr>
          <p:cNvPicPr>
            <a:picLocks noChangeAspect="1"/>
          </p:cNvPicPr>
          <p:nvPr/>
        </p:nvPicPr>
        <p:blipFill>
          <a:blip r:embed="rId4"/>
          <a:stretch>
            <a:fillRect/>
          </a:stretch>
        </p:blipFill>
        <p:spPr>
          <a:xfrm>
            <a:off x="7476996" y="0"/>
            <a:ext cx="4715004" cy="6858000"/>
          </a:xfrm>
          <a:prstGeom prst="rect">
            <a:avLst/>
          </a:prstGeom>
        </p:spPr>
      </p:pic>
      <p:sp>
        <p:nvSpPr>
          <p:cNvPr id="2" name="TextBox 1">
            <a:extLst>
              <a:ext uri="{FF2B5EF4-FFF2-40B4-BE49-F238E27FC236}">
                <a16:creationId xmlns:a16="http://schemas.microsoft.com/office/drawing/2014/main" id="{3B7E2D1F-AE1B-C2C3-7945-77BDEC797295}"/>
              </a:ext>
            </a:extLst>
          </p:cNvPr>
          <p:cNvSpPr txBox="1"/>
          <p:nvPr/>
        </p:nvSpPr>
        <p:spPr>
          <a:xfrm>
            <a:off x="3827722" y="3763926"/>
            <a:ext cx="3380092" cy="954107"/>
          </a:xfrm>
          <a:prstGeom prst="rect">
            <a:avLst/>
          </a:prstGeom>
          <a:noFill/>
        </p:spPr>
        <p:txBody>
          <a:bodyPr wrap="square" rtlCol="0">
            <a:spAutoFit/>
          </a:bodyPr>
          <a:lstStyle/>
          <a:p>
            <a:pPr algn="r"/>
            <a:r>
              <a:rPr lang="en-ZA" sz="1400" b="1" dirty="0">
                <a:solidFill>
                  <a:srgbClr val="00B0F0"/>
                </a:solidFill>
                <a:latin typeface="+mj-lt"/>
                <a:hlinkClick r:id="rId5">
                  <a:extLst>
                    <a:ext uri="{A12FA001-AC4F-418D-AE19-62706E023703}">
                      <ahyp:hlinkClr xmlns:ahyp="http://schemas.microsoft.com/office/drawing/2018/hyperlinkcolor" val="tx"/>
                    </a:ext>
                  </a:extLst>
                </a:hlinkClick>
              </a:rPr>
              <a:t>hannelie@hanneliecoetzee.com</a:t>
            </a:r>
            <a:endParaRPr lang="en-ZA" sz="1400" b="1" dirty="0">
              <a:solidFill>
                <a:srgbClr val="00B0F0"/>
              </a:solidFill>
              <a:latin typeface="+mj-lt"/>
            </a:endParaRPr>
          </a:p>
          <a:p>
            <a:pPr algn="r"/>
            <a:r>
              <a:rPr lang="en-ZA" sz="1400" b="1" dirty="0">
                <a:solidFill>
                  <a:srgbClr val="00B0F0"/>
                </a:solidFill>
                <a:latin typeface="+mj-lt"/>
                <a:hlinkClick r:id="rId6">
                  <a:extLst>
                    <a:ext uri="{A12FA001-AC4F-418D-AE19-62706E023703}">
                      <ahyp:hlinkClr xmlns:ahyp="http://schemas.microsoft.com/office/drawing/2018/hyperlinkcolor" val="tx"/>
                    </a:ext>
                  </a:extLst>
                </a:hlinkClick>
              </a:rPr>
              <a:t>www.hanneliecoetzee.com</a:t>
            </a:r>
            <a:endParaRPr lang="en-ZA" sz="1400" b="1" dirty="0">
              <a:solidFill>
                <a:srgbClr val="00B0F0"/>
              </a:solidFill>
              <a:latin typeface="+mj-lt"/>
            </a:endParaRPr>
          </a:p>
          <a:p>
            <a:pPr algn="r"/>
            <a:endParaRPr lang="en-ZA" sz="1400" b="1" dirty="0">
              <a:solidFill>
                <a:srgbClr val="00B0F0"/>
              </a:solidFill>
              <a:latin typeface="+mj-lt"/>
            </a:endParaRPr>
          </a:p>
          <a:p>
            <a:pPr algn="r"/>
            <a:r>
              <a:rPr lang="en-ZA" sz="1400" b="1" i="1" dirty="0">
                <a:solidFill>
                  <a:srgbClr val="00B0F0"/>
                </a:solidFill>
                <a:latin typeface="+mj-lt"/>
              </a:rPr>
              <a:t>#hanneliecoetzee</a:t>
            </a:r>
            <a:endParaRPr lang="en-ZA" sz="1400" b="1" dirty="0">
              <a:solidFill>
                <a:srgbClr val="00B0F0"/>
              </a:solidFill>
              <a:latin typeface="+mj-lt"/>
            </a:endParaRPr>
          </a:p>
        </p:txBody>
      </p:sp>
    </p:spTree>
    <p:extLst>
      <p:ext uri="{BB962C8B-B14F-4D97-AF65-F5344CB8AC3E}">
        <p14:creationId xmlns:p14="http://schemas.microsoft.com/office/powerpoint/2010/main" val="7264850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7"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857250"/>
            <a:ext cx="9144000" cy="5086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844878309"/>
      </p:ext>
    </p:extLst>
  </p:cSld>
  <p:clrMapOvr>
    <a:masterClrMapping/>
  </p:clrMapOvr>
  <p:transition advClick="0"/>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72" name="C310"/>
          <p:cNvCxnSpPr/>
          <p:nvPr/>
        </p:nvCxnSpPr>
        <p:spPr>
          <a:xfrm>
            <a:off x="1396440" y="2815560"/>
            <a:ext cx="6887160" cy="360"/>
          </a:xfrm>
          <a:prstGeom prst="straightConnector1">
            <a:avLst/>
          </a:prstGeom>
          <a:ln w="76200">
            <a:solidFill>
              <a:srgbClr val="E6890C">
                <a:alpha val="15000"/>
              </a:srgbClr>
            </a:solidFill>
            <a:round/>
          </a:ln>
        </p:spPr>
      </p:cxnSp>
      <p:sp>
        <p:nvSpPr>
          <p:cNvPr id="673" name="Bar 230"/>
          <p:cNvSpPr/>
          <p:nvPr/>
        </p:nvSpPr>
        <p:spPr>
          <a:xfrm>
            <a:off x="2139120" y="2386080"/>
            <a:ext cx="5228280" cy="888120"/>
          </a:xfrm>
          <a:prstGeom prst="roundRect">
            <a:avLst>
              <a:gd name="adj" fmla="val 50000"/>
            </a:avLst>
          </a:prstGeom>
          <a:solidFill>
            <a:schemeClr val="bg1"/>
          </a:solidFill>
          <a:ln w="76200">
            <a:solidFill>
              <a:srgbClr val="E6890C">
                <a:alpha val="25000"/>
              </a:srgbClr>
            </a:solidFill>
            <a:round/>
          </a:ln>
          <a:effectLst>
            <a:outerShdw blurRad="50760" dist="37674" dir="2700000" algn="tl" rotWithShape="0">
              <a:srgbClr val="000000">
                <a:alpha val="15000"/>
              </a:srgbClr>
            </a:outerShdw>
          </a:effectLst>
        </p:spPr>
        <p:style>
          <a:lnRef idx="0">
            <a:scrgbClr r="0" g="0" b="0"/>
          </a:lnRef>
          <a:fillRef idx="0">
            <a:scrgbClr r="0" g="0" b="0"/>
          </a:fillRef>
          <a:effectRef idx="0">
            <a:scrgbClr r="0" g="0" b="0"/>
          </a:effectRef>
          <a:fontRef idx="minor"/>
        </p:style>
        <p:txBody>
          <a:bodyPr tIns="45000" bIns="45000" anchor="ctr">
            <a:noAutofit/>
          </a:bodyPr>
          <a:lstStyle/>
          <a:p>
            <a:pPr algn="ctr" defTabSz="914400">
              <a:lnSpc>
                <a:spcPct val="100000"/>
              </a:lnSpc>
              <a:tabLst>
                <a:tab pos="0" algn="l"/>
              </a:tabLst>
            </a:pPr>
            <a:endParaRPr lang="en-GB" sz="1100" b="1" strike="noStrike" spc="-1">
              <a:solidFill>
                <a:srgbClr val="E43524"/>
              </a:solidFill>
              <a:latin typeface="Roboto ExtraBold"/>
            </a:endParaRPr>
          </a:p>
        </p:txBody>
      </p:sp>
      <p:pic>
        <p:nvPicPr>
          <p:cNvPr id="674" name="Graphic 5"/>
          <p:cNvPicPr/>
          <p:nvPr/>
        </p:nvPicPr>
        <p:blipFill>
          <a:blip r:embed="rId3">
            <a:extLst>
              <a:ext uri="{96DAC541-7B7A-43D3-8B79-37D633B846F1}">
                <asvg:svgBlip xmlns:asvg="http://schemas.microsoft.com/office/drawing/2016/SVG/main" r:embed="rId4"/>
              </a:ext>
            </a:extLst>
          </a:blip>
          <a:stretch/>
        </p:blipFill>
        <p:spPr>
          <a:xfrm>
            <a:off x="0" y="2477520"/>
            <a:ext cx="12191760" cy="3271320"/>
          </a:xfrm>
          <a:prstGeom prst="rect">
            <a:avLst/>
          </a:prstGeom>
          <a:ln w="0">
            <a:noFill/>
          </a:ln>
        </p:spPr>
      </p:pic>
      <p:sp>
        <p:nvSpPr>
          <p:cNvPr id="675" name="Rectangle 6"/>
          <p:cNvSpPr/>
          <p:nvPr/>
        </p:nvSpPr>
        <p:spPr>
          <a:xfrm>
            <a:off x="9667800" y="0"/>
            <a:ext cx="2523600" cy="6857640"/>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en-US" sz="1800" b="0" strike="noStrike" spc="-1">
                <a:solidFill>
                  <a:schemeClr val="lt1"/>
                </a:solidFill>
                <a:latin typeface="Calibri"/>
              </a:rPr>
              <a:t> </a:t>
            </a:r>
            <a:endParaRPr lang="en-US" sz="1800" b="0" strike="noStrike" spc="-1">
              <a:solidFill>
                <a:srgbClr val="FFFFFF"/>
              </a:solidFill>
              <a:latin typeface="Arial"/>
            </a:endParaRPr>
          </a:p>
        </p:txBody>
      </p:sp>
      <p:pic>
        <p:nvPicPr>
          <p:cNvPr id="676" name="Graphic 7"/>
          <p:cNvPicPr/>
          <p:nvPr/>
        </p:nvPicPr>
        <p:blipFill>
          <a:blip r:embed="rId5">
            <a:extLst>
              <a:ext uri="{96DAC541-7B7A-43D3-8B79-37D633B846F1}">
                <asvg:svgBlip xmlns:asvg="http://schemas.microsoft.com/office/drawing/2016/SVG/main" r:embed="rId6"/>
              </a:ext>
            </a:extLst>
          </a:blip>
          <a:stretch/>
        </p:blipFill>
        <p:spPr>
          <a:xfrm>
            <a:off x="10390680" y="5401800"/>
            <a:ext cx="1078200" cy="1078200"/>
          </a:xfrm>
          <a:prstGeom prst="rect">
            <a:avLst/>
          </a:prstGeom>
          <a:ln w="0">
            <a:noFill/>
          </a:ln>
        </p:spPr>
      </p:pic>
      <p:sp>
        <p:nvSpPr>
          <p:cNvPr id="677" name="TextBox 8"/>
          <p:cNvSpPr/>
          <p:nvPr/>
        </p:nvSpPr>
        <p:spPr>
          <a:xfrm>
            <a:off x="1003320" y="816480"/>
            <a:ext cx="8102880" cy="583321"/>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ZA" sz="3200" b="1" strike="noStrike" spc="-1" dirty="0">
                <a:solidFill>
                  <a:srgbClr val="00B0F0"/>
                </a:solidFill>
                <a:latin typeface="Roboto ExtraBold"/>
                <a:ea typeface="Roboto ExtraBold"/>
              </a:rPr>
              <a:t>Hold long-term direction, keep learning</a:t>
            </a:r>
            <a:endParaRPr lang="en-US" sz="3200" b="1" strike="noStrike" spc="-1" dirty="0">
              <a:solidFill>
                <a:srgbClr val="000000"/>
              </a:solidFill>
              <a:latin typeface="Arial"/>
            </a:endParaRPr>
          </a:p>
        </p:txBody>
      </p:sp>
      <p:cxnSp>
        <p:nvCxnSpPr>
          <p:cNvPr id="678" name="Straight Connector 9"/>
          <p:cNvCxnSpPr/>
          <p:nvPr/>
        </p:nvCxnSpPr>
        <p:spPr>
          <a:xfrm>
            <a:off x="0" y="1573200"/>
            <a:ext cx="5384880" cy="360"/>
          </a:xfrm>
          <a:prstGeom prst="straightConnector1">
            <a:avLst/>
          </a:prstGeom>
          <a:ln>
            <a:solidFill>
              <a:srgbClr val="00AEEF"/>
            </a:solidFill>
          </a:ln>
        </p:spPr>
      </p:cxnSp>
      <p:grpSp>
        <p:nvGrpSpPr>
          <p:cNvPr id="679" name="Group 10"/>
          <p:cNvGrpSpPr/>
          <p:nvPr/>
        </p:nvGrpSpPr>
        <p:grpSpPr>
          <a:xfrm>
            <a:off x="2916000" y="2539080"/>
            <a:ext cx="3662280" cy="383760"/>
            <a:chOff x="2916000" y="2539080"/>
            <a:chExt cx="3662280" cy="383760"/>
          </a:xfrm>
        </p:grpSpPr>
        <p:sp>
          <p:nvSpPr>
            <p:cNvPr id="680" name="Science"/>
            <p:cNvSpPr/>
            <p:nvPr/>
          </p:nvSpPr>
          <p:spPr>
            <a:xfrm>
              <a:off x="2916000" y="2539080"/>
              <a:ext cx="975240" cy="383760"/>
            </a:xfrm>
            <a:prstGeom prst="rect">
              <a:avLst/>
            </a:prstGeom>
            <a:noFill/>
            <a:ln w="0">
              <a:noFill/>
            </a:ln>
          </p:spPr>
          <p:style>
            <a:lnRef idx="0">
              <a:scrgbClr r="0" g="0" b="0"/>
            </a:lnRef>
            <a:fillRef idx="0">
              <a:scrgbClr r="0" g="0" b="0"/>
            </a:fillRef>
            <a:effectRef idx="0">
              <a:scrgbClr r="0" g="0" b="0"/>
            </a:effectRef>
            <a:fontRef idx="minor"/>
          </p:style>
          <p:txBody>
            <a:bodyPr lIns="45720" tIns="18360" rIns="45720" bIns="18360" anchor="ctr">
              <a:noAutofit/>
            </a:bodyPr>
            <a:lstStyle/>
            <a:p>
              <a:pPr algn="ctr" defTabSz="914400">
                <a:lnSpc>
                  <a:spcPct val="100000"/>
                </a:lnSpc>
              </a:pPr>
              <a:r>
                <a:rPr lang="en-GB" sz="1500" b="1" strike="noStrike" spc="-1">
                  <a:solidFill>
                    <a:schemeClr val="dk1"/>
                  </a:solidFill>
                  <a:latin typeface="Roboto ExtraBold"/>
                </a:rPr>
                <a:t>SCIENCE</a:t>
              </a:r>
              <a:endParaRPr lang="en-US" sz="1500" b="0" strike="noStrike" spc="-1">
                <a:solidFill>
                  <a:srgbClr val="000000"/>
                </a:solidFill>
                <a:latin typeface="Arial"/>
              </a:endParaRPr>
            </a:p>
          </p:txBody>
        </p:sp>
        <p:sp>
          <p:nvSpPr>
            <p:cNvPr id="681" name="Policy"/>
            <p:cNvSpPr/>
            <p:nvPr/>
          </p:nvSpPr>
          <p:spPr>
            <a:xfrm>
              <a:off x="5773320" y="2539080"/>
              <a:ext cx="804960" cy="383760"/>
            </a:xfrm>
            <a:prstGeom prst="rect">
              <a:avLst/>
            </a:prstGeom>
            <a:noFill/>
            <a:ln w="0">
              <a:noFill/>
            </a:ln>
          </p:spPr>
          <p:style>
            <a:lnRef idx="0">
              <a:scrgbClr r="0" g="0" b="0"/>
            </a:lnRef>
            <a:fillRef idx="0">
              <a:scrgbClr r="0" g="0" b="0"/>
            </a:fillRef>
            <a:effectRef idx="0">
              <a:scrgbClr r="0" g="0" b="0"/>
            </a:effectRef>
            <a:fontRef idx="minor"/>
          </p:style>
          <p:txBody>
            <a:bodyPr lIns="45720" tIns="18360" rIns="45720" bIns="18360" anchor="ctr">
              <a:noAutofit/>
            </a:bodyPr>
            <a:lstStyle/>
            <a:p>
              <a:pPr algn="ctr" defTabSz="914400">
                <a:lnSpc>
                  <a:spcPct val="100000"/>
                </a:lnSpc>
              </a:pPr>
              <a:r>
                <a:rPr lang="en-GB" sz="1500" b="1" strike="noStrike" spc="-1">
                  <a:solidFill>
                    <a:schemeClr val="dk1"/>
                  </a:solidFill>
                  <a:latin typeface="Roboto ExtraBold"/>
                </a:rPr>
                <a:t>POLICY</a:t>
              </a:r>
              <a:endParaRPr lang="en-US" sz="1500" b="0" strike="noStrike" spc="-1">
                <a:solidFill>
                  <a:srgbClr val="000000"/>
                </a:solidFill>
                <a:latin typeface="Arial"/>
              </a:endParaRPr>
            </a:p>
          </p:txBody>
        </p:sp>
        <p:cxnSp>
          <p:nvCxnSpPr>
            <p:cNvPr id="682" name="C303"/>
            <p:cNvCxnSpPr/>
            <p:nvPr/>
          </p:nvCxnSpPr>
          <p:spPr>
            <a:xfrm>
              <a:off x="4192200" y="2730960"/>
              <a:ext cx="1280520" cy="360"/>
            </a:xfrm>
            <a:prstGeom prst="straightConnector1">
              <a:avLst/>
            </a:prstGeom>
            <a:ln w="38100" cap="rnd">
              <a:solidFill>
                <a:srgbClr val="F97835"/>
              </a:solidFill>
              <a:round/>
              <a:headEnd type="triangle" w="med" len="med"/>
              <a:tailEnd type="triangle" w="med" len="med"/>
            </a:ln>
          </p:spPr>
        </p:cxnSp>
      </p:grpSp>
      <p:sp>
        <p:nvSpPr>
          <p:cNvPr id="683" name="Caption"/>
          <p:cNvSpPr/>
          <p:nvPr/>
        </p:nvSpPr>
        <p:spPr>
          <a:xfrm>
            <a:off x="2139120" y="2896920"/>
            <a:ext cx="5228280" cy="328680"/>
          </a:xfrm>
          <a:prstGeom prst="rect">
            <a:avLst/>
          </a:prstGeom>
          <a:noFill/>
          <a:ln w="0">
            <a:noFill/>
          </a:ln>
        </p:spPr>
        <p:style>
          <a:lnRef idx="0">
            <a:scrgbClr r="0" g="0" b="0"/>
          </a:lnRef>
          <a:fillRef idx="0">
            <a:scrgbClr r="0" g="0" b="0"/>
          </a:fillRef>
          <a:effectRef idx="0">
            <a:scrgbClr r="0" g="0" b="0"/>
          </a:effectRef>
          <a:fontRef idx="minor"/>
        </p:style>
        <p:txBody>
          <a:bodyPr lIns="45720" tIns="18360" rIns="45720" bIns="18360" anchor="ctr">
            <a:noAutofit/>
          </a:bodyPr>
          <a:lstStyle/>
          <a:p>
            <a:pPr algn="ctr" defTabSz="914400">
              <a:lnSpc>
                <a:spcPct val="100000"/>
              </a:lnSpc>
            </a:pPr>
            <a:r>
              <a:rPr lang="en-GB" sz="1400" b="1" strike="noStrike" spc="-1">
                <a:solidFill>
                  <a:srgbClr val="9B1027"/>
                </a:solidFill>
                <a:latin typeface="Roboto ExtraBold"/>
              </a:rPr>
              <a:t>Continuous  •  Two-way  •  Agile</a:t>
            </a:r>
            <a:endParaRPr lang="en-US" sz="1400" b="0" strike="noStrike" spc="-1">
              <a:solidFill>
                <a:srgbClr val="000000"/>
              </a:solidFill>
              <a:latin typeface="Arial"/>
            </a:endParaRPr>
          </a:p>
        </p:txBody>
      </p:sp>
      <p:cxnSp>
        <p:nvCxnSpPr>
          <p:cNvPr id="684" name="C310"/>
          <p:cNvCxnSpPr/>
          <p:nvPr/>
        </p:nvCxnSpPr>
        <p:spPr>
          <a:xfrm>
            <a:off x="1350000" y="2772000"/>
            <a:ext cx="360" cy="1085400"/>
          </a:xfrm>
          <a:prstGeom prst="straightConnector1">
            <a:avLst/>
          </a:prstGeom>
          <a:ln w="76200">
            <a:solidFill>
              <a:srgbClr val="E6890C">
                <a:alpha val="15000"/>
              </a:srgbClr>
            </a:solidFill>
            <a:round/>
          </a:ln>
        </p:spPr>
      </p:cxnSp>
      <p:sp>
        <p:nvSpPr>
          <p:cNvPr id="685" name="Card0"/>
          <p:cNvSpPr/>
          <p:nvPr/>
        </p:nvSpPr>
        <p:spPr>
          <a:xfrm>
            <a:off x="560880" y="3857040"/>
            <a:ext cx="1577880" cy="2365920"/>
          </a:xfrm>
          <a:prstGeom prst="rect">
            <a:avLst/>
          </a:prstGeom>
          <a:solidFill>
            <a:srgbClr val="E6890C">
              <a:alpha val="15000"/>
            </a:srgbClr>
          </a:solidFill>
          <a:ln w="0">
            <a:noFill/>
          </a:ln>
        </p:spPr>
        <p:style>
          <a:lnRef idx="0">
            <a:scrgbClr r="0" g="0" b="0"/>
          </a:lnRef>
          <a:fillRef idx="0">
            <a:scrgbClr r="0" g="0" b="0"/>
          </a:fillRef>
          <a:effectRef idx="0">
            <a:scrgbClr r="0" g="0" b="0"/>
          </a:effectRef>
          <a:fontRef idx="minor"/>
        </p:style>
        <p:txBody>
          <a:bodyPr lIns="45720" tIns="18360" rIns="45720" bIns="18360" anchor="t">
            <a:noAutofit/>
          </a:bodyPr>
          <a:lstStyle/>
          <a:p>
            <a:pPr defTabSz="914400">
              <a:lnSpc>
                <a:spcPct val="100000"/>
              </a:lnSpc>
            </a:pPr>
            <a:endParaRPr lang="en-GB" sz="1800" b="0" strike="noStrike" spc="-1">
              <a:solidFill>
                <a:schemeClr val="dk1"/>
              </a:solidFill>
              <a:latin typeface="Calibri"/>
            </a:endParaRPr>
          </a:p>
        </p:txBody>
      </p:sp>
      <p:sp>
        <p:nvSpPr>
          <p:cNvPr id="686" name="Text0"/>
          <p:cNvSpPr/>
          <p:nvPr/>
        </p:nvSpPr>
        <p:spPr>
          <a:xfrm>
            <a:off x="579240" y="4683960"/>
            <a:ext cx="1541160" cy="1462680"/>
          </a:xfrm>
          <a:prstGeom prst="rect">
            <a:avLst/>
          </a:prstGeom>
          <a:noFill/>
          <a:ln w="0">
            <a:noFill/>
          </a:ln>
        </p:spPr>
        <p:style>
          <a:lnRef idx="0">
            <a:scrgbClr r="0" g="0" b="0"/>
          </a:lnRef>
          <a:fillRef idx="0">
            <a:scrgbClr r="0" g="0" b="0"/>
          </a:fillRef>
          <a:effectRef idx="0">
            <a:scrgbClr r="0" g="0" b="0"/>
          </a:effectRef>
          <a:fontRef idx="minor"/>
        </p:style>
        <p:txBody>
          <a:bodyPr tIns="18360" bIns="18360" anchor="t">
            <a:noAutofit/>
          </a:bodyPr>
          <a:lstStyle/>
          <a:p>
            <a:pPr defTabSz="914400">
              <a:lnSpc>
                <a:spcPct val="100000"/>
              </a:lnSpc>
              <a:spcBef>
                <a:spcPts val="249"/>
              </a:spcBef>
            </a:pPr>
            <a:r>
              <a:rPr lang="en-GB" sz="1400" b="1" strike="noStrike" spc="-1">
                <a:solidFill>
                  <a:srgbClr val="9B1027"/>
                </a:solidFill>
                <a:latin typeface="Roboto ExtraBold"/>
              </a:rPr>
              <a:t>EVIDENCE</a:t>
            </a:r>
            <a:endParaRPr lang="en-US" sz="1400" b="0" strike="noStrike" spc="-1">
              <a:solidFill>
                <a:srgbClr val="000000"/>
              </a:solidFill>
              <a:latin typeface="Arial"/>
            </a:endParaRPr>
          </a:p>
          <a:p>
            <a:pPr defTabSz="914400">
              <a:lnSpc>
                <a:spcPct val="100000"/>
              </a:lnSpc>
              <a:spcBef>
                <a:spcPts val="349"/>
              </a:spcBef>
            </a:pPr>
            <a:r>
              <a:rPr lang="en-GB" sz="1400" b="0" strike="noStrike" spc="-1">
                <a:solidFill>
                  <a:schemeClr val="dk1"/>
                </a:solidFill>
                <a:latin typeface="Roboto Medium"/>
              </a:rPr>
              <a:t>Distinguish what is established from what remains uncertain</a:t>
            </a:r>
            <a:endParaRPr lang="en-US" sz="1400" b="0" strike="noStrike" spc="-1">
              <a:solidFill>
                <a:srgbClr val="000000"/>
              </a:solidFill>
              <a:latin typeface="Arial"/>
            </a:endParaRPr>
          </a:p>
        </p:txBody>
      </p:sp>
      <p:cxnSp>
        <p:nvCxnSpPr>
          <p:cNvPr id="687" name="C314"/>
          <p:cNvCxnSpPr/>
          <p:nvPr/>
        </p:nvCxnSpPr>
        <p:spPr>
          <a:xfrm>
            <a:off x="3092760" y="3308400"/>
            <a:ext cx="360" cy="549000"/>
          </a:xfrm>
          <a:prstGeom prst="straightConnector1">
            <a:avLst/>
          </a:prstGeom>
          <a:ln w="76200">
            <a:solidFill>
              <a:srgbClr val="E6890C">
                <a:alpha val="15000"/>
              </a:srgbClr>
            </a:solidFill>
            <a:round/>
          </a:ln>
        </p:spPr>
      </p:cxnSp>
      <p:sp>
        <p:nvSpPr>
          <p:cNvPr id="688" name="Card1"/>
          <p:cNvSpPr/>
          <p:nvPr/>
        </p:nvSpPr>
        <p:spPr>
          <a:xfrm>
            <a:off x="2303640" y="3857040"/>
            <a:ext cx="1577880" cy="2365920"/>
          </a:xfrm>
          <a:prstGeom prst="rect">
            <a:avLst/>
          </a:prstGeom>
          <a:solidFill>
            <a:srgbClr val="F55A2B">
              <a:alpha val="15000"/>
            </a:srgbClr>
          </a:solidFill>
          <a:ln w="0">
            <a:noFill/>
          </a:ln>
        </p:spPr>
        <p:style>
          <a:lnRef idx="0">
            <a:scrgbClr r="0" g="0" b="0"/>
          </a:lnRef>
          <a:fillRef idx="0">
            <a:scrgbClr r="0" g="0" b="0"/>
          </a:fillRef>
          <a:effectRef idx="0">
            <a:scrgbClr r="0" g="0" b="0"/>
          </a:effectRef>
          <a:fontRef idx="minor"/>
        </p:style>
        <p:txBody>
          <a:bodyPr lIns="45720" tIns="18360" rIns="45720" bIns="18360" anchor="t">
            <a:noAutofit/>
          </a:bodyPr>
          <a:lstStyle/>
          <a:p>
            <a:pPr defTabSz="914400">
              <a:lnSpc>
                <a:spcPct val="100000"/>
              </a:lnSpc>
            </a:pPr>
            <a:endParaRPr lang="en-GB" sz="1800" b="0" strike="noStrike" spc="-1">
              <a:solidFill>
                <a:schemeClr val="dk1"/>
              </a:solidFill>
              <a:latin typeface="Calibri"/>
            </a:endParaRPr>
          </a:p>
        </p:txBody>
      </p:sp>
      <p:sp>
        <p:nvSpPr>
          <p:cNvPr id="689" name="Text1"/>
          <p:cNvSpPr/>
          <p:nvPr/>
        </p:nvSpPr>
        <p:spPr>
          <a:xfrm>
            <a:off x="2322000" y="4683960"/>
            <a:ext cx="1541160" cy="1462680"/>
          </a:xfrm>
          <a:prstGeom prst="rect">
            <a:avLst/>
          </a:prstGeom>
          <a:noFill/>
          <a:ln w="0">
            <a:noFill/>
          </a:ln>
        </p:spPr>
        <p:style>
          <a:lnRef idx="0">
            <a:scrgbClr r="0" g="0" b="0"/>
          </a:lnRef>
          <a:fillRef idx="0">
            <a:scrgbClr r="0" g="0" b="0"/>
          </a:fillRef>
          <a:effectRef idx="0">
            <a:scrgbClr r="0" g="0" b="0"/>
          </a:effectRef>
          <a:fontRef idx="minor"/>
        </p:style>
        <p:txBody>
          <a:bodyPr tIns="18360" bIns="18360" anchor="t">
            <a:noAutofit/>
          </a:bodyPr>
          <a:lstStyle/>
          <a:p>
            <a:pPr defTabSz="914400">
              <a:lnSpc>
                <a:spcPct val="100000"/>
              </a:lnSpc>
              <a:spcBef>
                <a:spcPts val="249"/>
              </a:spcBef>
            </a:pPr>
            <a:r>
              <a:rPr lang="en-GB" sz="1400" b="1" strike="noStrike" spc="-1">
                <a:solidFill>
                  <a:srgbClr val="9B1027"/>
                </a:solidFill>
                <a:latin typeface="Roboto ExtraBold"/>
              </a:rPr>
              <a:t>OBSERVATION </a:t>
            </a:r>
            <a:br>
              <a:rPr sz="1400"/>
            </a:br>
            <a:r>
              <a:rPr lang="en-GB" sz="1400" b="1" strike="noStrike" spc="-1">
                <a:solidFill>
                  <a:srgbClr val="9B1027"/>
                </a:solidFill>
                <a:latin typeface="Roboto ExtraBold"/>
              </a:rPr>
              <a:t>&amp; MONITORING</a:t>
            </a:r>
            <a:endParaRPr lang="en-US" sz="1400" b="0" strike="noStrike" spc="-1">
              <a:solidFill>
                <a:srgbClr val="000000"/>
              </a:solidFill>
              <a:latin typeface="Arial"/>
            </a:endParaRPr>
          </a:p>
          <a:p>
            <a:pPr defTabSz="914400">
              <a:lnSpc>
                <a:spcPct val="100000"/>
              </a:lnSpc>
              <a:spcBef>
                <a:spcPts val="349"/>
              </a:spcBef>
            </a:pPr>
            <a:r>
              <a:rPr lang="en-GB" sz="1400" b="0" strike="noStrike" spc="-1">
                <a:solidFill>
                  <a:schemeClr val="dk1"/>
                </a:solidFill>
                <a:latin typeface="Roboto Medium"/>
              </a:rPr>
              <a:t>Detect changing conditions and emerging risks</a:t>
            </a:r>
            <a:endParaRPr lang="en-US" sz="1400" b="0" strike="noStrike" spc="-1">
              <a:solidFill>
                <a:srgbClr val="000000"/>
              </a:solidFill>
              <a:latin typeface="Arial"/>
            </a:endParaRPr>
          </a:p>
        </p:txBody>
      </p:sp>
      <p:cxnSp>
        <p:nvCxnSpPr>
          <p:cNvPr id="690" name="C318"/>
          <p:cNvCxnSpPr/>
          <p:nvPr/>
        </p:nvCxnSpPr>
        <p:spPr>
          <a:xfrm>
            <a:off x="4835520" y="3308400"/>
            <a:ext cx="360" cy="549000"/>
          </a:xfrm>
          <a:prstGeom prst="straightConnector1">
            <a:avLst/>
          </a:prstGeom>
          <a:ln w="76200">
            <a:solidFill>
              <a:srgbClr val="E6890C">
                <a:alpha val="15000"/>
              </a:srgbClr>
            </a:solidFill>
            <a:round/>
          </a:ln>
        </p:spPr>
      </p:cxnSp>
      <p:sp>
        <p:nvSpPr>
          <p:cNvPr id="691" name="Card2"/>
          <p:cNvSpPr/>
          <p:nvPr/>
        </p:nvSpPr>
        <p:spPr>
          <a:xfrm>
            <a:off x="4046760" y="3857040"/>
            <a:ext cx="1577880" cy="2365920"/>
          </a:xfrm>
          <a:prstGeom prst="rect">
            <a:avLst/>
          </a:prstGeom>
          <a:solidFill>
            <a:srgbClr val="E6890C">
              <a:alpha val="15000"/>
            </a:srgbClr>
          </a:solidFill>
          <a:ln w="0">
            <a:noFill/>
          </a:ln>
        </p:spPr>
        <p:style>
          <a:lnRef idx="0">
            <a:scrgbClr r="0" g="0" b="0"/>
          </a:lnRef>
          <a:fillRef idx="0">
            <a:scrgbClr r="0" g="0" b="0"/>
          </a:fillRef>
          <a:effectRef idx="0">
            <a:scrgbClr r="0" g="0" b="0"/>
          </a:effectRef>
          <a:fontRef idx="minor"/>
        </p:style>
        <p:txBody>
          <a:bodyPr lIns="45720" tIns="18360" rIns="45720" bIns="18360" anchor="t">
            <a:noAutofit/>
          </a:bodyPr>
          <a:lstStyle/>
          <a:p>
            <a:pPr defTabSz="914400">
              <a:lnSpc>
                <a:spcPct val="100000"/>
              </a:lnSpc>
            </a:pPr>
            <a:endParaRPr lang="en-GB" sz="1800" b="0" strike="noStrike" spc="-1">
              <a:solidFill>
                <a:schemeClr val="dk1"/>
              </a:solidFill>
              <a:latin typeface="Calibri"/>
            </a:endParaRPr>
          </a:p>
        </p:txBody>
      </p:sp>
      <p:sp>
        <p:nvSpPr>
          <p:cNvPr id="692" name="Text2"/>
          <p:cNvSpPr/>
          <p:nvPr/>
        </p:nvSpPr>
        <p:spPr>
          <a:xfrm>
            <a:off x="4064760" y="4683960"/>
            <a:ext cx="1541160" cy="1462680"/>
          </a:xfrm>
          <a:prstGeom prst="rect">
            <a:avLst/>
          </a:prstGeom>
          <a:noFill/>
          <a:ln w="0">
            <a:noFill/>
          </a:ln>
        </p:spPr>
        <p:style>
          <a:lnRef idx="0">
            <a:scrgbClr r="0" g="0" b="0"/>
          </a:lnRef>
          <a:fillRef idx="0">
            <a:scrgbClr r="0" g="0" b="0"/>
          </a:fillRef>
          <a:effectRef idx="0">
            <a:scrgbClr r="0" g="0" b="0"/>
          </a:effectRef>
          <a:fontRef idx="minor"/>
        </p:style>
        <p:txBody>
          <a:bodyPr tIns="18360" bIns="18360" anchor="t">
            <a:noAutofit/>
          </a:bodyPr>
          <a:lstStyle/>
          <a:p>
            <a:pPr defTabSz="914400">
              <a:lnSpc>
                <a:spcPct val="100000"/>
              </a:lnSpc>
              <a:spcBef>
                <a:spcPts val="249"/>
              </a:spcBef>
            </a:pPr>
            <a:r>
              <a:rPr lang="en-GB" sz="1400" b="1" strike="noStrike" spc="-1">
                <a:solidFill>
                  <a:srgbClr val="9B1027"/>
                </a:solidFill>
                <a:latin typeface="Roboto ExtraBold"/>
              </a:rPr>
              <a:t>GOVERNANCE</a:t>
            </a:r>
            <a:endParaRPr lang="en-US" sz="1400" b="0" strike="noStrike" spc="-1">
              <a:solidFill>
                <a:srgbClr val="000000"/>
              </a:solidFill>
              <a:latin typeface="Arial"/>
            </a:endParaRPr>
          </a:p>
          <a:p>
            <a:pPr defTabSz="914400">
              <a:lnSpc>
                <a:spcPct val="100000"/>
              </a:lnSpc>
              <a:spcBef>
                <a:spcPts val="349"/>
              </a:spcBef>
            </a:pPr>
            <a:r>
              <a:rPr lang="en-GB" sz="1400" b="0" strike="noStrike" spc="-1">
                <a:solidFill>
                  <a:schemeClr val="dk1"/>
                </a:solidFill>
                <a:latin typeface="Roboto Medium"/>
              </a:rPr>
              <a:t>Learn and adjust without losing long-term direction</a:t>
            </a:r>
            <a:endParaRPr lang="en-US" sz="1400" b="0" strike="noStrike" spc="-1">
              <a:solidFill>
                <a:srgbClr val="000000"/>
              </a:solidFill>
              <a:latin typeface="Arial"/>
            </a:endParaRPr>
          </a:p>
        </p:txBody>
      </p:sp>
      <p:cxnSp>
        <p:nvCxnSpPr>
          <p:cNvPr id="693" name="C322"/>
          <p:cNvCxnSpPr/>
          <p:nvPr/>
        </p:nvCxnSpPr>
        <p:spPr>
          <a:xfrm>
            <a:off x="6578280" y="3308400"/>
            <a:ext cx="360" cy="549000"/>
          </a:xfrm>
          <a:prstGeom prst="straightConnector1">
            <a:avLst/>
          </a:prstGeom>
          <a:ln w="76200">
            <a:solidFill>
              <a:srgbClr val="E6890C">
                <a:alpha val="15000"/>
              </a:srgbClr>
            </a:solidFill>
            <a:round/>
          </a:ln>
        </p:spPr>
      </p:cxnSp>
      <p:sp>
        <p:nvSpPr>
          <p:cNvPr id="694" name="Card3"/>
          <p:cNvSpPr/>
          <p:nvPr/>
        </p:nvSpPr>
        <p:spPr>
          <a:xfrm>
            <a:off x="5789520" y="3857040"/>
            <a:ext cx="1577880" cy="2365920"/>
          </a:xfrm>
          <a:prstGeom prst="rect">
            <a:avLst/>
          </a:prstGeom>
          <a:solidFill>
            <a:srgbClr val="F55A2B">
              <a:alpha val="15000"/>
            </a:srgbClr>
          </a:solidFill>
          <a:ln w="0">
            <a:noFill/>
          </a:ln>
        </p:spPr>
        <p:style>
          <a:lnRef idx="0">
            <a:scrgbClr r="0" g="0" b="0"/>
          </a:lnRef>
          <a:fillRef idx="0">
            <a:scrgbClr r="0" g="0" b="0"/>
          </a:fillRef>
          <a:effectRef idx="0">
            <a:scrgbClr r="0" g="0" b="0"/>
          </a:effectRef>
          <a:fontRef idx="minor"/>
        </p:style>
        <p:txBody>
          <a:bodyPr lIns="45720" tIns="18360" rIns="45720" bIns="18360" anchor="t">
            <a:noAutofit/>
          </a:bodyPr>
          <a:lstStyle/>
          <a:p>
            <a:pPr defTabSz="914400">
              <a:lnSpc>
                <a:spcPct val="100000"/>
              </a:lnSpc>
            </a:pPr>
            <a:endParaRPr lang="en-GB" sz="1800" b="0" strike="noStrike" spc="-1">
              <a:solidFill>
                <a:schemeClr val="dk1"/>
              </a:solidFill>
              <a:latin typeface="Calibri"/>
            </a:endParaRPr>
          </a:p>
        </p:txBody>
      </p:sp>
      <p:sp>
        <p:nvSpPr>
          <p:cNvPr id="695" name="Text3"/>
          <p:cNvSpPr/>
          <p:nvPr/>
        </p:nvSpPr>
        <p:spPr>
          <a:xfrm>
            <a:off x="5807880" y="4683960"/>
            <a:ext cx="1541160" cy="1462680"/>
          </a:xfrm>
          <a:prstGeom prst="rect">
            <a:avLst/>
          </a:prstGeom>
          <a:noFill/>
          <a:ln w="0">
            <a:noFill/>
          </a:ln>
        </p:spPr>
        <p:style>
          <a:lnRef idx="0">
            <a:scrgbClr r="0" g="0" b="0"/>
          </a:lnRef>
          <a:fillRef idx="0">
            <a:scrgbClr r="0" g="0" b="0"/>
          </a:fillRef>
          <a:effectRef idx="0">
            <a:scrgbClr r="0" g="0" b="0"/>
          </a:effectRef>
          <a:fontRef idx="minor"/>
        </p:style>
        <p:txBody>
          <a:bodyPr tIns="18360" bIns="18360" anchor="t">
            <a:noAutofit/>
          </a:bodyPr>
          <a:lstStyle/>
          <a:p>
            <a:pPr defTabSz="914400">
              <a:lnSpc>
                <a:spcPct val="100000"/>
              </a:lnSpc>
              <a:spcBef>
                <a:spcPts val="249"/>
              </a:spcBef>
            </a:pPr>
            <a:r>
              <a:rPr lang="en-GB" sz="1400" b="1" strike="noStrike" spc="-1">
                <a:solidFill>
                  <a:srgbClr val="9B1027"/>
                </a:solidFill>
                <a:latin typeface="Roboto ExtraBold"/>
              </a:rPr>
              <a:t>FINANCE</a:t>
            </a:r>
            <a:endParaRPr lang="en-US" sz="1400" b="0" strike="noStrike" spc="-1">
              <a:solidFill>
                <a:srgbClr val="000000"/>
              </a:solidFill>
              <a:latin typeface="Arial"/>
            </a:endParaRPr>
          </a:p>
          <a:p>
            <a:pPr defTabSz="914400">
              <a:lnSpc>
                <a:spcPct val="100000"/>
              </a:lnSpc>
              <a:spcBef>
                <a:spcPts val="349"/>
              </a:spcBef>
            </a:pPr>
            <a:r>
              <a:rPr lang="en-GB" sz="1400" b="0" strike="noStrike" spc="-1">
                <a:solidFill>
                  <a:schemeClr val="dk1"/>
                </a:solidFill>
                <a:latin typeface="Roboto Medium"/>
              </a:rPr>
              <a:t>Align investment </a:t>
            </a:r>
            <a:br>
              <a:rPr sz="1400"/>
            </a:br>
            <a:r>
              <a:rPr lang="en-GB" sz="1400" b="0" strike="noStrike" spc="-1">
                <a:solidFill>
                  <a:schemeClr val="dk1"/>
                </a:solidFill>
                <a:latin typeface="Roboto Medium"/>
              </a:rPr>
              <a:t>with the physical sequence of overshoot</a:t>
            </a:r>
            <a:endParaRPr lang="en-US" sz="1400" b="0" strike="noStrike" spc="-1">
              <a:solidFill>
                <a:srgbClr val="000000"/>
              </a:solidFill>
              <a:latin typeface="Arial"/>
            </a:endParaRPr>
          </a:p>
        </p:txBody>
      </p:sp>
      <p:cxnSp>
        <p:nvCxnSpPr>
          <p:cNvPr id="696" name="C326"/>
          <p:cNvCxnSpPr/>
          <p:nvPr/>
        </p:nvCxnSpPr>
        <p:spPr>
          <a:xfrm>
            <a:off x="8321400" y="2772000"/>
            <a:ext cx="360" cy="1085400"/>
          </a:xfrm>
          <a:prstGeom prst="straightConnector1">
            <a:avLst/>
          </a:prstGeom>
          <a:ln w="76200">
            <a:solidFill>
              <a:srgbClr val="E6890C">
                <a:alpha val="15000"/>
              </a:srgbClr>
            </a:solidFill>
            <a:round/>
          </a:ln>
        </p:spPr>
      </p:cxnSp>
      <p:sp>
        <p:nvSpPr>
          <p:cNvPr id="697" name="Card4"/>
          <p:cNvSpPr/>
          <p:nvPr/>
        </p:nvSpPr>
        <p:spPr>
          <a:xfrm>
            <a:off x="7532280" y="3857040"/>
            <a:ext cx="1577880" cy="2365920"/>
          </a:xfrm>
          <a:prstGeom prst="rect">
            <a:avLst/>
          </a:prstGeom>
          <a:solidFill>
            <a:srgbClr val="E6890C">
              <a:alpha val="15000"/>
            </a:srgbClr>
          </a:solidFill>
          <a:ln w="0">
            <a:noFill/>
          </a:ln>
        </p:spPr>
        <p:style>
          <a:lnRef idx="0">
            <a:scrgbClr r="0" g="0" b="0"/>
          </a:lnRef>
          <a:fillRef idx="0">
            <a:scrgbClr r="0" g="0" b="0"/>
          </a:fillRef>
          <a:effectRef idx="0">
            <a:scrgbClr r="0" g="0" b="0"/>
          </a:effectRef>
          <a:fontRef idx="minor"/>
        </p:style>
        <p:txBody>
          <a:bodyPr lIns="45720" tIns="18360" rIns="45720" bIns="18360" anchor="t">
            <a:noAutofit/>
          </a:bodyPr>
          <a:lstStyle/>
          <a:p>
            <a:pPr defTabSz="914400">
              <a:lnSpc>
                <a:spcPct val="100000"/>
              </a:lnSpc>
            </a:pPr>
            <a:endParaRPr lang="en-GB" sz="1800" b="0" strike="noStrike" spc="-1">
              <a:solidFill>
                <a:schemeClr val="dk1"/>
              </a:solidFill>
              <a:latin typeface="Calibri"/>
            </a:endParaRPr>
          </a:p>
        </p:txBody>
      </p:sp>
      <p:sp>
        <p:nvSpPr>
          <p:cNvPr id="698" name="Text4"/>
          <p:cNvSpPr/>
          <p:nvPr/>
        </p:nvSpPr>
        <p:spPr>
          <a:xfrm>
            <a:off x="7550640" y="4683960"/>
            <a:ext cx="1541160" cy="1462680"/>
          </a:xfrm>
          <a:prstGeom prst="rect">
            <a:avLst/>
          </a:prstGeom>
          <a:noFill/>
          <a:ln w="0">
            <a:noFill/>
          </a:ln>
        </p:spPr>
        <p:style>
          <a:lnRef idx="0">
            <a:scrgbClr r="0" g="0" b="0"/>
          </a:lnRef>
          <a:fillRef idx="0">
            <a:scrgbClr r="0" g="0" b="0"/>
          </a:fillRef>
          <a:effectRef idx="0">
            <a:scrgbClr r="0" g="0" b="0"/>
          </a:effectRef>
          <a:fontRef idx="minor"/>
        </p:style>
        <p:txBody>
          <a:bodyPr tIns="18360" bIns="18360" anchor="t">
            <a:noAutofit/>
          </a:bodyPr>
          <a:lstStyle/>
          <a:p>
            <a:pPr defTabSz="914400">
              <a:lnSpc>
                <a:spcPct val="100000"/>
              </a:lnSpc>
              <a:spcBef>
                <a:spcPts val="249"/>
              </a:spcBef>
            </a:pPr>
            <a:r>
              <a:rPr lang="en-GB" sz="1400" b="1" strike="noStrike" spc="-1">
                <a:solidFill>
                  <a:srgbClr val="9B1027"/>
                </a:solidFill>
                <a:latin typeface="Roboto ExtraBold"/>
              </a:rPr>
              <a:t>EQUITY </a:t>
            </a:r>
            <a:br>
              <a:rPr sz="1400"/>
            </a:br>
            <a:r>
              <a:rPr lang="en-GB" sz="1400" b="1" strike="noStrike" spc="-1">
                <a:solidFill>
                  <a:srgbClr val="9B1027"/>
                </a:solidFill>
                <a:latin typeface="Roboto ExtraBold"/>
              </a:rPr>
              <a:t>&amp; JUSTICE</a:t>
            </a:r>
            <a:endParaRPr lang="en-US" sz="1400" b="0" strike="noStrike" spc="-1">
              <a:solidFill>
                <a:srgbClr val="000000"/>
              </a:solidFill>
              <a:latin typeface="Arial"/>
            </a:endParaRPr>
          </a:p>
          <a:p>
            <a:pPr defTabSz="914400">
              <a:lnSpc>
                <a:spcPct val="100000"/>
              </a:lnSpc>
              <a:spcBef>
                <a:spcPts val="349"/>
              </a:spcBef>
            </a:pPr>
            <a:r>
              <a:rPr lang="en-GB" sz="1400" b="0" strike="noStrike" spc="-1">
                <a:solidFill>
                  <a:schemeClr val="dk1"/>
                </a:solidFill>
                <a:latin typeface="Roboto Medium"/>
              </a:rPr>
              <a:t>Shape what </a:t>
            </a:r>
            <a:br>
              <a:rPr sz="1400"/>
            </a:br>
            <a:r>
              <a:rPr lang="en-GB" sz="1400" b="0" strike="noStrike" spc="-1">
                <a:solidFill>
                  <a:schemeClr val="dk1"/>
                </a:solidFill>
                <a:latin typeface="Roboto Medium"/>
              </a:rPr>
              <a:t>is feasible, acceptable </a:t>
            </a:r>
            <a:br>
              <a:rPr sz="1400"/>
            </a:br>
            <a:r>
              <a:rPr lang="en-GB" sz="1400" b="0" strike="noStrike" spc="-1">
                <a:solidFill>
                  <a:schemeClr val="dk1"/>
                </a:solidFill>
                <a:latin typeface="Roboto Medium"/>
              </a:rPr>
              <a:t>and durable</a:t>
            </a:r>
            <a:endParaRPr lang="en-US" sz="1400" b="0" strike="noStrike" spc="-1">
              <a:solidFill>
                <a:srgbClr val="000000"/>
              </a:solidFill>
              <a:latin typeface="Arial"/>
            </a:endParaRPr>
          </a:p>
        </p:txBody>
      </p:sp>
      <p:sp>
        <p:nvSpPr>
          <p:cNvPr id="699" name="Oval 30"/>
          <p:cNvSpPr/>
          <p:nvPr/>
        </p:nvSpPr>
        <p:spPr>
          <a:xfrm>
            <a:off x="1098000" y="4030560"/>
            <a:ext cx="504000" cy="503640"/>
          </a:xfrm>
          <a:prstGeom prst="ellipse">
            <a:avLst/>
          </a:prstGeom>
          <a:gradFill rotWithShape="0">
            <a:gsLst>
              <a:gs pos="28000">
                <a:srgbClr val="E43524">
                  <a:alpha val="75000"/>
                </a:srgbClr>
              </a:gs>
              <a:gs pos="100000">
                <a:srgbClr val="E6890C"/>
              </a:gs>
            </a:gsLst>
            <a:lin ang="2100000"/>
          </a:gradFill>
          <a:ln w="63500">
            <a:solidFill>
              <a:srgbClr val="E6890C">
                <a:alpha val="15000"/>
              </a:srgbClr>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sp>
        <p:nvSpPr>
          <p:cNvPr id="700" name="Oval 31"/>
          <p:cNvSpPr/>
          <p:nvPr/>
        </p:nvSpPr>
        <p:spPr>
          <a:xfrm>
            <a:off x="2840760" y="4030560"/>
            <a:ext cx="504000" cy="504000"/>
          </a:xfrm>
          <a:prstGeom prst="ellipse">
            <a:avLst/>
          </a:prstGeom>
          <a:gradFill rotWithShape="0">
            <a:gsLst>
              <a:gs pos="28000">
                <a:srgbClr val="E43524">
                  <a:alpha val="75000"/>
                </a:srgbClr>
              </a:gs>
              <a:gs pos="100000">
                <a:srgbClr val="E6890C"/>
              </a:gs>
            </a:gsLst>
            <a:lin ang="2100000"/>
          </a:gradFill>
          <a:ln w="63500">
            <a:solidFill>
              <a:srgbClr val="E6890C">
                <a:alpha val="15000"/>
              </a:srgbClr>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sp>
        <p:nvSpPr>
          <p:cNvPr id="701" name="Oval 32"/>
          <p:cNvSpPr/>
          <p:nvPr/>
        </p:nvSpPr>
        <p:spPr>
          <a:xfrm>
            <a:off x="4573080" y="4030560"/>
            <a:ext cx="504000" cy="504000"/>
          </a:xfrm>
          <a:prstGeom prst="ellipse">
            <a:avLst/>
          </a:prstGeom>
          <a:gradFill rotWithShape="0">
            <a:gsLst>
              <a:gs pos="28000">
                <a:srgbClr val="E43524">
                  <a:alpha val="75000"/>
                </a:srgbClr>
              </a:gs>
              <a:gs pos="100000">
                <a:srgbClr val="E6890C"/>
              </a:gs>
            </a:gsLst>
            <a:lin ang="2100000"/>
          </a:gradFill>
          <a:ln w="63500">
            <a:solidFill>
              <a:srgbClr val="E6890C">
                <a:alpha val="15000"/>
              </a:srgbClr>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sp>
        <p:nvSpPr>
          <p:cNvPr id="702" name="Oval 33"/>
          <p:cNvSpPr/>
          <p:nvPr/>
        </p:nvSpPr>
        <p:spPr>
          <a:xfrm>
            <a:off x="6307560" y="4030560"/>
            <a:ext cx="504000" cy="504000"/>
          </a:xfrm>
          <a:prstGeom prst="ellipse">
            <a:avLst/>
          </a:prstGeom>
          <a:gradFill rotWithShape="0">
            <a:gsLst>
              <a:gs pos="28000">
                <a:srgbClr val="E43524">
                  <a:alpha val="75000"/>
                </a:srgbClr>
              </a:gs>
              <a:gs pos="100000">
                <a:srgbClr val="E6890C"/>
              </a:gs>
            </a:gsLst>
            <a:lin ang="2100000"/>
          </a:gradFill>
          <a:ln w="63500">
            <a:solidFill>
              <a:srgbClr val="E6890C">
                <a:alpha val="15000"/>
              </a:srgbClr>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sp>
        <p:nvSpPr>
          <p:cNvPr id="703" name="Oval 34"/>
          <p:cNvSpPr/>
          <p:nvPr/>
        </p:nvSpPr>
        <p:spPr>
          <a:xfrm>
            <a:off x="8069400" y="4030560"/>
            <a:ext cx="504000" cy="504000"/>
          </a:xfrm>
          <a:prstGeom prst="ellipse">
            <a:avLst/>
          </a:prstGeom>
          <a:gradFill rotWithShape="0">
            <a:gsLst>
              <a:gs pos="28000">
                <a:srgbClr val="E43524">
                  <a:alpha val="75000"/>
                </a:srgbClr>
              </a:gs>
              <a:gs pos="100000">
                <a:srgbClr val="E6890C"/>
              </a:gs>
            </a:gsLst>
            <a:lin ang="2100000"/>
          </a:gradFill>
          <a:ln w="63500">
            <a:solidFill>
              <a:srgbClr val="E6890C">
                <a:alpha val="15000"/>
              </a:srgbClr>
            </a:solid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Calibri"/>
            </a:endParaRPr>
          </a:p>
        </p:txBody>
      </p:sp>
      <p:pic>
        <p:nvPicPr>
          <p:cNvPr id="704" name="Graphic 35"/>
          <p:cNvPicPr/>
          <p:nvPr/>
        </p:nvPicPr>
        <p:blipFill>
          <a:blip r:embed="rId7">
            <a:extLst>
              <a:ext uri="{96DAC541-7B7A-43D3-8B79-37D633B846F1}">
                <asvg:svgBlip xmlns:asvg="http://schemas.microsoft.com/office/drawing/2016/SVG/main" r:embed="rId8"/>
              </a:ext>
            </a:extLst>
          </a:blip>
          <a:stretch/>
        </p:blipFill>
        <p:spPr>
          <a:xfrm>
            <a:off x="1168200" y="4106880"/>
            <a:ext cx="343440" cy="343440"/>
          </a:xfrm>
          <a:prstGeom prst="rect">
            <a:avLst/>
          </a:prstGeom>
          <a:ln w="0">
            <a:noFill/>
          </a:ln>
        </p:spPr>
      </p:pic>
      <p:pic>
        <p:nvPicPr>
          <p:cNvPr id="705" name="Graphic 36"/>
          <p:cNvPicPr/>
          <p:nvPr/>
        </p:nvPicPr>
        <p:blipFill>
          <a:blip r:embed="rId9">
            <a:extLst>
              <a:ext uri="{96DAC541-7B7A-43D3-8B79-37D633B846F1}">
                <asvg:svgBlip xmlns:asvg="http://schemas.microsoft.com/office/drawing/2016/SVG/main" r:embed="rId10"/>
              </a:ext>
            </a:extLst>
          </a:blip>
          <a:stretch/>
        </p:blipFill>
        <p:spPr>
          <a:xfrm>
            <a:off x="2916000" y="4104360"/>
            <a:ext cx="347040" cy="347040"/>
          </a:xfrm>
          <a:prstGeom prst="rect">
            <a:avLst/>
          </a:prstGeom>
          <a:ln w="0">
            <a:noFill/>
          </a:ln>
        </p:spPr>
      </p:pic>
      <p:pic>
        <p:nvPicPr>
          <p:cNvPr id="706" name="Graphic 37"/>
          <p:cNvPicPr/>
          <p:nvPr/>
        </p:nvPicPr>
        <p:blipFill>
          <a:blip r:embed="rId11">
            <a:extLst>
              <a:ext uri="{96DAC541-7B7A-43D3-8B79-37D633B846F1}">
                <asvg:svgBlip xmlns:asvg="http://schemas.microsoft.com/office/drawing/2016/SVG/main" r:embed="rId12"/>
              </a:ext>
            </a:extLst>
          </a:blip>
          <a:stretch/>
        </p:blipFill>
        <p:spPr>
          <a:xfrm>
            <a:off x="4636440" y="4101120"/>
            <a:ext cx="372960" cy="372960"/>
          </a:xfrm>
          <a:prstGeom prst="rect">
            <a:avLst/>
          </a:prstGeom>
          <a:ln w="0">
            <a:noFill/>
          </a:ln>
        </p:spPr>
      </p:pic>
      <p:pic>
        <p:nvPicPr>
          <p:cNvPr id="707" name="Graphic 38"/>
          <p:cNvPicPr/>
          <p:nvPr/>
        </p:nvPicPr>
        <p:blipFill>
          <a:blip r:embed="rId13">
            <a:extLst>
              <a:ext uri="{96DAC541-7B7A-43D3-8B79-37D633B846F1}">
                <asvg:svgBlip xmlns:asvg="http://schemas.microsoft.com/office/drawing/2016/SVG/main" r:embed="rId14"/>
              </a:ext>
            </a:extLst>
          </a:blip>
          <a:stretch/>
        </p:blipFill>
        <p:spPr>
          <a:xfrm>
            <a:off x="6392160" y="4115520"/>
            <a:ext cx="329040" cy="329040"/>
          </a:xfrm>
          <a:prstGeom prst="rect">
            <a:avLst/>
          </a:prstGeom>
          <a:ln w="0">
            <a:noFill/>
          </a:ln>
        </p:spPr>
      </p:pic>
      <p:pic>
        <p:nvPicPr>
          <p:cNvPr id="708" name="Graphic 39"/>
          <p:cNvPicPr/>
          <p:nvPr/>
        </p:nvPicPr>
        <p:blipFill>
          <a:blip r:embed="rId15">
            <a:extLst>
              <a:ext uri="{96DAC541-7B7A-43D3-8B79-37D633B846F1}">
                <asvg:svgBlip xmlns:asvg="http://schemas.microsoft.com/office/drawing/2016/SVG/main" r:embed="rId16"/>
              </a:ext>
            </a:extLst>
          </a:blip>
          <a:stretch/>
        </p:blipFill>
        <p:spPr>
          <a:xfrm>
            <a:off x="8160480" y="4104000"/>
            <a:ext cx="321840" cy="321840"/>
          </a:xfrm>
          <a:prstGeom prst="rect">
            <a:avLst/>
          </a:prstGeom>
          <a:ln w="0">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B0F0"/>
                </a:solidFill>
              </a:rPr>
              <a:t>Opportunities</a:t>
            </a:r>
          </a:p>
        </p:txBody>
      </p:sp>
      <p:sp>
        <p:nvSpPr>
          <p:cNvPr id="3" name="Content Placeholder 2"/>
          <p:cNvSpPr>
            <a:spLocks noGrp="1"/>
          </p:cNvSpPr>
          <p:nvPr>
            <p:ph idx="1"/>
          </p:nvPr>
        </p:nvSpPr>
        <p:spPr>
          <a:xfrm>
            <a:off x="609600" y="1260764"/>
            <a:ext cx="10972800" cy="5597236"/>
          </a:xfrm>
        </p:spPr>
        <p:txBody>
          <a:bodyPr>
            <a:noAutofit/>
          </a:bodyPr>
          <a:lstStyle/>
          <a:p>
            <a:r>
              <a:rPr lang="en-US" sz="4000" dirty="0"/>
              <a:t>Opening up and transforming ‘spaces’ and ‘agoras’ for action</a:t>
            </a:r>
          </a:p>
          <a:p>
            <a:r>
              <a:rPr lang="en-US" sz="4000" dirty="0"/>
              <a:t>Working with new ways of seeing and being </a:t>
            </a:r>
          </a:p>
          <a:p>
            <a:r>
              <a:rPr lang="en-US" sz="4000" dirty="0"/>
              <a:t>Co creating with “Young change agents”, business and civic society</a:t>
            </a:r>
          </a:p>
          <a:p>
            <a:r>
              <a:rPr lang="en-US" sz="4000" dirty="0"/>
              <a:t>The arts, creatives, culture,  and other knowledges (tacit, local)</a:t>
            </a:r>
          </a:p>
          <a:p>
            <a:r>
              <a:rPr lang="en-US" sz="4000" dirty="0"/>
              <a:t>Engaging urgently with various knowledge holders </a:t>
            </a:r>
          </a:p>
          <a:p>
            <a:endParaRPr lang="en-US" sz="4000" dirty="0"/>
          </a:p>
        </p:txBody>
      </p:sp>
    </p:spTree>
    <p:extLst>
      <p:ext uri="{BB962C8B-B14F-4D97-AF65-F5344CB8AC3E}">
        <p14:creationId xmlns:p14="http://schemas.microsoft.com/office/powerpoint/2010/main" val="27774062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flower&#10;&#10;Description automatically generated"/>
          <p:cNvPicPr>
            <a:picLocks noChangeAspect="1"/>
          </p:cNvPicPr>
          <p:nvPr/>
        </p:nvPicPr>
        <p:blipFill rotWithShape="1">
          <a:blip r:embed="rId2" cstate="print">
            <a:extLst>
              <a:ext uri="{28A0092B-C50C-407E-A947-70E740481C1C}">
                <a14:useLocalDpi xmlns:a14="http://schemas.microsoft.com/office/drawing/2010/main" val="0"/>
              </a:ext>
            </a:extLst>
          </a:blip>
          <a:srcRect b="15730"/>
          <a:stretch/>
        </p:blipFill>
        <p:spPr>
          <a:xfrm>
            <a:off x="20" y="10"/>
            <a:ext cx="12191980" cy="6857990"/>
          </a:xfrm>
          <a:prstGeom prst="rect">
            <a:avLst/>
          </a:prstGeom>
        </p:spPr>
      </p:pic>
      <p:sp>
        <p:nvSpPr>
          <p:cNvPr id="2" name="Rectangle 1"/>
          <p:cNvSpPr/>
          <p:nvPr/>
        </p:nvSpPr>
        <p:spPr>
          <a:xfrm>
            <a:off x="7479464" y="3817804"/>
            <a:ext cx="3994892" cy="2002598"/>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2500" b="1" cap="small" dirty="0">
                <a:latin typeface="+mj-lt"/>
                <a:ea typeface="+mj-ea"/>
                <a:cs typeface="+mj-cs"/>
              </a:rPr>
              <a:t>Transformation</a:t>
            </a:r>
            <a:r>
              <a:rPr lang="en-US" sz="2500" dirty="0">
                <a:latin typeface="+mj-lt"/>
                <a:ea typeface="+mj-ea"/>
                <a:cs typeface="+mj-cs"/>
              </a:rPr>
              <a:t>: Significant physical and/or qualitative changes in form, structure, or meaning-making.</a:t>
            </a:r>
          </a:p>
        </p:txBody>
      </p:sp>
      <p:sp>
        <p:nvSpPr>
          <p:cNvPr id="3" name="Rectangle 2">
            <a:extLst>
              <a:ext uri="{FF2B5EF4-FFF2-40B4-BE49-F238E27FC236}">
                <a16:creationId xmlns:a16="http://schemas.microsoft.com/office/drawing/2014/main" id="{E0425BC7-709F-4773-A7F7-185997045455}"/>
              </a:ext>
            </a:extLst>
          </p:cNvPr>
          <p:cNvSpPr/>
          <p:nvPr/>
        </p:nvSpPr>
        <p:spPr>
          <a:xfrm>
            <a:off x="0" y="6673334"/>
            <a:ext cx="3416391" cy="184666"/>
          </a:xfrm>
          <a:prstGeom prst="rect">
            <a:avLst/>
          </a:prstGeom>
        </p:spPr>
        <p:txBody>
          <a:bodyPr wrap="square">
            <a:spAutoFit/>
          </a:bodyPr>
          <a:lstStyle/>
          <a:p>
            <a:pPr>
              <a:spcAft>
                <a:spcPts val="600"/>
              </a:spcAft>
            </a:pPr>
            <a:r>
              <a:rPr lang="en-GB" sz="600">
                <a:solidFill>
                  <a:schemeClr val="bg1">
                    <a:lumMod val="50000"/>
                  </a:schemeClr>
                </a:solidFill>
              </a:rPr>
              <a:t>Photo: Mathisa/ Shutterstock</a:t>
            </a:r>
          </a:p>
        </p:txBody>
      </p:sp>
      <p:sp>
        <p:nvSpPr>
          <p:cNvPr id="8" name="Rectangle 7">
            <a:extLst>
              <a:ext uri="{FF2B5EF4-FFF2-40B4-BE49-F238E27FC236}">
                <a16:creationId xmlns:a16="http://schemas.microsoft.com/office/drawing/2014/main" id="{66938871-E213-3C46-9D28-8B4BADD64ECF}"/>
              </a:ext>
            </a:extLst>
          </p:cNvPr>
          <p:cNvSpPr/>
          <p:nvPr/>
        </p:nvSpPr>
        <p:spPr>
          <a:xfrm>
            <a:off x="8775609" y="6658532"/>
            <a:ext cx="3416391" cy="261610"/>
          </a:xfrm>
          <a:prstGeom prst="rect">
            <a:avLst/>
          </a:prstGeom>
        </p:spPr>
        <p:txBody>
          <a:bodyPr wrap="square">
            <a:spAutoFit/>
          </a:bodyPr>
          <a:lstStyle/>
          <a:p>
            <a:r>
              <a:rPr lang="en-GB" sz="1100" dirty="0">
                <a:solidFill>
                  <a:schemeClr val="bg1">
                    <a:lumMod val="50000"/>
                  </a:schemeClr>
                </a:solidFill>
              </a:rPr>
              <a:t>Photo: </a:t>
            </a:r>
            <a:r>
              <a:rPr lang="en-GB" sz="1100" dirty="0" err="1">
                <a:solidFill>
                  <a:schemeClr val="bg1">
                    <a:lumMod val="50000"/>
                  </a:schemeClr>
                </a:solidFill>
              </a:rPr>
              <a:t>Mathisa</a:t>
            </a:r>
            <a:r>
              <a:rPr lang="en-GB" sz="1100" dirty="0">
                <a:solidFill>
                  <a:schemeClr val="bg1">
                    <a:lumMod val="50000"/>
                  </a:schemeClr>
                </a:solidFill>
              </a:rPr>
              <a:t>/ Shutterstock, , Karen O’Brien</a:t>
            </a:r>
          </a:p>
        </p:txBody>
      </p:sp>
    </p:spTree>
    <p:extLst>
      <p:ext uri="{BB962C8B-B14F-4D97-AF65-F5344CB8AC3E}">
        <p14:creationId xmlns:p14="http://schemas.microsoft.com/office/powerpoint/2010/main" val="37875151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B12129-8725-E8FB-E99E-F9242100ADF2}"/>
            </a:ext>
          </a:extLst>
        </p:cNvPr>
        <p:cNvGrpSpPr/>
        <p:nvPr/>
      </p:nvGrpSpPr>
      <p:grpSpPr>
        <a:xfrm>
          <a:off x="0" y="0"/>
          <a:ext cx="0" cy="0"/>
          <a:chOff x="0" y="0"/>
          <a:chExt cx="0" cy="0"/>
        </a:xfrm>
      </p:grpSpPr>
      <p:sp>
        <p:nvSpPr>
          <p:cNvPr id="385" name="Rectangle 15">
            <a:extLst>
              <a:ext uri="{FF2B5EF4-FFF2-40B4-BE49-F238E27FC236}">
                <a16:creationId xmlns:a16="http://schemas.microsoft.com/office/drawing/2014/main" id="{C3852988-32CF-8FBB-CE3C-3C9FD58D3D56}"/>
              </a:ext>
            </a:extLst>
          </p:cNvPr>
          <p:cNvSpPr/>
          <p:nvPr/>
        </p:nvSpPr>
        <p:spPr>
          <a:xfrm>
            <a:off x="0" y="0"/>
            <a:ext cx="12191760" cy="6857640"/>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r>
              <a:rPr lang="en-US" sz="1800" b="0" strike="noStrike" spc="-1">
                <a:solidFill>
                  <a:schemeClr val="lt1"/>
                </a:solidFill>
                <a:latin typeface="Calibri"/>
              </a:rPr>
              <a:t> </a:t>
            </a:r>
            <a:endParaRPr lang="en-US" sz="1800" b="0" strike="noStrike" spc="-1">
              <a:solidFill>
                <a:srgbClr val="FFFFFF"/>
              </a:solidFill>
              <a:latin typeface="Arial"/>
            </a:endParaRPr>
          </a:p>
        </p:txBody>
      </p:sp>
      <p:pic>
        <p:nvPicPr>
          <p:cNvPr id="386" name="Graphic 16">
            <a:extLst>
              <a:ext uri="{FF2B5EF4-FFF2-40B4-BE49-F238E27FC236}">
                <a16:creationId xmlns:a16="http://schemas.microsoft.com/office/drawing/2014/main" id="{183DC679-0823-4900-A9CB-21F98787EE1D}"/>
              </a:ext>
            </a:extLst>
          </p:cNvPr>
          <p:cNvPicPr/>
          <p:nvPr/>
        </p:nvPicPr>
        <p:blipFill>
          <a:blip r:embed="rId2">
            <a:extLst>
              <a:ext uri="{96DAC541-7B7A-43D3-8B79-37D633B846F1}">
                <asvg:svgBlip xmlns:asvg="http://schemas.microsoft.com/office/drawing/2016/SVG/main" r:embed="rId3"/>
              </a:ext>
            </a:extLst>
          </a:blip>
          <a:stretch/>
        </p:blipFill>
        <p:spPr>
          <a:xfrm>
            <a:off x="10390680" y="5397480"/>
            <a:ext cx="1078200" cy="1078200"/>
          </a:xfrm>
          <a:prstGeom prst="rect">
            <a:avLst/>
          </a:prstGeom>
          <a:ln w="0">
            <a:noFill/>
          </a:ln>
        </p:spPr>
      </p:pic>
      <p:sp>
        <p:nvSpPr>
          <p:cNvPr id="387" name="TextBox 17">
            <a:extLst>
              <a:ext uri="{FF2B5EF4-FFF2-40B4-BE49-F238E27FC236}">
                <a16:creationId xmlns:a16="http://schemas.microsoft.com/office/drawing/2014/main" id="{EB57C868-F0F7-9ACE-7D11-62E50B5F3C6A}"/>
              </a:ext>
            </a:extLst>
          </p:cNvPr>
          <p:cNvSpPr/>
          <p:nvPr/>
        </p:nvSpPr>
        <p:spPr>
          <a:xfrm>
            <a:off x="1003320" y="2444400"/>
            <a:ext cx="6950160" cy="44787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en-US" sz="4800" b="1" strike="noStrike" spc="-1">
                <a:solidFill>
                  <a:schemeClr val="lt1"/>
                </a:solidFill>
                <a:latin typeface="Roboto ExtraBold"/>
                <a:ea typeface="Roboto ExtraBold"/>
              </a:rPr>
              <a:t>“While exceeding 1.5</a:t>
            </a:r>
            <a:r>
              <a:rPr lang="en-US" sz="4800" b="1" strike="noStrike" spc="-1" baseline="30000">
                <a:solidFill>
                  <a:schemeClr val="lt1"/>
                </a:solidFill>
                <a:latin typeface="Roboto ExtraBold"/>
                <a:ea typeface="Roboto ExtraBold"/>
              </a:rPr>
              <a:t>o</a:t>
            </a:r>
            <a:r>
              <a:rPr lang="en-US" sz="4800" b="1" strike="noStrike" spc="-1">
                <a:solidFill>
                  <a:schemeClr val="lt1"/>
                </a:solidFill>
                <a:latin typeface="Roboto ExtraBold"/>
                <a:ea typeface="Roboto ExtraBold"/>
              </a:rPr>
              <a:t>C is unavoidable. How high we go and for how long it lasts is still in our hands.”</a:t>
            </a:r>
            <a:endParaRPr lang="en-US" sz="4800" b="0" strike="noStrike" spc="-1">
              <a:solidFill>
                <a:srgbClr val="000000"/>
              </a:solidFill>
              <a:latin typeface="Arial"/>
            </a:endParaRPr>
          </a:p>
          <a:p>
            <a:pPr defTabSz="914400">
              <a:lnSpc>
                <a:spcPct val="100000"/>
              </a:lnSpc>
              <a:tabLst>
                <a:tab pos="0" algn="l"/>
              </a:tabLst>
            </a:pPr>
            <a:endParaRPr lang="en-US" sz="4800" b="0" strike="noStrike" spc="-1">
              <a:solidFill>
                <a:srgbClr val="000000"/>
              </a:solidFill>
              <a:latin typeface="Arial"/>
            </a:endParaRPr>
          </a:p>
        </p:txBody>
      </p:sp>
    </p:spTree>
    <p:extLst>
      <p:ext uri="{BB962C8B-B14F-4D97-AF65-F5344CB8AC3E}">
        <p14:creationId xmlns:p14="http://schemas.microsoft.com/office/powerpoint/2010/main" val="1522382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289051" y="304800"/>
            <a:ext cx="10013949" cy="762000"/>
          </a:xfrm>
        </p:spPr>
        <p:txBody>
          <a:bodyPr/>
          <a:lstStyle/>
          <a:p>
            <a:pPr algn="ctr">
              <a:defRPr/>
            </a:pPr>
            <a:r>
              <a:rPr lang="en-US" b="1" dirty="0">
                <a:solidFill>
                  <a:srgbClr val="00B0F0"/>
                </a:solidFill>
                <a:latin typeface="+mn-lt"/>
              </a:rPr>
              <a:t>Acknowledgements</a:t>
            </a:r>
          </a:p>
        </p:txBody>
      </p:sp>
      <p:sp>
        <p:nvSpPr>
          <p:cNvPr id="5" name="Text Placeholder 4">
            <a:extLst>
              <a:ext uri="{FF2B5EF4-FFF2-40B4-BE49-F238E27FC236}">
                <a16:creationId xmlns:a16="http://schemas.microsoft.com/office/drawing/2014/main" id="{61366FD7-7EFE-1EBD-0577-1DAE7E812B66}"/>
              </a:ext>
            </a:extLst>
          </p:cNvPr>
          <p:cNvSpPr>
            <a:spLocks noGrp="1"/>
          </p:cNvSpPr>
          <p:nvPr>
            <p:ph type="body" sz="quarter" idx="11"/>
          </p:nvPr>
        </p:nvSpPr>
        <p:spPr>
          <a:xfrm>
            <a:off x="1287977" y="1330036"/>
            <a:ext cx="9914467" cy="4613564"/>
          </a:xfrm>
        </p:spPr>
        <p:txBody>
          <a:bodyPr>
            <a:normAutofit fontScale="62500" lnSpcReduction="20000"/>
          </a:bodyPr>
          <a:lstStyle/>
          <a:p>
            <a:r>
              <a:rPr lang="en-US" sz="3300" b="1" dirty="0">
                <a:latin typeface="Calibri" panose="020F0502020204030204" pitchFamily="34" charset="0"/>
                <a:cs typeface="Calibri" panose="020F0502020204030204" pitchFamily="34" charset="0"/>
              </a:rPr>
              <a:t>Debra Roberts, Bruce Hewitson, </a:t>
            </a:r>
            <a:r>
              <a:rPr lang="en-US" sz="3300" b="1">
                <a:latin typeface="Calibri" panose="020F0502020204030204" pitchFamily="34" charset="0"/>
                <a:cs typeface="Calibri" panose="020F0502020204030204" pitchFamily="34" charset="0"/>
              </a:rPr>
              <a:t>David Dodman </a:t>
            </a:r>
            <a:r>
              <a:rPr lang="en-US" sz="3300" b="1" dirty="0">
                <a:latin typeface="Calibri" panose="020F0502020204030204" pitchFamily="34" charset="0"/>
                <a:cs typeface="Calibri" panose="020F0502020204030204" pitchFamily="34" charset="0"/>
              </a:rPr>
              <a:t>and UNEP Overshoot team</a:t>
            </a:r>
          </a:p>
          <a:p>
            <a:r>
              <a:rPr lang="en-US" sz="3300" b="1" dirty="0">
                <a:latin typeface="Calibri" panose="020F0502020204030204" pitchFamily="34" charset="0"/>
                <a:cs typeface="Calibri" panose="020F0502020204030204" pitchFamily="34" charset="0"/>
              </a:rPr>
              <a:t>Francois Engelbrecht, Bob Scholes and GCI team</a:t>
            </a:r>
          </a:p>
          <a:p>
            <a:r>
              <a:rPr lang="en-US" sz="3300" b="1" dirty="0">
                <a:latin typeface="Calibri" panose="020F0502020204030204" pitchFamily="34" charset="0"/>
                <a:cs typeface="Calibri" panose="020F0502020204030204" pitchFamily="34" charset="0"/>
              </a:rPr>
              <a:t>Karen O Brien and Linda </a:t>
            </a:r>
            <a:r>
              <a:rPr lang="en-US" sz="3300" b="1" dirty="0" err="1">
                <a:latin typeface="Calibri" panose="020F0502020204030204" pitchFamily="34" charset="0"/>
                <a:cs typeface="Calibri" panose="020F0502020204030204" pitchFamily="34" charset="0"/>
              </a:rPr>
              <a:t>Sygna</a:t>
            </a:r>
            <a:endParaRPr lang="en-US" sz="3300" b="1" dirty="0">
              <a:latin typeface="Calibri" panose="020F0502020204030204" pitchFamily="34" charset="0"/>
              <a:cs typeface="Calibri" panose="020F0502020204030204" pitchFamily="34" charset="0"/>
            </a:endParaRPr>
          </a:p>
          <a:p>
            <a:r>
              <a:rPr lang="en-US" sz="3300" b="1" dirty="0">
                <a:latin typeface="Calibri" panose="020F0502020204030204" pitchFamily="34" charset="0"/>
                <a:cs typeface="Calibri" panose="020F0502020204030204" pitchFamily="34" charset="0"/>
              </a:rPr>
              <a:t>City of </a:t>
            </a:r>
            <a:r>
              <a:rPr lang="en-US" sz="3300" b="1" dirty="0" err="1">
                <a:latin typeface="Calibri" panose="020F0502020204030204" pitchFamily="34" charset="0"/>
                <a:cs typeface="Calibri" panose="020F0502020204030204" pitchFamily="34" charset="0"/>
              </a:rPr>
              <a:t>Jhb</a:t>
            </a:r>
            <a:r>
              <a:rPr lang="en-US" sz="3300" b="1" dirty="0">
                <a:latin typeface="Calibri" panose="020F0502020204030204" pitchFamily="34" charset="0"/>
                <a:cs typeface="Calibri" panose="020F0502020204030204" pitchFamily="34" charset="0"/>
              </a:rPr>
              <a:t> – EISD and the youth - SAIIA</a:t>
            </a:r>
          </a:p>
          <a:p>
            <a:r>
              <a:rPr lang="en-US" sz="3300" b="1" dirty="0">
                <a:latin typeface="+mn-lt"/>
              </a:rPr>
              <a:t>Bradley Riley, former student – World Bank</a:t>
            </a:r>
          </a:p>
          <a:p>
            <a:r>
              <a:rPr lang="en-US" sz="3300" b="1" dirty="0" err="1">
                <a:latin typeface="+mn-lt"/>
              </a:rPr>
              <a:t>Zeeda</a:t>
            </a:r>
            <a:r>
              <a:rPr lang="en-US" sz="3300" b="1" dirty="0">
                <a:latin typeface="+mn-lt"/>
              </a:rPr>
              <a:t> Fatima Mohamad – Malaysia</a:t>
            </a:r>
          </a:p>
          <a:p>
            <a:r>
              <a:rPr lang="en-US" sz="3300" b="1" dirty="0" err="1">
                <a:latin typeface="+mn-lt"/>
              </a:rPr>
              <a:t>Hannelie</a:t>
            </a:r>
            <a:r>
              <a:rPr lang="en-US" sz="3300" b="1" dirty="0">
                <a:latin typeface="+mn-lt"/>
              </a:rPr>
              <a:t> Warrington Coetzee – Independent artist</a:t>
            </a:r>
          </a:p>
          <a:p>
            <a:r>
              <a:rPr lang="en-US" sz="3300" b="1" dirty="0">
                <a:latin typeface="+mn-lt"/>
              </a:rPr>
              <a:t>SADAG – South African Depression and Anxiety Group, </a:t>
            </a:r>
            <a:r>
              <a:rPr lang="en-US" sz="3300" b="1" dirty="0" err="1">
                <a:latin typeface="+mn-lt"/>
              </a:rPr>
              <a:t>www.sadag.org</a:t>
            </a:r>
            <a:r>
              <a:rPr lang="en-US" sz="3300" b="1" dirty="0">
                <a:latin typeface="+mn-lt"/>
              </a:rPr>
              <a:t>.</a:t>
            </a:r>
          </a:p>
          <a:p>
            <a:endParaRPr lang="en-US" sz="8600" b="1" dirty="0"/>
          </a:p>
          <a:p>
            <a:endParaRPr lang="en-US" sz="8600" b="1" dirty="0"/>
          </a:p>
          <a:p>
            <a:endParaRPr lang="en-US" b="1" dirty="0"/>
          </a:p>
          <a:p>
            <a:endParaRPr lang="en-US" dirty="0"/>
          </a:p>
        </p:txBody>
      </p:sp>
    </p:spTree>
    <p:extLst>
      <p:ext uri="{BB962C8B-B14F-4D97-AF65-F5344CB8AC3E}">
        <p14:creationId xmlns:p14="http://schemas.microsoft.com/office/powerpoint/2010/main" val="28237578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1107</TotalTime>
  <Words>2491</Words>
  <Application>Microsoft Macintosh PowerPoint</Application>
  <PresentationFormat>Widescreen</PresentationFormat>
  <Paragraphs>311</Paragraphs>
  <Slides>41</Slides>
  <Notes>21</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41</vt:i4>
      </vt:variant>
    </vt:vector>
  </HeadingPairs>
  <TitlesOfParts>
    <vt:vector size="54" baseType="lpstr">
      <vt:lpstr>ＭＳ Ｐゴシック</vt:lpstr>
      <vt:lpstr>Arial</vt:lpstr>
      <vt:lpstr>Calibri</vt:lpstr>
      <vt:lpstr>Century Gothic</vt:lpstr>
      <vt:lpstr>Roboto</vt:lpstr>
      <vt:lpstr>Roboto Black</vt:lpstr>
      <vt:lpstr>Roboto ExtraBold</vt:lpstr>
      <vt:lpstr>Roboto Light</vt:lpstr>
      <vt:lpstr>Roboto Medium</vt:lpstr>
      <vt:lpstr>StoneSerifStd</vt:lpstr>
      <vt:lpstr>Times New Roman</vt:lpstr>
      <vt:lpstr>ヒラギノ角ゴ Pro W3</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KZN flooding</vt:lpstr>
      <vt:lpstr>Intersectionality of CC and other vulnerability drivers</vt:lpstr>
      <vt:lpstr>Early Warning days BEFORE – reducing risks key</vt:lpstr>
      <vt:lpstr>BUT, What about the days AFTER ….what then?</vt:lpstr>
      <vt:lpstr>Seeing our planetary risks through different eyes</vt:lpstr>
      <vt:lpstr>PowerPoint Presentation</vt:lpstr>
      <vt:lpstr>PowerPoint Presentation</vt:lpstr>
      <vt:lpstr>PowerPoint Presentation</vt:lpstr>
      <vt:lpstr>PowerPoint Presentation</vt:lpstr>
      <vt:lpstr>IPBES Nature Futures Framework</vt:lpstr>
      <vt:lpstr>Nature futures, Nature Based approaches, Eba (Pascual et al. 2017, Holden et al., 2026; IPBES reports)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Opportunities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Hanna Thorpe</cp:lastModifiedBy>
  <cp:revision>190</cp:revision>
  <dcterms:created xsi:type="dcterms:W3CDTF">2021-09-03T07:26:03Z</dcterms:created>
  <dcterms:modified xsi:type="dcterms:W3CDTF">2026-09-14T13:25:32Z</dcterms:modified>
</cp:coreProperties>
</file>