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4.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5.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6.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7.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8.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961" r:id="rId1"/>
    <p:sldMasterId id="2147484059" r:id="rId2"/>
    <p:sldMasterId id="2147484254" r:id="rId3"/>
    <p:sldMasterId id="2147484338" r:id="rId4"/>
    <p:sldMasterId id="2147484396" r:id="rId5"/>
    <p:sldMasterId id="2147484408" r:id="rId6"/>
    <p:sldMasterId id="2147484432" r:id="rId7"/>
    <p:sldMasterId id="2147484444" r:id="rId8"/>
    <p:sldMasterId id="2147484464" r:id="rId9"/>
  </p:sldMasterIdLst>
  <p:notesMasterIdLst>
    <p:notesMasterId r:id="rId27"/>
  </p:notesMasterIdLst>
  <p:sldIdLst>
    <p:sldId id="357" r:id="rId10"/>
    <p:sldId id="4068" r:id="rId11"/>
    <p:sldId id="2147470047" r:id="rId12"/>
    <p:sldId id="2147470050" r:id="rId13"/>
    <p:sldId id="2147470027" r:id="rId14"/>
    <p:sldId id="2147470028" r:id="rId15"/>
    <p:sldId id="2147470033" r:id="rId16"/>
    <p:sldId id="2147470029" r:id="rId17"/>
    <p:sldId id="2147470046" r:id="rId18"/>
    <p:sldId id="2147470023" r:id="rId19"/>
    <p:sldId id="333" r:id="rId20"/>
    <p:sldId id="940" r:id="rId21"/>
    <p:sldId id="2147470040" r:id="rId22"/>
    <p:sldId id="2147470038" r:id="rId23"/>
    <p:sldId id="4086" r:id="rId24"/>
    <p:sldId id="420" r:id="rId25"/>
    <p:sldId id="42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7174"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587" autoAdjust="0"/>
    <p:restoredTop sz="86375" autoAdjust="0"/>
  </p:normalViewPr>
  <p:slideViewPr>
    <p:cSldViewPr snapToGrid="0">
      <p:cViewPr varScale="1">
        <p:scale>
          <a:sx n="61" d="100"/>
          <a:sy n="61" d="100"/>
        </p:scale>
        <p:origin x="52" y="44"/>
      </p:cViewPr>
      <p:guideLst>
        <p:guide pos="7174"/>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5236"/>
    </p:cViewPr>
  </p:sorterViewPr>
  <p:notesViewPr>
    <p:cSldViewPr snapToGrid="0">
      <p:cViewPr varScale="1">
        <p:scale>
          <a:sx n="54" d="100"/>
          <a:sy n="54" d="100"/>
        </p:scale>
        <p:origin x="256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0F0420-1B94-417D-9B4E-FD85C8B0A919}"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213555-9A23-4070-961E-EB884339555D}" type="slidenum">
              <a:rPr lang="en-US" smtClean="0"/>
              <a:t>‹#›</a:t>
            </a:fld>
            <a:endParaRPr lang="en-US"/>
          </a:p>
        </p:txBody>
      </p:sp>
    </p:spTree>
    <p:extLst>
      <p:ext uri="{BB962C8B-B14F-4D97-AF65-F5344CB8AC3E}">
        <p14:creationId xmlns:p14="http://schemas.microsoft.com/office/powerpoint/2010/main" val="1626273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a:xfrm>
            <a:off x="381000" y="685800"/>
            <a:ext cx="6096000" cy="3429000"/>
          </a:xfrm>
          <a:ln/>
        </p:spPr>
      </p:sp>
      <p:sp>
        <p:nvSpPr>
          <p:cNvPr id="148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dirty="0">
              <a:latin typeface="Arial" panose="020B0604020202020204" pitchFamily="34" charset="0"/>
            </a:endParaRPr>
          </a:p>
        </p:txBody>
      </p:sp>
      <p:sp>
        <p:nvSpPr>
          <p:cNvPr id="148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16" charset="-128"/>
              </a:defRPr>
            </a:lvl1pPr>
            <a:lvl2pPr marL="742950" indent="-285750">
              <a:defRPr sz="2400">
                <a:solidFill>
                  <a:schemeClr val="tx1"/>
                </a:solidFill>
                <a:latin typeface="Arial" panose="020B0604020202020204" pitchFamily="34" charset="0"/>
                <a:ea typeface="ヒラギノ角ゴ Pro W3" pitchFamily="116" charset="-128"/>
              </a:defRPr>
            </a:lvl2pPr>
            <a:lvl3pPr marL="1143000" indent="-228600">
              <a:defRPr sz="2400">
                <a:solidFill>
                  <a:schemeClr val="tx1"/>
                </a:solidFill>
                <a:latin typeface="Arial" panose="020B0604020202020204" pitchFamily="34" charset="0"/>
                <a:ea typeface="ヒラギノ角ゴ Pro W3" pitchFamily="116" charset="-128"/>
              </a:defRPr>
            </a:lvl3pPr>
            <a:lvl4pPr marL="1600200" indent="-228600">
              <a:defRPr sz="2400">
                <a:solidFill>
                  <a:schemeClr val="tx1"/>
                </a:solidFill>
                <a:latin typeface="Arial" panose="020B0604020202020204" pitchFamily="34" charset="0"/>
                <a:ea typeface="ヒラギノ角ゴ Pro W3" pitchFamily="116" charset="-128"/>
              </a:defRPr>
            </a:lvl4pPr>
            <a:lvl5pPr marL="2057400" indent="-228600">
              <a:defRPr sz="2400">
                <a:solidFill>
                  <a:schemeClr val="tx1"/>
                </a:solidFill>
                <a:latin typeface="Arial" panose="020B0604020202020204" pitchFamily="34" charset="0"/>
                <a:ea typeface="ヒラギノ角ゴ Pro W3" pitchFamily="116"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BEEFECD-D36F-4840-AEC5-FDAD125C31A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itchFamily="116"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16" charset="-128"/>
              <a:cs typeface="+mn-cs"/>
            </a:endParaRPr>
          </a:p>
        </p:txBody>
      </p:sp>
    </p:spTree>
    <p:extLst>
      <p:ext uri="{BB962C8B-B14F-4D97-AF65-F5344CB8AC3E}">
        <p14:creationId xmlns:p14="http://schemas.microsoft.com/office/powerpoint/2010/main" val="1128432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B805D9D-883F-7AD0-B3D6-0BD0E949C598}"/>
            </a:ext>
          </a:extLst>
        </p:cNvPr>
        <p:cNvGrpSpPr/>
        <p:nvPr/>
      </p:nvGrpSpPr>
      <p:grpSpPr>
        <a:xfrm>
          <a:off x="0" y="0"/>
          <a:ext cx="0" cy="0"/>
          <a:chOff x="0" y="0"/>
          <a:chExt cx="0" cy="0"/>
        </a:xfrm>
      </p:grpSpPr>
      <p:sp>
        <p:nvSpPr>
          <p:cNvPr id="160770" name="Rectangle 33">
            <a:extLst>
              <a:ext uri="{FF2B5EF4-FFF2-40B4-BE49-F238E27FC236}">
                <a16:creationId xmlns:a16="http://schemas.microsoft.com/office/drawing/2014/main" id="{0ADE14B0-81DF-B808-C03A-67D56A7724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1pPr>
            <a:lvl2pPr marL="742950" indent="-28575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2pPr>
            <a:lvl3pPr marL="11430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3pPr>
            <a:lvl4pPr marL="16002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4pPr>
            <a:lvl5pPr marL="20574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5pPr>
            <a:lvl6pPr marL="25146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6pPr>
            <a:lvl7pPr marL="29718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7pPr>
            <a:lvl8pPr marL="34290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8pPr>
            <a:lvl9pPr marL="38862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tab pos="723900" algn="l"/>
                <a:tab pos="1447800" algn="l"/>
                <a:tab pos="2171700" algn="l"/>
                <a:tab pos="2895600" algn="l"/>
              </a:tabLst>
              <a:defRPr/>
            </a:pPr>
            <a:fld id="{0F992C65-E6B6-4E0E-BBE3-E12C6234872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ヒラギノ角ゴ Pro W3" pitchFamily="116" charset="-128"/>
                <a:cs typeface="+mn-cs"/>
              </a:rPr>
              <a:pPr marL="0" marR="0" lvl="0" indent="0" algn="r" defTabSz="914400" rtl="0" eaLnBrk="0" fontAlgn="base" latinLnBrk="0" hangingPunct="0">
                <a:lnSpc>
                  <a:spcPct val="100000"/>
                </a:lnSpc>
                <a:spcBef>
                  <a:spcPct val="0"/>
                </a:spcBef>
                <a:spcAft>
                  <a:spcPct val="0"/>
                </a:spcAft>
                <a:buClrTx/>
                <a:buSzTx/>
                <a:buFontTx/>
                <a:buNone/>
                <a:tabLst>
                  <a:tab pos="723900" algn="l"/>
                  <a:tab pos="1447800" algn="l"/>
                  <a:tab pos="2171700" algn="l"/>
                  <a:tab pos="2895600" algn="l"/>
                </a:tabLst>
                <a:defRPr/>
              </a:pPr>
              <a:t>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ヒラギノ角ゴ Pro W3" pitchFamily="116" charset="-128"/>
              <a:cs typeface="+mn-cs"/>
            </a:endParaRPr>
          </a:p>
        </p:txBody>
      </p:sp>
      <p:sp>
        <p:nvSpPr>
          <p:cNvPr id="160771" name="Text Box 2">
            <a:extLst>
              <a:ext uri="{FF2B5EF4-FFF2-40B4-BE49-F238E27FC236}">
                <a16:creationId xmlns:a16="http://schemas.microsoft.com/office/drawing/2014/main" id="{67C57B9D-979E-0E86-EE50-C6893E6DC928}"/>
              </a:ext>
            </a:extLst>
          </p:cNvPr>
          <p:cNvSpPr txBox="1">
            <a:spLocks noChangeArrowheads="1"/>
          </p:cNvSpPr>
          <p:nvPr/>
        </p:nvSpPr>
        <p:spPr bwMode="auto">
          <a:xfrm>
            <a:off x="1130300" y="674688"/>
            <a:ext cx="4597400" cy="344805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defRPr sz="2400">
                <a:solidFill>
                  <a:schemeClr val="tx1"/>
                </a:solidFill>
                <a:latin typeface="Arial" panose="020B0604020202020204" pitchFamily="34" charset="0"/>
                <a:ea typeface="ヒラギノ角ゴ Pro W3" pitchFamily="116" charset="-128"/>
              </a:defRPr>
            </a:lvl1pPr>
            <a:lvl2pPr marL="742950" indent="-285750" defTabSz="449263">
              <a:defRPr sz="2400">
                <a:solidFill>
                  <a:schemeClr val="tx1"/>
                </a:solidFill>
                <a:latin typeface="Arial" panose="020B0604020202020204" pitchFamily="34" charset="0"/>
                <a:ea typeface="ヒラギノ角ゴ Pro W3" pitchFamily="116" charset="-128"/>
              </a:defRPr>
            </a:lvl2pPr>
            <a:lvl3pPr marL="1143000" indent="-228600" defTabSz="449263">
              <a:defRPr sz="2400">
                <a:solidFill>
                  <a:schemeClr val="tx1"/>
                </a:solidFill>
                <a:latin typeface="Arial" panose="020B0604020202020204" pitchFamily="34" charset="0"/>
                <a:ea typeface="ヒラギノ角ゴ Pro W3" pitchFamily="116" charset="-128"/>
              </a:defRPr>
            </a:lvl3pPr>
            <a:lvl4pPr marL="1600200" indent="-228600" defTabSz="449263">
              <a:defRPr sz="2400">
                <a:solidFill>
                  <a:schemeClr val="tx1"/>
                </a:solidFill>
                <a:latin typeface="Arial" panose="020B0604020202020204" pitchFamily="34" charset="0"/>
                <a:ea typeface="ヒラギノ角ゴ Pro W3" pitchFamily="116" charset="-128"/>
              </a:defRPr>
            </a:lvl4pPr>
            <a:lvl5pPr marL="2057400" indent="-228600" defTabSz="449263">
              <a:defRPr sz="2400">
                <a:solidFill>
                  <a:schemeClr val="tx1"/>
                </a:solidFill>
                <a:latin typeface="Arial" panose="020B0604020202020204" pitchFamily="34" charset="0"/>
                <a:ea typeface="ヒラギノ角ゴ Pro W3" pitchFamily="116" charset="-128"/>
              </a:defRPr>
            </a:lvl5pPr>
            <a:lvl6pPr marL="25146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6pPr>
            <a:lvl7pPr marL="29718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7pPr>
            <a:lvl8pPr marL="34290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8pPr>
            <a:lvl9pPr marL="38862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endParaRPr kumimoji="0" lang="en-US" altLang="en-US" sz="2400" b="0" i="0" u="none" strike="noStrike" kern="1200" cap="none" spc="0" normalizeH="0" baseline="0" noProof="0">
              <a:ln>
                <a:noFill/>
              </a:ln>
              <a:solidFill>
                <a:srgbClr val="FFFFFF"/>
              </a:solidFill>
              <a:effectLst/>
              <a:uLnTx/>
              <a:uFillTx/>
              <a:latin typeface="Arial" panose="020B0604020202020204" pitchFamily="34" charset="0"/>
              <a:ea typeface="ヒラギノ角ゴ Pro W3" pitchFamily="116" charset="-128"/>
              <a:cs typeface="+mn-cs"/>
            </a:endParaRPr>
          </a:p>
        </p:txBody>
      </p:sp>
      <p:sp>
        <p:nvSpPr>
          <p:cNvPr id="160772" name="Rectangle 3">
            <a:extLst>
              <a:ext uri="{FF2B5EF4-FFF2-40B4-BE49-F238E27FC236}">
                <a16:creationId xmlns:a16="http://schemas.microsoft.com/office/drawing/2014/main" id="{A443A0ED-3A25-B06A-7F88-62892ED7AE8E}"/>
              </a:ext>
            </a:extLst>
          </p:cNvPr>
          <p:cNvSpPr>
            <a:spLocks noGrp="1" noChangeArrowheads="1"/>
          </p:cNvSpPr>
          <p:nvPr>
            <p:ph type="body"/>
          </p:nvPr>
        </p:nvSpPr>
        <p:spPr>
          <a:xfrm>
            <a:off x="914400" y="4343400"/>
            <a:ext cx="4987925" cy="4073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Arial" panose="020B0604020202020204" pitchFamily="34" charset="0"/>
            </a:endParaRPr>
          </a:p>
        </p:txBody>
      </p:sp>
    </p:spTree>
    <p:extLst>
      <p:ext uri="{BB962C8B-B14F-4D97-AF65-F5344CB8AC3E}">
        <p14:creationId xmlns:p14="http://schemas.microsoft.com/office/powerpoint/2010/main" val="1492386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5FE8CCC-C1E5-17B3-BB68-1CBE37467463}"/>
            </a:ext>
          </a:extLst>
        </p:cNvPr>
        <p:cNvGrpSpPr/>
        <p:nvPr/>
      </p:nvGrpSpPr>
      <p:grpSpPr>
        <a:xfrm>
          <a:off x="0" y="0"/>
          <a:ext cx="0" cy="0"/>
          <a:chOff x="0" y="0"/>
          <a:chExt cx="0" cy="0"/>
        </a:xfrm>
      </p:grpSpPr>
      <p:sp>
        <p:nvSpPr>
          <p:cNvPr id="160770" name="Rectangle 33">
            <a:extLst>
              <a:ext uri="{FF2B5EF4-FFF2-40B4-BE49-F238E27FC236}">
                <a16:creationId xmlns:a16="http://schemas.microsoft.com/office/drawing/2014/main" id="{4FB80784-8BAE-74DA-524F-366347E0F33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1pPr>
            <a:lvl2pPr marL="742950" indent="-28575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2pPr>
            <a:lvl3pPr marL="11430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3pPr>
            <a:lvl4pPr marL="16002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4pPr>
            <a:lvl5pPr marL="20574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5pPr>
            <a:lvl6pPr marL="25146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6pPr>
            <a:lvl7pPr marL="29718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7pPr>
            <a:lvl8pPr marL="34290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8pPr>
            <a:lvl9pPr marL="38862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tab pos="723900" algn="l"/>
                <a:tab pos="1447800" algn="l"/>
                <a:tab pos="2171700" algn="l"/>
                <a:tab pos="2895600" algn="l"/>
              </a:tabLst>
              <a:defRPr/>
            </a:pPr>
            <a:fld id="{0F992C65-E6B6-4E0E-BBE3-E12C6234872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ヒラギノ角ゴ Pro W3" pitchFamily="116" charset="-128"/>
                <a:cs typeface="+mn-cs"/>
              </a:rPr>
              <a:pPr marL="0" marR="0" lvl="0" indent="0" algn="r" defTabSz="914400" rtl="0" eaLnBrk="0" fontAlgn="base" latinLnBrk="0" hangingPunct="0">
                <a:lnSpc>
                  <a:spcPct val="100000"/>
                </a:lnSpc>
                <a:spcBef>
                  <a:spcPct val="0"/>
                </a:spcBef>
                <a:spcAft>
                  <a:spcPct val="0"/>
                </a:spcAft>
                <a:buClrTx/>
                <a:buSzTx/>
                <a:buFontTx/>
                <a:buNone/>
                <a:tabLst>
                  <a:tab pos="723900" algn="l"/>
                  <a:tab pos="1447800" algn="l"/>
                  <a:tab pos="2171700" algn="l"/>
                  <a:tab pos="2895600" algn="l"/>
                </a:tabLst>
                <a:defRPr/>
              </a:pPr>
              <a:t>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ヒラギノ角ゴ Pro W3" pitchFamily="116" charset="-128"/>
              <a:cs typeface="+mn-cs"/>
            </a:endParaRPr>
          </a:p>
        </p:txBody>
      </p:sp>
      <p:sp>
        <p:nvSpPr>
          <p:cNvPr id="160771" name="Text Box 2">
            <a:extLst>
              <a:ext uri="{FF2B5EF4-FFF2-40B4-BE49-F238E27FC236}">
                <a16:creationId xmlns:a16="http://schemas.microsoft.com/office/drawing/2014/main" id="{1001EDBA-D204-61CA-593F-DBCFB3DB402D}"/>
              </a:ext>
            </a:extLst>
          </p:cNvPr>
          <p:cNvSpPr txBox="1">
            <a:spLocks noChangeArrowheads="1"/>
          </p:cNvSpPr>
          <p:nvPr/>
        </p:nvSpPr>
        <p:spPr bwMode="auto">
          <a:xfrm>
            <a:off x="1130300" y="674688"/>
            <a:ext cx="4597400" cy="344805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defRPr sz="2400">
                <a:solidFill>
                  <a:schemeClr val="tx1"/>
                </a:solidFill>
                <a:latin typeface="Arial" panose="020B0604020202020204" pitchFamily="34" charset="0"/>
                <a:ea typeface="ヒラギノ角ゴ Pro W3" pitchFamily="116" charset="-128"/>
              </a:defRPr>
            </a:lvl1pPr>
            <a:lvl2pPr marL="742950" indent="-285750" defTabSz="449263">
              <a:defRPr sz="2400">
                <a:solidFill>
                  <a:schemeClr val="tx1"/>
                </a:solidFill>
                <a:latin typeface="Arial" panose="020B0604020202020204" pitchFamily="34" charset="0"/>
                <a:ea typeface="ヒラギノ角ゴ Pro W3" pitchFamily="116" charset="-128"/>
              </a:defRPr>
            </a:lvl2pPr>
            <a:lvl3pPr marL="1143000" indent="-228600" defTabSz="449263">
              <a:defRPr sz="2400">
                <a:solidFill>
                  <a:schemeClr val="tx1"/>
                </a:solidFill>
                <a:latin typeface="Arial" panose="020B0604020202020204" pitchFamily="34" charset="0"/>
                <a:ea typeface="ヒラギノ角ゴ Pro W3" pitchFamily="116" charset="-128"/>
              </a:defRPr>
            </a:lvl3pPr>
            <a:lvl4pPr marL="1600200" indent="-228600" defTabSz="449263">
              <a:defRPr sz="2400">
                <a:solidFill>
                  <a:schemeClr val="tx1"/>
                </a:solidFill>
                <a:latin typeface="Arial" panose="020B0604020202020204" pitchFamily="34" charset="0"/>
                <a:ea typeface="ヒラギノ角ゴ Pro W3" pitchFamily="116" charset="-128"/>
              </a:defRPr>
            </a:lvl4pPr>
            <a:lvl5pPr marL="2057400" indent="-228600" defTabSz="449263">
              <a:defRPr sz="2400">
                <a:solidFill>
                  <a:schemeClr val="tx1"/>
                </a:solidFill>
                <a:latin typeface="Arial" panose="020B0604020202020204" pitchFamily="34" charset="0"/>
                <a:ea typeface="ヒラギノ角ゴ Pro W3" pitchFamily="116" charset="-128"/>
              </a:defRPr>
            </a:lvl5pPr>
            <a:lvl6pPr marL="25146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6pPr>
            <a:lvl7pPr marL="29718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7pPr>
            <a:lvl8pPr marL="34290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8pPr>
            <a:lvl9pPr marL="38862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endParaRPr kumimoji="0" lang="en-US" altLang="en-US" sz="2400" b="0" i="0" u="none" strike="noStrike" kern="1200" cap="none" spc="0" normalizeH="0" baseline="0" noProof="0">
              <a:ln>
                <a:noFill/>
              </a:ln>
              <a:solidFill>
                <a:srgbClr val="FFFFFF"/>
              </a:solidFill>
              <a:effectLst/>
              <a:uLnTx/>
              <a:uFillTx/>
              <a:latin typeface="Arial" panose="020B0604020202020204" pitchFamily="34" charset="0"/>
              <a:ea typeface="ヒラギノ角ゴ Pro W3" pitchFamily="116" charset="-128"/>
              <a:cs typeface="+mn-cs"/>
            </a:endParaRPr>
          </a:p>
        </p:txBody>
      </p:sp>
      <p:sp>
        <p:nvSpPr>
          <p:cNvPr id="160772" name="Rectangle 3">
            <a:extLst>
              <a:ext uri="{FF2B5EF4-FFF2-40B4-BE49-F238E27FC236}">
                <a16:creationId xmlns:a16="http://schemas.microsoft.com/office/drawing/2014/main" id="{E13724BB-E97E-D7B0-0D17-941B82A5C458}"/>
              </a:ext>
            </a:extLst>
          </p:cNvPr>
          <p:cNvSpPr>
            <a:spLocks noGrp="1" noChangeArrowheads="1"/>
          </p:cNvSpPr>
          <p:nvPr>
            <p:ph type="body"/>
          </p:nvPr>
        </p:nvSpPr>
        <p:spPr>
          <a:xfrm>
            <a:off x="914400" y="4343400"/>
            <a:ext cx="4987925" cy="4073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Arial" panose="020B0604020202020204" pitchFamily="34" charset="0"/>
            </a:endParaRPr>
          </a:p>
        </p:txBody>
      </p:sp>
    </p:spTree>
    <p:extLst>
      <p:ext uri="{BB962C8B-B14F-4D97-AF65-F5344CB8AC3E}">
        <p14:creationId xmlns:p14="http://schemas.microsoft.com/office/powerpoint/2010/main" val="3496437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56A4C0E-C08F-AE5A-D8B6-E739241C45C8}"/>
            </a:ext>
          </a:extLst>
        </p:cNvPr>
        <p:cNvGrpSpPr/>
        <p:nvPr/>
      </p:nvGrpSpPr>
      <p:grpSpPr>
        <a:xfrm>
          <a:off x="0" y="0"/>
          <a:ext cx="0" cy="0"/>
          <a:chOff x="0" y="0"/>
          <a:chExt cx="0" cy="0"/>
        </a:xfrm>
      </p:grpSpPr>
      <p:sp>
        <p:nvSpPr>
          <p:cNvPr id="160770" name="Rectangle 33">
            <a:extLst>
              <a:ext uri="{FF2B5EF4-FFF2-40B4-BE49-F238E27FC236}">
                <a16:creationId xmlns:a16="http://schemas.microsoft.com/office/drawing/2014/main" id="{FA554950-7ED3-0001-F3AC-BC6B3B1CF3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1pPr>
            <a:lvl2pPr marL="742950" indent="-28575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2pPr>
            <a:lvl3pPr marL="11430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3pPr>
            <a:lvl4pPr marL="16002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4pPr>
            <a:lvl5pPr marL="20574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5pPr>
            <a:lvl6pPr marL="25146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6pPr>
            <a:lvl7pPr marL="29718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7pPr>
            <a:lvl8pPr marL="34290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8pPr>
            <a:lvl9pPr marL="38862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tab pos="723900" algn="l"/>
                <a:tab pos="1447800" algn="l"/>
                <a:tab pos="2171700" algn="l"/>
                <a:tab pos="2895600" algn="l"/>
              </a:tabLst>
              <a:defRPr/>
            </a:pPr>
            <a:fld id="{0F992C65-E6B6-4E0E-BBE3-E12C6234872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ヒラギノ角ゴ Pro W3" pitchFamily="116" charset="-128"/>
                <a:cs typeface="+mn-cs"/>
              </a:rPr>
              <a:pPr marL="0" marR="0" lvl="0" indent="0" algn="r" defTabSz="914400" rtl="0" eaLnBrk="0" fontAlgn="base" latinLnBrk="0" hangingPunct="0">
                <a:lnSpc>
                  <a:spcPct val="100000"/>
                </a:lnSpc>
                <a:spcBef>
                  <a:spcPct val="0"/>
                </a:spcBef>
                <a:spcAft>
                  <a:spcPct val="0"/>
                </a:spcAft>
                <a:buClrTx/>
                <a:buSzTx/>
                <a:buFontTx/>
                <a:buNone/>
                <a:tabLst>
                  <a:tab pos="723900" algn="l"/>
                  <a:tab pos="1447800" algn="l"/>
                  <a:tab pos="2171700" algn="l"/>
                  <a:tab pos="2895600" algn="l"/>
                </a:tabLst>
                <a:defRPr/>
              </a:pPr>
              <a:t>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ヒラギノ角ゴ Pro W3" pitchFamily="116" charset="-128"/>
              <a:cs typeface="+mn-cs"/>
            </a:endParaRPr>
          </a:p>
        </p:txBody>
      </p:sp>
      <p:sp>
        <p:nvSpPr>
          <p:cNvPr id="160771" name="Text Box 2">
            <a:extLst>
              <a:ext uri="{FF2B5EF4-FFF2-40B4-BE49-F238E27FC236}">
                <a16:creationId xmlns:a16="http://schemas.microsoft.com/office/drawing/2014/main" id="{64CD34CC-05AF-EDF0-9175-D533403DE234}"/>
              </a:ext>
            </a:extLst>
          </p:cNvPr>
          <p:cNvSpPr txBox="1">
            <a:spLocks noChangeArrowheads="1"/>
          </p:cNvSpPr>
          <p:nvPr/>
        </p:nvSpPr>
        <p:spPr bwMode="auto">
          <a:xfrm>
            <a:off x="1130300" y="674688"/>
            <a:ext cx="4597400" cy="344805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defRPr sz="2400">
                <a:solidFill>
                  <a:schemeClr val="tx1"/>
                </a:solidFill>
                <a:latin typeface="Arial" panose="020B0604020202020204" pitchFamily="34" charset="0"/>
                <a:ea typeface="ヒラギノ角ゴ Pro W3" pitchFamily="116" charset="-128"/>
              </a:defRPr>
            </a:lvl1pPr>
            <a:lvl2pPr marL="742950" indent="-285750" defTabSz="449263">
              <a:defRPr sz="2400">
                <a:solidFill>
                  <a:schemeClr val="tx1"/>
                </a:solidFill>
                <a:latin typeface="Arial" panose="020B0604020202020204" pitchFamily="34" charset="0"/>
                <a:ea typeface="ヒラギノ角ゴ Pro W3" pitchFamily="116" charset="-128"/>
              </a:defRPr>
            </a:lvl2pPr>
            <a:lvl3pPr marL="1143000" indent="-228600" defTabSz="449263">
              <a:defRPr sz="2400">
                <a:solidFill>
                  <a:schemeClr val="tx1"/>
                </a:solidFill>
                <a:latin typeface="Arial" panose="020B0604020202020204" pitchFamily="34" charset="0"/>
                <a:ea typeface="ヒラギノ角ゴ Pro W3" pitchFamily="116" charset="-128"/>
              </a:defRPr>
            </a:lvl3pPr>
            <a:lvl4pPr marL="1600200" indent="-228600" defTabSz="449263">
              <a:defRPr sz="2400">
                <a:solidFill>
                  <a:schemeClr val="tx1"/>
                </a:solidFill>
                <a:latin typeface="Arial" panose="020B0604020202020204" pitchFamily="34" charset="0"/>
                <a:ea typeface="ヒラギノ角ゴ Pro W3" pitchFamily="116" charset="-128"/>
              </a:defRPr>
            </a:lvl4pPr>
            <a:lvl5pPr marL="2057400" indent="-228600" defTabSz="449263">
              <a:defRPr sz="2400">
                <a:solidFill>
                  <a:schemeClr val="tx1"/>
                </a:solidFill>
                <a:latin typeface="Arial" panose="020B0604020202020204" pitchFamily="34" charset="0"/>
                <a:ea typeface="ヒラギノ角ゴ Pro W3" pitchFamily="116" charset="-128"/>
              </a:defRPr>
            </a:lvl5pPr>
            <a:lvl6pPr marL="25146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6pPr>
            <a:lvl7pPr marL="29718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7pPr>
            <a:lvl8pPr marL="34290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8pPr>
            <a:lvl9pPr marL="38862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endParaRPr kumimoji="0" lang="en-US" altLang="en-US" sz="2400" b="0" i="0" u="none" strike="noStrike" kern="1200" cap="none" spc="0" normalizeH="0" baseline="0" noProof="0">
              <a:ln>
                <a:noFill/>
              </a:ln>
              <a:solidFill>
                <a:srgbClr val="FFFFFF"/>
              </a:solidFill>
              <a:effectLst/>
              <a:uLnTx/>
              <a:uFillTx/>
              <a:latin typeface="Arial" panose="020B0604020202020204" pitchFamily="34" charset="0"/>
              <a:ea typeface="ヒラギノ角ゴ Pro W3" pitchFamily="116" charset="-128"/>
              <a:cs typeface="+mn-cs"/>
            </a:endParaRPr>
          </a:p>
        </p:txBody>
      </p:sp>
      <p:sp>
        <p:nvSpPr>
          <p:cNvPr id="160772" name="Rectangle 3">
            <a:extLst>
              <a:ext uri="{FF2B5EF4-FFF2-40B4-BE49-F238E27FC236}">
                <a16:creationId xmlns:a16="http://schemas.microsoft.com/office/drawing/2014/main" id="{75859787-DF4C-1609-2642-38C1C7BE586B}"/>
              </a:ext>
            </a:extLst>
          </p:cNvPr>
          <p:cNvSpPr>
            <a:spLocks noGrp="1" noChangeArrowheads="1"/>
          </p:cNvSpPr>
          <p:nvPr>
            <p:ph type="body"/>
          </p:nvPr>
        </p:nvSpPr>
        <p:spPr>
          <a:xfrm>
            <a:off x="914400" y="4343400"/>
            <a:ext cx="4987925" cy="4073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Arial" panose="020B0604020202020204" pitchFamily="34" charset="0"/>
            </a:endParaRPr>
          </a:p>
        </p:txBody>
      </p:sp>
    </p:spTree>
    <p:extLst>
      <p:ext uri="{BB962C8B-B14F-4D97-AF65-F5344CB8AC3E}">
        <p14:creationId xmlns:p14="http://schemas.microsoft.com/office/powerpoint/2010/main" val="3900992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4DE04-61F1-86C8-3750-28367945450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87D84C4-197E-04B5-6906-45B0C79A1FD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90F591E-5B5C-C2E7-D42C-7F078B7B8CE0}"/>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BDEB211-9880-5D3B-4313-AAD3962BFC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FE706D-40D0-4473-A637-C7A20E42D600}"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6263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C3AAD-D9EA-C8E5-240B-3B17B4166D1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92442DE-4AAC-8D6B-6A97-F5F4BDE5D10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4E820E2-695A-098E-838B-456D1EFB5C7B}"/>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A56767E8-EAAD-A7AC-5A0C-434F56221F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FE706D-40D0-4473-A637-C7A20E42D600}"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742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11DF0-113A-ACD7-CFD5-1B7FB7E4F27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E7DCB4F-EADA-1CE9-A339-84FBC527C6F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FE57881-BEE9-1B20-4BA1-B49B4157BAE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B9E374D-E25E-2C82-6EF8-72BFD03EFE3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FE706D-40D0-4473-A637-C7A20E42D600}"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734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C08BB-F843-1DAB-CCFE-40C5147154B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F9C7453-CC68-A80F-B612-9475AC1E561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5C5A32D-1E24-93A1-A377-E80FE7CA7CFF}"/>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5D8735E6-4B43-6163-49BA-FF11CDD5F7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FE706D-40D0-4473-A637-C7A20E42D600}"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4487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174FC8B-19E6-F943-A06B-1198FE555CE2}"/>
            </a:ext>
          </a:extLst>
        </p:cNvPr>
        <p:cNvGrpSpPr/>
        <p:nvPr/>
      </p:nvGrpSpPr>
      <p:grpSpPr>
        <a:xfrm>
          <a:off x="0" y="0"/>
          <a:ext cx="0" cy="0"/>
          <a:chOff x="0" y="0"/>
          <a:chExt cx="0" cy="0"/>
        </a:xfrm>
      </p:grpSpPr>
      <p:sp>
        <p:nvSpPr>
          <p:cNvPr id="160770" name="Rectangle 33">
            <a:extLst>
              <a:ext uri="{FF2B5EF4-FFF2-40B4-BE49-F238E27FC236}">
                <a16:creationId xmlns:a16="http://schemas.microsoft.com/office/drawing/2014/main" id="{25890B01-920A-076D-FDBC-C8675550DA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1pPr>
            <a:lvl2pPr marL="742950" indent="-28575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2pPr>
            <a:lvl3pPr marL="11430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3pPr>
            <a:lvl4pPr marL="16002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4pPr>
            <a:lvl5pPr marL="20574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5pPr>
            <a:lvl6pPr marL="25146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6pPr>
            <a:lvl7pPr marL="29718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7pPr>
            <a:lvl8pPr marL="34290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8pPr>
            <a:lvl9pPr marL="38862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tab pos="723900" algn="l"/>
                <a:tab pos="1447800" algn="l"/>
                <a:tab pos="2171700" algn="l"/>
                <a:tab pos="2895600" algn="l"/>
              </a:tabLst>
              <a:defRPr/>
            </a:pPr>
            <a:fld id="{0F992C65-E6B6-4E0E-BBE3-E12C6234872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ヒラギノ角ゴ Pro W3" pitchFamily="116" charset="-128"/>
                <a:cs typeface="+mn-cs"/>
              </a:rPr>
              <a:pPr marL="0" marR="0" lvl="0" indent="0" algn="r" defTabSz="914400" rtl="0" eaLnBrk="0" fontAlgn="base" latinLnBrk="0" hangingPunct="0">
                <a:lnSpc>
                  <a:spcPct val="100000"/>
                </a:lnSpc>
                <a:spcBef>
                  <a:spcPct val="0"/>
                </a:spcBef>
                <a:spcAft>
                  <a:spcPct val="0"/>
                </a:spcAft>
                <a:buClrTx/>
                <a:buSzTx/>
                <a:buFontTx/>
                <a:buNone/>
                <a:tabLst>
                  <a:tab pos="723900" algn="l"/>
                  <a:tab pos="1447800" algn="l"/>
                  <a:tab pos="2171700" algn="l"/>
                  <a:tab pos="2895600" algn="l"/>
                </a:tabLst>
                <a:defRPr/>
              </a:pPr>
              <a:t>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ヒラギノ角ゴ Pro W3" pitchFamily="116" charset="-128"/>
              <a:cs typeface="+mn-cs"/>
            </a:endParaRPr>
          </a:p>
        </p:txBody>
      </p:sp>
      <p:sp>
        <p:nvSpPr>
          <p:cNvPr id="160771" name="Text Box 2">
            <a:extLst>
              <a:ext uri="{FF2B5EF4-FFF2-40B4-BE49-F238E27FC236}">
                <a16:creationId xmlns:a16="http://schemas.microsoft.com/office/drawing/2014/main" id="{36CF9568-8942-5B8E-9A3B-7784501D87B3}"/>
              </a:ext>
            </a:extLst>
          </p:cNvPr>
          <p:cNvSpPr txBox="1">
            <a:spLocks noChangeArrowheads="1"/>
          </p:cNvSpPr>
          <p:nvPr/>
        </p:nvSpPr>
        <p:spPr bwMode="auto">
          <a:xfrm>
            <a:off x="1130300" y="674688"/>
            <a:ext cx="4597400" cy="344805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defRPr sz="2400">
                <a:solidFill>
                  <a:schemeClr val="tx1"/>
                </a:solidFill>
                <a:latin typeface="Arial" panose="020B0604020202020204" pitchFamily="34" charset="0"/>
                <a:ea typeface="ヒラギノ角ゴ Pro W3" pitchFamily="116" charset="-128"/>
              </a:defRPr>
            </a:lvl1pPr>
            <a:lvl2pPr marL="742950" indent="-285750" defTabSz="449263">
              <a:defRPr sz="2400">
                <a:solidFill>
                  <a:schemeClr val="tx1"/>
                </a:solidFill>
                <a:latin typeface="Arial" panose="020B0604020202020204" pitchFamily="34" charset="0"/>
                <a:ea typeface="ヒラギノ角ゴ Pro W3" pitchFamily="116" charset="-128"/>
              </a:defRPr>
            </a:lvl2pPr>
            <a:lvl3pPr marL="1143000" indent="-228600" defTabSz="449263">
              <a:defRPr sz="2400">
                <a:solidFill>
                  <a:schemeClr val="tx1"/>
                </a:solidFill>
                <a:latin typeface="Arial" panose="020B0604020202020204" pitchFamily="34" charset="0"/>
                <a:ea typeface="ヒラギノ角ゴ Pro W3" pitchFamily="116" charset="-128"/>
              </a:defRPr>
            </a:lvl3pPr>
            <a:lvl4pPr marL="1600200" indent="-228600" defTabSz="449263">
              <a:defRPr sz="2400">
                <a:solidFill>
                  <a:schemeClr val="tx1"/>
                </a:solidFill>
                <a:latin typeface="Arial" panose="020B0604020202020204" pitchFamily="34" charset="0"/>
                <a:ea typeface="ヒラギノ角ゴ Pro W3" pitchFamily="116" charset="-128"/>
              </a:defRPr>
            </a:lvl4pPr>
            <a:lvl5pPr marL="2057400" indent="-228600" defTabSz="449263">
              <a:defRPr sz="2400">
                <a:solidFill>
                  <a:schemeClr val="tx1"/>
                </a:solidFill>
                <a:latin typeface="Arial" panose="020B0604020202020204" pitchFamily="34" charset="0"/>
                <a:ea typeface="ヒラギノ角ゴ Pro W3" pitchFamily="116" charset="-128"/>
              </a:defRPr>
            </a:lvl5pPr>
            <a:lvl6pPr marL="25146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6pPr>
            <a:lvl7pPr marL="29718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7pPr>
            <a:lvl8pPr marL="34290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8pPr>
            <a:lvl9pPr marL="38862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endParaRPr kumimoji="0" lang="en-US" altLang="en-US" sz="2400" b="0" i="0" u="none" strike="noStrike" kern="1200" cap="none" spc="0" normalizeH="0" baseline="0" noProof="0">
              <a:ln>
                <a:noFill/>
              </a:ln>
              <a:solidFill>
                <a:srgbClr val="FFFFFF"/>
              </a:solidFill>
              <a:effectLst/>
              <a:uLnTx/>
              <a:uFillTx/>
              <a:latin typeface="Arial" panose="020B0604020202020204" pitchFamily="34" charset="0"/>
              <a:ea typeface="ヒラギノ角ゴ Pro W3" pitchFamily="116" charset="-128"/>
              <a:cs typeface="+mn-cs"/>
            </a:endParaRPr>
          </a:p>
        </p:txBody>
      </p:sp>
      <p:sp>
        <p:nvSpPr>
          <p:cNvPr id="160772" name="Rectangle 3">
            <a:extLst>
              <a:ext uri="{FF2B5EF4-FFF2-40B4-BE49-F238E27FC236}">
                <a16:creationId xmlns:a16="http://schemas.microsoft.com/office/drawing/2014/main" id="{CE49C443-E65A-7F74-CE32-8BFFB2966120}"/>
              </a:ext>
            </a:extLst>
          </p:cNvPr>
          <p:cNvSpPr>
            <a:spLocks noGrp="1" noChangeArrowheads="1"/>
          </p:cNvSpPr>
          <p:nvPr>
            <p:ph type="body"/>
          </p:nvPr>
        </p:nvSpPr>
        <p:spPr>
          <a:xfrm>
            <a:off x="914400" y="4343400"/>
            <a:ext cx="4987925" cy="4073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1387879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A16BE58-0631-5460-91C9-7DF3D848DAE5}"/>
            </a:ext>
          </a:extLst>
        </p:cNvPr>
        <p:cNvGrpSpPr/>
        <p:nvPr/>
      </p:nvGrpSpPr>
      <p:grpSpPr>
        <a:xfrm>
          <a:off x="0" y="0"/>
          <a:ext cx="0" cy="0"/>
          <a:chOff x="0" y="0"/>
          <a:chExt cx="0" cy="0"/>
        </a:xfrm>
      </p:grpSpPr>
      <p:sp>
        <p:nvSpPr>
          <p:cNvPr id="160770" name="Rectangle 33">
            <a:extLst>
              <a:ext uri="{FF2B5EF4-FFF2-40B4-BE49-F238E27FC236}">
                <a16:creationId xmlns:a16="http://schemas.microsoft.com/office/drawing/2014/main" id="{B4AB714C-4C13-1292-E85C-3FDC77C838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1pPr>
            <a:lvl2pPr marL="742950" indent="-28575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2pPr>
            <a:lvl3pPr marL="11430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3pPr>
            <a:lvl4pPr marL="16002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4pPr>
            <a:lvl5pPr marL="20574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5pPr>
            <a:lvl6pPr marL="25146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6pPr>
            <a:lvl7pPr marL="29718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7pPr>
            <a:lvl8pPr marL="34290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8pPr>
            <a:lvl9pPr marL="38862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tab pos="723900" algn="l"/>
                <a:tab pos="1447800" algn="l"/>
                <a:tab pos="2171700" algn="l"/>
                <a:tab pos="2895600" algn="l"/>
              </a:tabLst>
              <a:defRPr/>
            </a:pPr>
            <a:fld id="{0F992C65-E6B6-4E0E-BBE3-E12C6234872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ヒラギノ角ゴ Pro W3" pitchFamily="116" charset="-128"/>
                <a:cs typeface="+mn-cs"/>
              </a:rPr>
              <a:pPr marL="0" marR="0" lvl="0" indent="0" algn="r" defTabSz="914400" rtl="0" eaLnBrk="0" fontAlgn="base" latinLnBrk="0" hangingPunct="0">
                <a:lnSpc>
                  <a:spcPct val="100000"/>
                </a:lnSpc>
                <a:spcBef>
                  <a:spcPct val="0"/>
                </a:spcBef>
                <a:spcAft>
                  <a:spcPct val="0"/>
                </a:spcAft>
                <a:buClrTx/>
                <a:buSzTx/>
                <a:buFontTx/>
                <a:buNone/>
                <a:tabLst>
                  <a:tab pos="723900" algn="l"/>
                  <a:tab pos="1447800" algn="l"/>
                  <a:tab pos="2171700" algn="l"/>
                  <a:tab pos="2895600" algn="l"/>
                </a:tabLst>
                <a:defRPr/>
              </a:pPr>
              <a:t>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ヒラギノ角ゴ Pro W3" pitchFamily="116" charset="-128"/>
              <a:cs typeface="+mn-cs"/>
            </a:endParaRPr>
          </a:p>
        </p:txBody>
      </p:sp>
      <p:sp>
        <p:nvSpPr>
          <p:cNvPr id="160771" name="Text Box 2">
            <a:extLst>
              <a:ext uri="{FF2B5EF4-FFF2-40B4-BE49-F238E27FC236}">
                <a16:creationId xmlns:a16="http://schemas.microsoft.com/office/drawing/2014/main" id="{0BE1D2EA-F20D-2D0E-5F45-DA9FC6880FD5}"/>
              </a:ext>
            </a:extLst>
          </p:cNvPr>
          <p:cNvSpPr txBox="1">
            <a:spLocks noChangeArrowheads="1"/>
          </p:cNvSpPr>
          <p:nvPr/>
        </p:nvSpPr>
        <p:spPr bwMode="auto">
          <a:xfrm>
            <a:off x="1130300" y="674688"/>
            <a:ext cx="4597400" cy="344805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defRPr sz="2400">
                <a:solidFill>
                  <a:schemeClr val="tx1"/>
                </a:solidFill>
                <a:latin typeface="Arial" panose="020B0604020202020204" pitchFamily="34" charset="0"/>
                <a:ea typeface="ヒラギノ角ゴ Pro W3" pitchFamily="116" charset="-128"/>
              </a:defRPr>
            </a:lvl1pPr>
            <a:lvl2pPr marL="742950" indent="-285750" defTabSz="449263">
              <a:defRPr sz="2400">
                <a:solidFill>
                  <a:schemeClr val="tx1"/>
                </a:solidFill>
                <a:latin typeface="Arial" panose="020B0604020202020204" pitchFamily="34" charset="0"/>
                <a:ea typeface="ヒラギノ角ゴ Pro W3" pitchFamily="116" charset="-128"/>
              </a:defRPr>
            </a:lvl2pPr>
            <a:lvl3pPr marL="1143000" indent="-228600" defTabSz="449263">
              <a:defRPr sz="2400">
                <a:solidFill>
                  <a:schemeClr val="tx1"/>
                </a:solidFill>
                <a:latin typeface="Arial" panose="020B0604020202020204" pitchFamily="34" charset="0"/>
                <a:ea typeface="ヒラギノ角ゴ Pro W3" pitchFamily="116" charset="-128"/>
              </a:defRPr>
            </a:lvl3pPr>
            <a:lvl4pPr marL="1600200" indent="-228600" defTabSz="449263">
              <a:defRPr sz="2400">
                <a:solidFill>
                  <a:schemeClr val="tx1"/>
                </a:solidFill>
                <a:latin typeface="Arial" panose="020B0604020202020204" pitchFamily="34" charset="0"/>
                <a:ea typeface="ヒラギノ角ゴ Pro W3" pitchFamily="116" charset="-128"/>
              </a:defRPr>
            </a:lvl4pPr>
            <a:lvl5pPr marL="2057400" indent="-228600" defTabSz="449263">
              <a:defRPr sz="2400">
                <a:solidFill>
                  <a:schemeClr val="tx1"/>
                </a:solidFill>
                <a:latin typeface="Arial" panose="020B0604020202020204" pitchFamily="34" charset="0"/>
                <a:ea typeface="ヒラギノ角ゴ Pro W3" pitchFamily="116" charset="-128"/>
              </a:defRPr>
            </a:lvl5pPr>
            <a:lvl6pPr marL="25146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6pPr>
            <a:lvl7pPr marL="29718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7pPr>
            <a:lvl8pPr marL="34290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8pPr>
            <a:lvl9pPr marL="38862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endParaRPr kumimoji="0" lang="en-US" altLang="en-US" sz="2400" b="0" i="0" u="none" strike="noStrike" kern="1200" cap="none" spc="0" normalizeH="0" baseline="0" noProof="0">
              <a:ln>
                <a:noFill/>
              </a:ln>
              <a:solidFill>
                <a:srgbClr val="FFFFFF"/>
              </a:solidFill>
              <a:effectLst/>
              <a:uLnTx/>
              <a:uFillTx/>
              <a:latin typeface="Arial" panose="020B0604020202020204" pitchFamily="34" charset="0"/>
              <a:ea typeface="ヒラギノ角ゴ Pro W3" pitchFamily="116" charset="-128"/>
              <a:cs typeface="+mn-cs"/>
            </a:endParaRPr>
          </a:p>
        </p:txBody>
      </p:sp>
      <p:sp>
        <p:nvSpPr>
          <p:cNvPr id="160772" name="Rectangle 3">
            <a:extLst>
              <a:ext uri="{FF2B5EF4-FFF2-40B4-BE49-F238E27FC236}">
                <a16:creationId xmlns:a16="http://schemas.microsoft.com/office/drawing/2014/main" id="{6EDF7EB7-BDBF-4293-8F71-64846C469AA8}"/>
              </a:ext>
            </a:extLst>
          </p:cNvPr>
          <p:cNvSpPr>
            <a:spLocks noGrp="1" noChangeArrowheads="1"/>
          </p:cNvSpPr>
          <p:nvPr>
            <p:ph type="body"/>
          </p:nvPr>
        </p:nvSpPr>
        <p:spPr>
          <a:xfrm>
            <a:off x="914400" y="4343400"/>
            <a:ext cx="4987925" cy="4073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1328452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35A355A5-75D9-4BEF-B5FC-C7B9A6396F35}"/>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1970226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2578" name="Rectangle 3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1pPr>
            <a:lvl2pPr marL="742950" indent="-28575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2pPr>
            <a:lvl3pPr marL="11430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3pPr>
            <a:lvl4pPr marL="16002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4pPr>
            <a:lvl5pPr marL="20574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5pPr>
            <a:lvl6pPr marL="25146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6pPr>
            <a:lvl7pPr marL="29718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7pPr>
            <a:lvl8pPr marL="34290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8pPr>
            <a:lvl9pPr marL="38862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tab pos="723900" algn="l"/>
                <a:tab pos="1447800" algn="l"/>
                <a:tab pos="2171700" algn="l"/>
                <a:tab pos="2895600" algn="l"/>
              </a:tabLst>
              <a:defRPr/>
            </a:pPr>
            <a:fld id="{F32C0E7F-5079-42C4-B19F-8433EB8C453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ヒラギノ角ゴ Pro W3" pitchFamily="116" charset="-128"/>
                <a:cs typeface="+mn-cs"/>
              </a:rPr>
              <a:pPr marL="0" marR="0" lvl="0" indent="0" algn="r" defTabSz="914400" rtl="0" eaLnBrk="0" fontAlgn="base" latinLnBrk="0" hangingPunct="0">
                <a:lnSpc>
                  <a:spcPct val="100000"/>
                </a:lnSpc>
                <a:spcBef>
                  <a:spcPct val="0"/>
                </a:spcBef>
                <a:spcAft>
                  <a:spcPct val="0"/>
                </a:spcAft>
                <a:buClrTx/>
                <a:buSzTx/>
                <a:buFontTx/>
                <a:buNone/>
                <a:tabLst>
                  <a:tab pos="723900" algn="l"/>
                  <a:tab pos="1447800" algn="l"/>
                  <a:tab pos="2171700" algn="l"/>
                  <a:tab pos="2895600" algn="l"/>
                </a:tabLst>
                <a:defRPr/>
              </a:pPr>
              <a:t>11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ヒラギノ角ゴ Pro W3" pitchFamily="116" charset="-128"/>
              <a:cs typeface="+mn-cs"/>
            </a:endParaRPr>
          </a:p>
        </p:txBody>
      </p:sp>
      <p:sp>
        <p:nvSpPr>
          <p:cNvPr id="152579" name="Text Box 2"/>
          <p:cNvSpPr txBox="1">
            <a:spLocks noChangeArrowheads="1"/>
          </p:cNvSpPr>
          <p:nvPr/>
        </p:nvSpPr>
        <p:spPr bwMode="auto">
          <a:xfrm>
            <a:off x="1130300" y="674688"/>
            <a:ext cx="4597400" cy="344805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defRPr sz="2400">
                <a:solidFill>
                  <a:schemeClr val="tx1"/>
                </a:solidFill>
                <a:latin typeface="Arial" panose="020B0604020202020204" pitchFamily="34" charset="0"/>
                <a:ea typeface="ヒラギノ角ゴ Pro W3" pitchFamily="116" charset="-128"/>
              </a:defRPr>
            </a:lvl1pPr>
            <a:lvl2pPr marL="742950" indent="-285750" defTabSz="449263">
              <a:defRPr sz="2400">
                <a:solidFill>
                  <a:schemeClr val="tx1"/>
                </a:solidFill>
                <a:latin typeface="Arial" panose="020B0604020202020204" pitchFamily="34" charset="0"/>
                <a:ea typeface="ヒラギノ角ゴ Pro W3" pitchFamily="116" charset="-128"/>
              </a:defRPr>
            </a:lvl2pPr>
            <a:lvl3pPr marL="1143000" indent="-228600" defTabSz="449263">
              <a:defRPr sz="2400">
                <a:solidFill>
                  <a:schemeClr val="tx1"/>
                </a:solidFill>
                <a:latin typeface="Arial" panose="020B0604020202020204" pitchFamily="34" charset="0"/>
                <a:ea typeface="ヒラギノ角ゴ Pro W3" pitchFamily="116" charset="-128"/>
              </a:defRPr>
            </a:lvl3pPr>
            <a:lvl4pPr marL="1600200" indent="-228600" defTabSz="449263">
              <a:defRPr sz="2400">
                <a:solidFill>
                  <a:schemeClr val="tx1"/>
                </a:solidFill>
                <a:latin typeface="Arial" panose="020B0604020202020204" pitchFamily="34" charset="0"/>
                <a:ea typeface="ヒラギノ角ゴ Pro W3" pitchFamily="116" charset="-128"/>
              </a:defRPr>
            </a:lvl4pPr>
            <a:lvl5pPr marL="2057400" indent="-228600" defTabSz="449263">
              <a:defRPr sz="2400">
                <a:solidFill>
                  <a:schemeClr val="tx1"/>
                </a:solidFill>
                <a:latin typeface="Arial" panose="020B0604020202020204" pitchFamily="34" charset="0"/>
                <a:ea typeface="ヒラギノ角ゴ Pro W3" pitchFamily="116" charset="-128"/>
              </a:defRPr>
            </a:lvl5pPr>
            <a:lvl6pPr marL="25146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6pPr>
            <a:lvl7pPr marL="29718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7pPr>
            <a:lvl8pPr marL="34290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8pPr>
            <a:lvl9pPr marL="38862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endParaRPr kumimoji="0" lang="en-US" altLang="en-US" sz="2400" b="0" i="0" u="none" strike="noStrike" kern="1200" cap="none" spc="0" normalizeH="0" baseline="0" noProof="0">
              <a:ln>
                <a:noFill/>
              </a:ln>
              <a:solidFill>
                <a:srgbClr val="FFFFFF"/>
              </a:solidFill>
              <a:effectLst/>
              <a:uLnTx/>
              <a:uFillTx/>
              <a:latin typeface="Arial" panose="020B0604020202020204" pitchFamily="34" charset="0"/>
              <a:ea typeface="ヒラギノ角ゴ Pro W3" pitchFamily="116" charset="-128"/>
              <a:cs typeface="+mn-cs"/>
            </a:endParaRPr>
          </a:p>
        </p:txBody>
      </p:sp>
      <p:sp>
        <p:nvSpPr>
          <p:cNvPr id="152580" name="Rectangle 3"/>
          <p:cNvSpPr>
            <a:spLocks noGrp="1" noChangeArrowheads="1"/>
          </p:cNvSpPr>
          <p:nvPr>
            <p:ph type="body"/>
          </p:nvPr>
        </p:nvSpPr>
        <p:spPr>
          <a:xfrm>
            <a:off x="914400" y="4343400"/>
            <a:ext cx="4987925" cy="4073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dirty="0">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57A01-5312-43DA-9DF9-3F79D28D5E7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7663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B4E1A2DB-7681-4710-5187-BA958C5CD43D}"/>
            </a:ext>
          </a:extLst>
        </p:cNvPr>
        <p:cNvGrpSpPr/>
        <p:nvPr/>
      </p:nvGrpSpPr>
      <p:grpSpPr>
        <a:xfrm>
          <a:off x="0" y="0"/>
          <a:ext cx="0" cy="0"/>
          <a:chOff x="0" y="0"/>
          <a:chExt cx="0" cy="0"/>
        </a:xfrm>
      </p:grpSpPr>
      <p:sp>
        <p:nvSpPr>
          <p:cNvPr id="277506" name="Google Shape;221;gb85300c64f_0_0:notes">
            <a:extLst>
              <a:ext uri="{FF2B5EF4-FFF2-40B4-BE49-F238E27FC236}">
                <a16:creationId xmlns:a16="http://schemas.microsoft.com/office/drawing/2014/main" id="{696BCA1B-3D3F-36A5-9374-AC8ED1575D06}"/>
              </a:ext>
            </a:extLst>
          </p:cNvPr>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p>
            <a:pPr>
              <a:spcBef>
                <a:spcPct val="0"/>
              </a:spcBef>
            </a:pPr>
            <a:endParaRPr lang="en-US" altLang="en-US">
              <a:latin typeface="Arial" panose="020B0604020202020204" pitchFamily="34" charset="0"/>
            </a:endParaRPr>
          </a:p>
        </p:txBody>
      </p:sp>
      <p:sp>
        <p:nvSpPr>
          <p:cNvPr id="277507" name="Google Shape;222;gb85300c64f_0_0:notes">
            <a:extLst>
              <a:ext uri="{FF2B5EF4-FFF2-40B4-BE49-F238E27FC236}">
                <a16:creationId xmlns:a16="http://schemas.microsoft.com/office/drawing/2014/main" id="{26D02BFA-419B-3086-6485-8A2C5A4CFCE0}"/>
              </a:ext>
            </a:extLst>
          </p:cNvPr>
          <p:cNvSpPr>
            <a:spLocks noGrp="1" noRot="1" noChangeAspect="1" noTextEdit="1"/>
          </p:cNvSpPr>
          <p:nvPr>
            <p:ph type="sldImg" idx="2"/>
          </p:nvPr>
        </p:nvSpPr>
        <p:spPr>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extLst>
      <p:ext uri="{BB962C8B-B14F-4D97-AF65-F5344CB8AC3E}">
        <p14:creationId xmlns:p14="http://schemas.microsoft.com/office/powerpoint/2010/main" val="42518032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56EE3FF-6CDB-A0C6-2F4A-A5390930E692}"/>
            </a:ext>
          </a:extLst>
        </p:cNvPr>
        <p:cNvGrpSpPr/>
        <p:nvPr/>
      </p:nvGrpSpPr>
      <p:grpSpPr>
        <a:xfrm>
          <a:off x="0" y="0"/>
          <a:ext cx="0" cy="0"/>
          <a:chOff x="0" y="0"/>
          <a:chExt cx="0" cy="0"/>
        </a:xfrm>
      </p:grpSpPr>
      <p:sp>
        <p:nvSpPr>
          <p:cNvPr id="160770" name="Rectangle 33">
            <a:extLst>
              <a:ext uri="{FF2B5EF4-FFF2-40B4-BE49-F238E27FC236}">
                <a16:creationId xmlns:a16="http://schemas.microsoft.com/office/drawing/2014/main" id="{F2B6E576-3CF8-F471-71E5-BA56E54AA9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1pPr>
            <a:lvl2pPr marL="742950" indent="-28575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2pPr>
            <a:lvl3pPr marL="11430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3pPr>
            <a:lvl4pPr marL="16002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4pPr>
            <a:lvl5pPr marL="20574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5pPr>
            <a:lvl6pPr marL="25146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6pPr>
            <a:lvl7pPr marL="29718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7pPr>
            <a:lvl8pPr marL="34290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8pPr>
            <a:lvl9pPr marL="38862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itchFamily="116"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tab pos="723900" algn="l"/>
                <a:tab pos="1447800" algn="l"/>
                <a:tab pos="2171700" algn="l"/>
                <a:tab pos="2895600" algn="l"/>
              </a:tabLst>
              <a:defRPr/>
            </a:pPr>
            <a:fld id="{0F992C65-E6B6-4E0E-BBE3-E12C6234872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ヒラギノ角ゴ Pro W3" pitchFamily="116" charset="-128"/>
                <a:cs typeface="+mn-cs"/>
              </a:rPr>
              <a:pPr marL="0" marR="0" lvl="0" indent="0" algn="r" defTabSz="914400" rtl="0" eaLnBrk="0" fontAlgn="base" latinLnBrk="0" hangingPunct="0">
                <a:lnSpc>
                  <a:spcPct val="100000"/>
                </a:lnSpc>
                <a:spcBef>
                  <a:spcPct val="0"/>
                </a:spcBef>
                <a:spcAft>
                  <a:spcPct val="0"/>
                </a:spcAft>
                <a:buClrTx/>
                <a:buSzTx/>
                <a:buFontTx/>
                <a:buNone/>
                <a:tabLst>
                  <a:tab pos="723900" algn="l"/>
                  <a:tab pos="1447800" algn="l"/>
                  <a:tab pos="2171700" algn="l"/>
                  <a:tab pos="2895600" algn="l"/>
                </a:tabLst>
                <a:defRPr/>
              </a:pPr>
              <a:t>14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ヒラギノ角ゴ Pro W3" pitchFamily="116" charset="-128"/>
              <a:cs typeface="+mn-cs"/>
            </a:endParaRPr>
          </a:p>
        </p:txBody>
      </p:sp>
      <p:sp>
        <p:nvSpPr>
          <p:cNvPr id="160771" name="Text Box 2">
            <a:extLst>
              <a:ext uri="{FF2B5EF4-FFF2-40B4-BE49-F238E27FC236}">
                <a16:creationId xmlns:a16="http://schemas.microsoft.com/office/drawing/2014/main" id="{2C3AEE54-5A36-2D78-C873-652190BCB1E3}"/>
              </a:ext>
            </a:extLst>
          </p:cNvPr>
          <p:cNvSpPr txBox="1">
            <a:spLocks noChangeArrowheads="1"/>
          </p:cNvSpPr>
          <p:nvPr/>
        </p:nvSpPr>
        <p:spPr bwMode="auto">
          <a:xfrm>
            <a:off x="1130300" y="674688"/>
            <a:ext cx="4597400" cy="344805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defRPr sz="2400">
                <a:solidFill>
                  <a:schemeClr val="tx1"/>
                </a:solidFill>
                <a:latin typeface="Arial" panose="020B0604020202020204" pitchFamily="34" charset="0"/>
                <a:ea typeface="ヒラギノ角ゴ Pro W3" pitchFamily="116" charset="-128"/>
              </a:defRPr>
            </a:lvl1pPr>
            <a:lvl2pPr marL="742950" indent="-285750" defTabSz="449263">
              <a:defRPr sz="2400">
                <a:solidFill>
                  <a:schemeClr val="tx1"/>
                </a:solidFill>
                <a:latin typeface="Arial" panose="020B0604020202020204" pitchFamily="34" charset="0"/>
                <a:ea typeface="ヒラギノ角ゴ Pro W3" pitchFamily="116" charset="-128"/>
              </a:defRPr>
            </a:lvl2pPr>
            <a:lvl3pPr marL="1143000" indent="-228600" defTabSz="449263">
              <a:defRPr sz="2400">
                <a:solidFill>
                  <a:schemeClr val="tx1"/>
                </a:solidFill>
                <a:latin typeface="Arial" panose="020B0604020202020204" pitchFamily="34" charset="0"/>
                <a:ea typeface="ヒラギノ角ゴ Pro W3" pitchFamily="116" charset="-128"/>
              </a:defRPr>
            </a:lvl3pPr>
            <a:lvl4pPr marL="1600200" indent="-228600" defTabSz="449263">
              <a:defRPr sz="2400">
                <a:solidFill>
                  <a:schemeClr val="tx1"/>
                </a:solidFill>
                <a:latin typeface="Arial" panose="020B0604020202020204" pitchFamily="34" charset="0"/>
                <a:ea typeface="ヒラギノ角ゴ Pro W3" pitchFamily="116" charset="-128"/>
              </a:defRPr>
            </a:lvl4pPr>
            <a:lvl5pPr marL="2057400" indent="-228600" defTabSz="449263">
              <a:defRPr sz="2400">
                <a:solidFill>
                  <a:schemeClr val="tx1"/>
                </a:solidFill>
                <a:latin typeface="Arial" panose="020B0604020202020204" pitchFamily="34" charset="0"/>
                <a:ea typeface="ヒラギノ角ゴ Pro W3" pitchFamily="116" charset="-128"/>
              </a:defRPr>
            </a:lvl5pPr>
            <a:lvl6pPr marL="25146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6pPr>
            <a:lvl7pPr marL="29718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7pPr>
            <a:lvl8pPr marL="34290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8pPr>
            <a:lvl9pPr marL="38862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endParaRPr kumimoji="0" lang="en-US" altLang="en-US" sz="2400" b="0" i="0" u="none" strike="noStrike" kern="1200" cap="none" spc="0" normalizeH="0" baseline="0" noProof="0">
              <a:ln>
                <a:noFill/>
              </a:ln>
              <a:solidFill>
                <a:srgbClr val="FFFFFF"/>
              </a:solidFill>
              <a:effectLst/>
              <a:uLnTx/>
              <a:uFillTx/>
              <a:latin typeface="Arial" panose="020B0604020202020204" pitchFamily="34" charset="0"/>
              <a:ea typeface="ヒラギノ角ゴ Pro W3" pitchFamily="116" charset="-128"/>
              <a:cs typeface="+mn-cs"/>
            </a:endParaRPr>
          </a:p>
        </p:txBody>
      </p:sp>
      <p:sp>
        <p:nvSpPr>
          <p:cNvPr id="160772" name="Rectangle 3">
            <a:extLst>
              <a:ext uri="{FF2B5EF4-FFF2-40B4-BE49-F238E27FC236}">
                <a16:creationId xmlns:a16="http://schemas.microsoft.com/office/drawing/2014/main" id="{063D704D-B2C0-B58C-9E1E-61C0C26EE7F8}"/>
              </a:ext>
            </a:extLst>
          </p:cNvPr>
          <p:cNvSpPr>
            <a:spLocks noGrp="1" noChangeArrowheads="1"/>
          </p:cNvSpPr>
          <p:nvPr>
            <p:ph type="body"/>
          </p:nvPr>
        </p:nvSpPr>
        <p:spPr>
          <a:xfrm>
            <a:off x="914400" y="4343400"/>
            <a:ext cx="4987925" cy="4073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Arial" panose="020B0604020202020204" pitchFamily="34" charset="0"/>
            </a:endParaRPr>
          </a:p>
        </p:txBody>
      </p:sp>
    </p:spTree>
    <p:extLst>
      <p:ext uri="{BB962C8B-B14F-4D97-AF65-F5344CB8AC3E}">
        <p14:creationId xmlns:p14="http://schemas.microsoft.com/office/powerpoint/2010/main" val="750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1298" name="Text Box 2"/>
          <p:cNvSpPr txBox="1">
            <a:spLocks noChangeArrowheads="1"/>
          </p:cNvSpPr>
          <p:nvPr/>
        </p:nvSpPr>
        <p:spPr bwMode="auto">
          <a:xfrm>
            <a:off x="1130300" y="674688"/>
            <a:ext cx="4597400" cy="344805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defRPr sz="2400">
                <a:solidFill>
                  <a:schemeClr val="tx1"/>
                </a:solidFill>
                <a:latin typeface="Arial" panose="020B0604020202020204" pitchFamily="34" charset="0"/>
                <a:ea typeface="ヒラギノ角ゴ Pro W3" pitchFamily="116" charset="-128"/>
              </a:defRPr>
            </a:lvl1pPr>
            <a:lvl2pPr marL="742950" indent="-285750" defTabSz="449263">
              <a:defRPr sz="2400">
                <a:solidFill>
                  <a:schemeClr val="tx1"/>
                </a:solidFill>
                <a:latin typeface="Arial" panose="020B0604020202020204" pitchFamily="34" charset="0"/>
                <a:ea typeface="ヒラギノ角ゴ Pro W3" pitchFamily="116" charset="-128"/>
              </a:defRPr>
            </a:lvl2pPr>
            <a:lvl3pPr marL="1143000" indent="-228600" defTabSz="449263">
              <a:defRPr sz="2400">
                <a:solidFill>
                  <a:schemeClr val="tx1"/>
                </a:solidFill>
                <a:latin typeface="Arial" panose="020B0604020202020204" pitchFamily="34" charset="0"/>
                <a:ea typeface="ヒラギノ角ゴ Pro W3" pitchFamily="116" charset="-128"/>
              </a:defRPr>
            </a:lvl3pPr>
            <a:lvl4pPr marL="1600200" indent="-228600" defTabSz="449263">
              <a:defRPr sz="2400">
                <a:solidFill>
                  <a:schemeClr val="tx1"/>
                </a:solidFill>
                <a:latin typeface="Arial" panose="020B0604020202020204" pitchFamily="34" charset="0"/>
                <a:ea typeface="ヒラギノ角ゴ Pro W3" pitchFamily="116" charset="-128"/>
              </a:defRPr>
            </a:lvl4pPr>
            <a:lvl5pPr marL="2057400" indent="-228600" defTabSz="449263">
              <a:defRPr sz="2400">
                <a:solidFill>
                  <a:schemeClr val="tx1"/>
                </a:solidFill>
                <a:latin typeface="Arial" panose="020B0604020202020204" pitchFamily="34" charset="0"/>
                <a:ea typeface="ヒラギノ角ゴ Pro W3" pitchFamily="116" charset="-128"/>
              </a:defRPr>
            </a:lvl5pPr>
            <a:lvl6pPr marL="25146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6pPr>
            <a:lvl7pPr marL="29718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7pPr>
            <a:lvl8pPr marL="34290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8pPr>
            <a:lvl9pPr marL="38862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endParaRPr kumimoji="0" lang="en-US" altLang="en-US" sz="2400" b="0" i="0" u="none" strike="noStrike" kern="1200" cap="none" spc="0" normalizeH="0" baseline="0" noProof="0">
              <a:ln>
                <a:noFill/>
              </a:ln>
              <a:solidFill>
                <a:srgbClr val="FFFFFF"/>
              </a:solidFill>
              <a:effectLst/>
              <a:uLnTx/>
              <a:uFillTx/>
              <a:latin typeface="Arial" panose="020B0604020202020204" pitchFamily="34" charset="0"/>
              <a:ea typeface="ヒラギノ角ゴ Pro W3" pitchFamily="116" charset="-128"/>
              <a:cs typeface="+mn-cs"/>
            </a:endParaRPr>
          </a:p>
        </p:txBody>
      </p:sp>
      <p:sp>
        <p:nvSpPr>
          <p:cNvPr id="311299" name="Rectangle 3"/>
          <p:cNvSpPr>
            <a:spLocks noGrp="1" noChangeArrowheads="1"/>
          </p:cNvSpPr>
          <p:nvPr>
            <p:ph type="body"/>
          </p:nvPr>
        </p:nvSpPr>
        <p:spPr>
          <a:xfrm>
            <a:off x="914400" y="4343400"/>
            <a:ext cx="4987925" cy="4073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3194547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4B47AAA-AF98-B465-4CD9-9B95AB819D3D}"/>
            </a:ext>
          </a:extLst>
        </p:cNvPr>
        <p:cNvGrpSpPr/>
        <p:nvPr/>
      </p:nvGrpSpPr>
      <p:grpSpPr>
        <a:xfrm>
          <a:off x="0" y="0"/>
          <a:ext cx="0" cy="0"/>
          <a:chOff x="0" y="0"/>
          <a:chExt cx="0" cy="0"/>
        </a:xfrm>
      </p:grpSpPr>
      <p:sp>
        <p:nvSpPr>
          <p:cNvPr id="311298" name="Text Box 2">
            <a:extLst>
              <a:ext uri="{FF2B5EF4-FFF2-40B4-BE49-F238E27FC236}">
                <a16:creationId xmlns:a16="http://schemas.microsoft.com/office/drawing/2014/main" id="{A9D8A0AE-2A76-748D-0E97-2D77F54C53DF}"/>
              </a:ext>
            </a:extLst>
          </p:cNvPr>
          <p:cNvSpPr txBox="1">
            <a:spLocks noChangeArrowheads="1"/>
          </p:cNvSpPr>
          <p:nvPr/>
        </p:nvSpPr>
        <p:spPr bwMode="auto">
          <a:xfrm>
            <a:off x="1130300" y="674688"/>
            <a:ext cx="4597400" cy="344805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defRPr sz="2400">
                <a:solidFill>
                  <a:schemeClr val="tx1"/>
                </a:solidFill>
                <a:latin typeface="Arial" panose="020B0604020202020204" pitchFamily="34" charset="0"/>
                <a:ea typeface="ヒラギノ角ゴ Pro W3" pitchFamily="116" charset="-128"/>
              </a:defRPr>
            </a:lvl1pPr>
            <a:lvl2pPr marL="742950" indent="-285750" defTabSz="449263">
              <a:defRPr sz="2400">
                <a:solidFill>
                  <a:schemeClr val="tx1"/>
                </a:solidFill>
                <a:latin typeface="Arial" panose="020B0604020202020204" pitchFamily="34" charset="0"/>
                <a:ea typeface="ヒラギノ角ゴ Pro W3" pitchFamily="116" charset="-128"/>
              </a:defRPr>
            </a:lvl2pPr>
            <a:lvl3pPr marL="1143000" indent="-228600" defTabSz="449263">
              <a:defRPr sz="2400">
                <a:solidFill>
                  <a:schemeClr val="tx1"/>
                </a:solidFill>
                <a:latin typeface="Arial" panose="020B0604020202020204" pitchFamily="34" charset="0"/>
                <a:ea typeface="ヒラギノ角ゴ Pro W3" pitchFamily="116" charset="-128"/>
              </a:defRPr>
            </a:lvl3pPr>
            <a:lvl4pPr marL="1600200" indent="-228600" defTabSz="449263">
              <a:defRPr sz="2400">
                <a:solidFill>
                  <a:schemeClr val="tx1"/>
                </a:solidFill>
                <a:latin typeface="Arial" panose="020B0604020202020204" pitchFamily="34" charset="0"/>
                <a:ea typeface="ヒラギノ角ゴ Pro W3" pitchFamily="116" charset="-128"/>
              </a:defRPr>
            </a:lvl4pPr>
            <a:lvl5pPr marL="2057400" indent="-228600" defTabSz="449263">
              <a:defRPr sz="2400">
                <a:solidFill>
                  <a:schemeClr val="tx1"/>
                </a:solidFill>
                <a:latin typeface="Arial" panose="020B0604020202020204" pitchFamily="34" charset="0"/>
                <a:ea typeface="ヒラギノ角ゴ Pro W3" pitchFamily="116" charset="-128"/>
              </a:defRPr>
            </a:lvl5pPr>
            <a:lvl6pPr marL="25146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6pPr>
            <a:lvl7pPr marL="29718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7pPr>
            <a:lvl8pPr marL="34290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8pPr>
            <a:lvl9pPr marL="38862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endParaRPr kumimoji="0" lang="en-US" altLang="en-US" sz="2400" b="0" i="0" u="none" strike="noStrike" kern="1200" cap="none" spc="0" normalizeH="0" baseline="0" noProof="0">
              <a:ln>
                <a:noFill/>
              </a:ln>
              <a:solidFill>
                <a:srgbClr val="FFFFFF"/>
              </a:solidFill>
              <a:effectLst/>
              <a:uLnTx/>
              <a:uFillTx/>
              <a:latin typeface="Arial" panose="020B0604020202020204" pitchFamily="34" charset="0"/>
              <a:ea typeface="ヒラギノ角ゴ Pro W3" pitchFamily="116" charset="-128"/>
              <a:cs typeface="+mn-cs"/>
            </a:endParaRPr>
          </a:p>
        </p:txBody>
      </p:sp>
      <p:sp>
        <p:nvSpPr>
          <p:cNvPr id="311299" name="Rectangle 3">
            <a:extLst>
              <a:ext uri="{FF2B5EF4-FFF2-40B4-BE49-F238E27FC236}">
                <a16:creationId xmlns:a16="http://schemas.microsoft.com/office/drawing/2014/main" id="{A2521937-551B-2055-5FAF-346BF7BA74D9}"/>
              </a:ext>
            </a:extLst>
          </p:cNvPr>
          <p:cNvSpPr>
            <a:spLocks noGrp="1" noChangeArrowheads="1"/>
          </p:cNvSpPr>
          <p:nvPr>
            <p:ph type="body"/>
          </p:nvPr>
        </p:nvSpPr>
        <p:spPr>
          <a:xfrm>
            <a:off x="914400" y="4343400"/>
            <a:ext cx="4987925" cy="4073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Arial" panose="020B0604020202020204" pitchFamily="34" charset="0"/>
            </a:endParaRPr>
          </a:p>
        </p:txBody>
      </p:sp>
    </p:spTree>
    <p:extLst>
      <p:ext uri="{BB962C8B-B14F-4D97-AF65-F5344CB8AC3E}">
        <p14:creationId xmlns:p14="http://schemas.microsoft.com/office/powerpoint/2010/main" val="1645145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2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29.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30.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18" Type="http://schemas.openxmlformats.org/officeDocument/2006/relationships/image" Target="../media/image67.png"/><Relationship Id="rId26" Type="http://schemas.openxmlformats.org/officeDocument/2006/relationships/image" Target="../media/image75.png"/><Relationship Id="rId3" Type="http://schemas.openxmlformats.org/officeDocument/2006/relationships/image" Target="../media/image52.png"/><Relationship Id="rId21" Type="http://schemas.openxmlformats.org/officeDocument/2006/relationships/image" Target="../media/image70.png"/><Relationship Id="rId7" Type="http://schemas.openxmlformats.org/officeDocument/2006/relationships/image" Target="../media/image56.png"/><Relationship Id="rId12" Type="http://schemas.openxmlformats.org/officeDocument/2006/relationships/image" Target="../media/image61.png"/><Relationship Id="rId17" Type="http://schemas.openxmlformats.org/officeDocument/2006/relationships/image" Target="../media/image66.png"/><Relationship Id="rId25" Type="http://schemas.openxmlformats.org/officeDocument/2006/relationships/image" Target="../media/image74.png"/><Relationship Id="rId2" Type="http://schemas.openxmlformats.org/officeDocument/2006/relationships/image" Target="../media/image51.png"/><Relationship Id="rId16" Type="http://schemas.openxmlformats.org/officeDocument/2006/relationships/image" Target="../media/image65.png"/><Relationship Id="rId20" Type="http://schemas.openxmlformats.org/officeDocument/2006/relationships/image" Target="../media/image69.png"/><Relationship Id="rId29" Type="http://schemas.openxmlformats.org/officeDocument/2006/relationships/image" Target="../media/image78.png"/><Relationship Id="rId1" Type="http://schemas.openxmlformats.org/officeDocument/2006/relationships/slideMaster" Target="../slideMasters/slideMaster8.xml"/><Relationship Id="rId6" Type="http://schemas.openxmlformats.org/officeDocument/2006/relationships/image" Target="../media/image55.png"/><Relationship Id="rId11" Type="http://schemas.openxmlformats.org/officeDocument/2006/relationships/image" Target="../media/image60.png"/><Relationship Id="rId24" Type="http://schemas.openxmlformats.org/officeDocument/2006/relationships/image" Target="../media/image73.png"/><Relationship Id="rId5" Type="http://schemas.openxmlformats.org/officeDocument/2006/relationships/image" Target="../media/image54.png"/><Relationship Id="rId15" Type="http://schemas.openxmlformats.org/officeDocument/2006/relationships/image" Target="../media/image64.png"/><Relationship Id="rId23" Type="http://schemas.openxmlformats.org/officeDocument/2006/relationships/image" Target="../media/image72.png"/><Relationship Id="rId28" Type="http://schemas.openxmlformats.org/officeDocument/2006/relationships/image" Target="../media/image77.png"/><Relationship Id="rId10" Type="http://schemas.openxmlformats.org/officeDocument/2006/relationships/image" Target="../media/image59.png"/><Relationship Id="rId19" Type="http://schemas.openxmlformats.org/officeDocument/2006/relationships/image" Target="../media/image68.png"/><Relationship Id="rId31" Type="http://schemas.openxmlformats.org/officeDocument/2006/relationships/image" Target="../media/image80.png"/><Relationship Id="rId4" Type="http://schemas.openxmlformats.org/officeDocument/2006/relationships/image" Target="../media/image53.png"/><Relationship Id="rId9" Type="http://schemas.openxmlformats.org/officeDocument/2006/relationships/image" Target="../media/image58.png"/><Relationship Id="rId14" Type="http://schemas.openxmlformats.org/officeDocument/2006/relationships/image" Target="../media/image63.png"/><Relationship Id="rId22" Type="http://schemas.openxmlformats.org/officeDocument/2006/relationships/image" Target="../media/image71.png"/><Relationship Id="rId27" Type="http://schemas.openxmlformats.org/officeDocument/2006/relationships/image" Target="../media/image76.png"/><Relationship Id="rId30" Type="http://schemas.openxmlformats.org/officeDocument/2006/relationships/image" Target="../media/image79.png"/></Relationships>
</file>

<file path=ppt/slideLayouts/_rels/slideLayout130.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92.png"/><Relationship Id="rId18" Type="http://schemas.openxmlformats.org/officeDocument/2006/relationships/image" Target="../media/image97.png"/><Relationship Id="rId3" Type="http://schemas.openxmlformats.org/officeDocument/2006/relationships/image" Target="../media/image82.png"/><Relationship Id="rId21" Type="http://schemas.openxmlformats.org/officeDocument/2006/relationships/image" Target="../media/image100.png"/><Relationship Id="rId7" Type="http://schemas.openxmlformats.org/officeDocument/2006/relationships/image" Target="../media/image86.png"/><Relationship Id="rId12" Type="http://schemas.openxmlformats.org/officeDocument/2006/relationships/image" Target="../media/image91.png"/><Relationship Id="rId17" Type="http://schemas.openxmlformats.org/officeDocument/2006/relationships/image" Target="../media/image96.png"/><Relationship Id="rId2" Type="http://schemas.openxmlformats.org/officeDocument/2006/relationships/image" Target="../media/image81.png"/><Relationship Id="rId16" Type="http://schemas.openxmlformats.org/officeDocument/2006/relationships/image" Target="../media/image95.png"/><Relationship Id="rId20" Type="http://schemas.openxmlformats.org/officeDocument/2006/relationships/image" Target="../media/image99.png"/><Relationship Id="rId1" Type="http://schemas.openxmlformats.org/officeDocument/2006/relationships/slideMaster" Target="../slideMasters/slideMaster8.xml"/><Relationship Id="rId6" Type="http://schemas.openxmlformats.org/officeDocument/2006/relationships/image" Target="../media/image85.png"/><Relationship Id="rId11" Type="http://schemas.openxmlformats.org/officeDocument/2006/relationships/image" Target="../media/image90.png"/><Relationship Id="rId5" Type="http://schemas.openxmlformats.org/officeDocument/2006/relationships/image" Target="../media/image84.png"/><Relationship Id="rId15" Type="http://schemas.openxmlformats.org/officeDocument/2006/relationships/image" Target="../media/image94.png"/><Relationship Id="rId10" Type="http://schemas.openxmlformats.org/officeDocument/2006/relationships/image" Target="../media/image89.png"/><Relationship Id="rId19" Type="http://schemas.openxmlformats.org/officeDocument/2006/relationships/image" Target="../media/image98.png"/><Relationship Id="rId4" Type="http://schemas.openxmlformats.org/officeDocument/2006/relationships/image" Target="../media/image83.png"/><Relationship Id="rId9" Type="http://schemas.openxmlformats.org/officeDocument/2006/relationships/image" Target="../media/image88.png"/><Relationship Id="rId14" Type="http://schemas.openxmlformats.org/officeDocument/2006/relationships/image" Target="../media/image93.png"/></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chlussfolie">
    <p:spTree>
      <p:nvGrpSpPr>
        <p:cNvPr id="1" name=""/>
        <p:cNvGrpSpPr/>
        <p:nvPr/>
      </p:nvGrpSpPr>
      <p:grpSpPr>
        <a:xfrm>
          <a:off x="0" y="0"/>
          <a:ext cx="0" cy="0"/>
          <a:chOff x="0" y="0"/>
          <a:chExt cx="0" cy="0"/>
        </a:xfrm>
      </p:grpSpPr>
      <p:sp>
        <p:nvSpPr>
          <p:cNvPr id="11" name="Inhaltsplatzhalter 10">
            <a:extLst>
              <a:ext uri="{FF2B5EF4-FFF2-40B4-BE49-F238E27FC236}">
                <a16:creationId xmlns:a16="http://schemas.microsoft.com/office/drawing/2014/main" id="{81B82292-8AF2-4EE1-90BD-12581586030A}"/>
              </a:ext>
            </a:extLst>
          </p:cNvPr>
          <p:cNvSpPr>
            <a:spLocks noGrp="1"/>
          </p:cNvSpPr>
          <p:nvPr>
            <p:ph sz="quarter" idx="11" hasCustomPrompt="1"/>
          </p:nvPr>
        </p:nvSpPr>
        <p:spPr>
          <a:xfrm>
            <a:off x="624418" y="5257801"/>
            <a:ext cx="10943167" cy="596900"/>
          </a:xfrm>
          <a:prstGeom prst="rect">
            <a:avLst/>
          </a:prstGeom>
        </p:spPr>
        <p:txBody>
          <a:bodyPr lIns="0" tIns="0" rIns="0" bIns="0" anchor="ctr"/>
          <a:lstStyle>
            <a:lvl1pPr algn="r">
              <a:defRPr sz="4267" b="0">
                <a:latin typeface="+mj-lt"/>
              </a:defRPr>
            </a:lvl1pPr>
          </a:lstStyle>
          <a:p>
            <a:pPr lvl="0"/>
            <a:r>
              <a:rPr lang="de-DE" dirty="0"/>
              <a:t>Vielen Dank für Ihre Aufmerksamkeit!</a:t>
            </a:r>
          </a:p>
        </p:txBody>
      </p:sp>
      <p:sp>
        <p:nvSpPr>
          <p:cNvPr id="12" name="Textplatzhalter 6">
            <a:extLst>
              <a:ext uri="{FF2B5EF4-FFF2-40B4-BE49-F238E27FC236}">
                <a16:creationId xmlns:a16="http://schemas.microsoft.com/office/drawing/2014/main" id="{7121927E-5D27-4DA4-91BE-50EAE7ABB61F}"/>
              </a:ext>
            </a:extLst>
          </p:cNvPr>
          <p:cNvSpPr>
            <a:spLocks noGrp="1"/>
          </p:cNvSpPr>
          <p:nvPr>
            <p:ph type="body" sz="quarter" idx="12" hasCustomPrompt="1"/>
          </p:nvPr>
        </p:nvSpPr>
        <p:spPr>
          <a:xfrm>
            <a:off x="611718" y="5880416"/>
            <a:ext cx="10943165" cy="467784"/>
          </a:xfrm>
          <a:prstGeom prst="rect">
            <a:avLst/>
          </a:prstGeom>
        </p:spPr>
        <p:txBody>
          <a:bodyPr lIns="0" tIns="0" rIns="0" bIns="0" anchor="b"/>
          <a:lstStyle>
            <a:lvl1pPr algn="r">
              <a:defRPr sz="2933" i="0" spc="0" baseline="0"/>
            </a:lvl1pPr>
          </a:lstStyle>
          <a:p>
            <a:pPr lvl="0"/>
            <a:r>
              <a:rPr lang="de-DE" dirty="0"/>
              <a:t>Prof. Dr. Mustermann</a:t>
            </a:r>
          </a:p>
        </p:txBody>
      </p:sp>
    </p:spTree>
    <p:extLst>
      <p:ext uri="{BB962C8B-B14F-4D97-AF65-F5344CB8AC3E}">
        <p14:creationId xmlns:p14="http://schemas.microsoft.com/office/powerpoint/2010/main" val="2204423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descr="C:\Users\Twins\Dropbox\2015 Nadia work\GCI\GCI logo element.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172203"/>
            <a:ext cx="89746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897468" y="6248400"/>
            <a:ext cx="16933" cy="5334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508000" y="228600"/>
            <a:ext cx="11277600" cy="1143000"/>
          </a:xfrm>
        </p:spPr>
        <p:txBody>
          <a:bodyPr/>
          <a:lstStyle>
            <a:lvl1pPr>
              <a:defRPr>
                <a:latin typeface="Century Gothic" panose="020B0502020202020204" pitchFamily="34" charset="0"/>
              </a:defRPr>
            </a:lvl1pPr>
          </a:lstStyle>
          <a:p>
            <a:r>
              <a:rPr lang="en-US" dirty="0"/>
              <a:t>Click to edit Master title style</a:t>
            </a:r>
          </a:p>
        </p:txBody>
      </p:sp>
      <p:sp>
        <p:nvSpPr>
          <p:cNvPr id="3" name="Subtitle 2"/>
          <p:cNvSpPr>
            <a:spLocks noGrp="1"/>
          </p:cNvSpPr>
          <p:nvPr>
            <p:ph type="subTitle" idx="1"/>
          </p:nvPr>
        </p:nvSpPr>
        <p:spPr>
          <a:xfrm>
            <a:off x="1828800" y="2194559"/>
            <a:ext cx="8534400" cy="1752600"/>
          </a:xfrm>
        </p:spPr>
        <p:txBody>
          <a:bodyPr/>
          <a:lstStyle>
            <a:lvl1pPr marL="0" indent="0" algn="ctr">
              <a:buNone/>
              <a:defRPr i="1">
                <a:solidFill>
                  <a:schemeClr val="tx1">
                    <a:tint val="75000"/>
                  </a:schemeClr>
                </a:solidFill>
                <a:latin typeface="Century Gothic" panose="020B0502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a:spLocks noGrp="1"/>
          </p:cNvSpPr>
          <p:nvPr>
            <p:ph type="sldNum" sz="quarter" idx="10"/>
          </p:nvPr>
        </p:nvSpPr>
        <p:spPr>
          <a:xfrm>
            <a:off x="1117600"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691700E6-298F-4916-BD41-A7BB748546E4}" type="slidenum">
              <a:rPr lang="en-US" altLang="en-US"/>
              <a:pPr>
                <a:defRPr/>
              </a:pPr>
              <a:t>‹#›</a:t>
            </a:fld>
            <a:endParaRPr lang="en-US" altLang="en-US"/>
          </a:p>
        </p:txBody>
      </p:sp>
    </p:spTree>
    <p:extLst>
      <p:ext uri="{BB962C8B-B14F-4D97-AF65-F5344CB8AC3E}">
        <p14:creationId xmlns:p14="http://schemas.microsoft.com/office/powerpoint/2010/main" val="845072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7" name="Rectangle 6"/>
          <p:cNvSpPr/>
          <p:nvPr userDrawn="1"/>
        </p:nvSpPr>
        <p:spPr>
          <a:xfrm>
            <a:off x="1244600" y="2"/>
            <a:ext cx="10972800" cy="6905625"/>
          </a:xfrm>
          <a:prstGeom prst="rect">
            <a:avLst/>
          </a:prstGeom>
          <a:solidFill>
            <a:schemeClr val="bg1">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pic>
        <p:nvPicPr>
          <p:cNvPr id="8"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4802" y="62484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0" name="Text Placeholder 9"/>
          <p:cNvSpPr>
            <a:spLocks noGrp="1"/>
          </p:cNvSpPr>
          <p:nvPr>
            <p:ph type="body" sz="quarter" idx="11"/>
          </p:nvPr>
        </p:nvSpPr>
        <p:spPr>
          <a:xfrm>
            <a:off x="1694377" y="1219200"/>
            <a:ext cx="9914467" cy="47244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5"/>
          <p:cNvSpPr>
            <a:spLocks noGrp="1"/>
          </p:cNvSpPr>
          <p:nvPr>
            <p:ph type="body" sz="quarter" idx="12"/>
          </p:nvPr>
        </p:nvSpPr>
        <p:spPr>
          <a:xfrm>
            <a:off x="304801" y="304800"/>
            <a:ext cx="812800" cy="762000"/>
          </a:xfrm>
        </p:spPr>
        <p:txBody>
          <a:bodyPr>
            <a:normAutofit/>
          </a:bodyPr>
          <a:lstStyle>
            <a:lvl1pPr marL="0" indent="0">
              <a:buNone/>
              <a:defRPr sz="40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Slide Number Placeholder 5"/>
          <p:cNvSpPr>
            <a:spLocks noGrp="1"/>
          </p:cNvSpPr>
          <p:nvPr>
            <p:ph type="sldNum" sz="quarter" idx="13"/>
          </p:nvPr>
        </p:nvSpPr>
        <p:spPr>
          <a:xfrm>
            <a:off x="1422400"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39C5A421-03D3-43BF-B2A6-F7C3FF5A4397}" type="slidenum">
              <a:rPr lang="en-US" altLang="en-US"/>
              <a:pPr>
                <a:defRPr/>
              </a:pPr>
              <a:t>‹#›</a:t>
            </a:fld>
            <a:endParaRPr lang="en-US" altLang="en-US"/>
          </a:p>
        </p:txBody>
      </p:sp>
    </p:spTree>
    <p:extLst>
      <p:ext uri="{BB962C8B-B14F-4D97-AF65-F5344CB8AC3E}">
        <p14:creationId xmlns:p14="http://schemas.microsoft.com/office/powerpoint/2010/main" val="4159538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5_Blank">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7" name="Rectangle 6"/>
          <p:cNvSpPr/>
          <p:nvPr userDrawn="1"/>
        </p:nvSpPr>
        <p:spPr>
          <a:xfrm>
            <a:off x="1244600" y="2"/>
            <a:ext cx="10972800" cy="690562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pic>
        <p:nvPicPr>
          <p:cNvPr id="8"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4802" y="62484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0" name="Text Placeholder 9"/>
          <p:cNvSpPr>
            <a:spLocks noGrp="1"/>
          </p:cNvSpPr>
          <p:nvPr>
            <p:ph type="body" sz="quarter" idx="11"/>
          </p:nvPr>
        </p:nvSpPr>
        <p:spPr>
          <a:xfrm>
            <a:off x="1694377" y="1219200"/>
            <a:ext cx="9914467" cy="47244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5"/>
          <p:cNvSpPr>
            <a:spLocks noGrp="1"/>
          </p:cNvSpPr>
          <p:nvPr>
            <p:ph type="body" sz="quarter" idx="12"/>
          </p:nvPr>
        </p:nvSpPr>
        <p:spPr>
          <a:xfrm>
            <a:off x="304801" y="304800"/>
            <a:ext cx="812800" cy="762000"/>
          </a:xfrm>
        </p:spPr>
        <p:txBody>
          <a:bodyPr>
            <a:normAutofit/>
          </a:bodyPr>
          <a:lstStyle>
            <a:lvl1pPr marL="0" indent="0">
              <a:buNone/>
              <a:defRPr sz="40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Slide Number Placeholder 5"/>
          <p:cNvSpPr>
            <a:spLocks noGrp="1"/>
          </p:cNvSpPr>
          <p:nvPr>
            <p:ph type="sldNum" sz="quarter" idx="13"/>
          </p:nvPr>
        </p:nvSpPr>
        <p:spPr>
          <a:xfrm>
            <a:off x="1422400"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69046213-F1ED-49B7-8E06-2433AB556812}" type="slidenum">
              <a:rPr lang="en-US" altLang="en-US"/>
              <a:pPr>
                <a:defRPr/>
              </a:pPr>
              <a:t>‹#›</a:t>
            </a:fld>
            <a:endParaRPr lang="en-US" altLang="en-US"/>
          </a:p>
        </p:txBody>
      </p:sp>
    </p:spTree>
    <p:extLst>
      <p:ext uri="{BB962C8B-B14F-4D97-AF65-F5344CB8AC3E}">
        <p14:creationId xmlns:p14="http://schemas.microsoft.com/office/powerpoint/2010/main" val="1861680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pic>
        <p:nvPicPr>
          <p:cNvPr id="5" name="Picture 3"/>
          <p:cNvPicPr>
            <a:picLocks noChangeAspect="1"/>
          </p:cNvPicPr>
          <p:nvPr userDrawn="1"/>
        </p:nvPicPr>
        <p:blipFill>
          <a:blip r:embed="rId2">
            <a:extLst>
              <a:ext uri="{28A0092B-C50C-407E-A947-70E740481C1C}">
                <a14:useLocalDpi xmlns:a14="http://schemas.microsoft.com/office/drawing/2010/main" val="0"/>
              </a:ext>
            </a:extLst>
          </a:blip>
          <a:srcRect l="12962" r="12804"/>
          <a:stretch>
            <a:fillRect/>
          </a:stretch>
        </p:blipFill>
        <p:spPr bwMode="auto">
          <a:xfrm>
            <a:off x="0" y="0"/>
            <a:ext cx="12217400" cy="694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userDrawn="1"/>
        </p:nvSpPr>
        <p:spPr>
          <a:xfrm>
            <a:off x="1219200" y="0"/>
            <a:ext cx="10998200" cy="6942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pic>
        <p:nvPicPr>
          <p:cNvPr id="8"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4802" y="62484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0" name="Text Placeholder 9"/>
          <p:cNvSpPr>
            <a:spLocks noGrp="1"/>
          </p:cNvSpPr>
          <p:nvPr>
            <p:ph type="body" sz="quarter" idx="11"/>
          </p:nvPr>
        </p:nvSpPr>
        <p:spPr>
          <a:xfrm>
            <a:off x="1694377" y="1219200"/>
            <a:ext cx="9914467" cy="47244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5"/>
          <p:cNvSpPr>
            <a:spLocks noGrp="1"/>
          </p:cNvSpPr>
          <p:nvPr>
            <p:ph type="body" sz="quarter" idx="12"/>
          </p:nvPr>
        </p:nvSpPr>
        <p:spPr>
          <a:xfrm>
            <a:off x="304801" y="304800"/>
            <a:ext cx="812800" cy="762000"/>
          </a:xfrm>
        </p:spPr>
        <p:txBody>
          <a:bodyPr>
            <a:normAutofit/>
          </a:bodyPr>
          <a:lstStyle>
            <a:lvl1pPr marL="0" indent="0">
              <a:buNone/>
              <a:defRPr sz="40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Slide Number Placeholder 5"/>
          <p:cNvSpPr>
            <a:spLocks noGrp="1"/>
          </p:cNvSpPr>
          <p:nvPr>
            <p:ph type="sldNum" sz="quarter" idx="13"/>
          </p:nvPr>
        </p:nvSpPr>
        <p:spPr>
          <a:xfrm>
            <a:off x="1422400"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A4E8109B-FEE1-47F2-8101-B82B28379748}" type="slidenum">
              <a:rPr lang="en-US" altLang="en-US"/>
              <a:pPr>
                <a:defRPr/>
              </a:pPr>
              <a:t>‹#›</a:t>
            </a:fld>
            <a:endParaRPr lang="en-US" altLang="en-US"/>
          </a:p>
        </p:txBody>
      </p:sp>
    </p:spTree>
    <p:extLst>
      <p:ext uri="{BB962C8B-B14F-4D97-AF65-F5344CB8AC3E}">
        <p14:creationId xmlns:p14="http://schemas.microsoft.com/office/powerpoint/2010/main" val="914517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pic>
        <p:nvPicPr>
          <p:cNvPr id="5"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285878"/>
            <a:ext cx="1219200" cy="563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454402" y="45720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176002" y="6092828"/>
            <a:ext cx="819151"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Text Placeholder 9"/>
          <p:cNvSpPr>
            <a:spLocks noGrp="1"/>
          </p:cNvSpPr>
          <p:nvPr>
            <p:ph type="body" sz="quarter" idx="11"/>
          </p:nvPr>
        </p:nvSpPr>
        <p:spPr>
          <a:xfrm>
            <a:off x="1694377" y="1828800"/>
            <a:ext cx="9914467" cy="41148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5"/>
          <p:cNvSpPr>
            <a:spLocks noGrp="1"/>
          </p:cNvSpPr>
          <p:nvPr>
            <p:ph type="body" sz="quarter" idx="12"/>
          </p:nvPr>
        </p:nvSpPr>
        <p:spPr>
          <a:xfrm>
            <a:off x="304801" y="304800"/>
            <a:ext cx="812800" cy="762000"/>
          </a:xfrm>
        </p:spPr>
        <p:txBody>
          <a:bodyPr>
            <a:normAutofit/>
          </a:bodyPr>
          <a:lstStyle>
            <a:lvl1pPr marL="0" indent="0">
              <a:buNone/>
              <a:defRPr sz="4000">
                <a:solidFill>
                  <a:schemeClr val="bg2">
                    <a:lumMod val="60000"/>
                    <a:lumOff val="4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Slide Number Placeholder 5"/>
          <p:cNvSpPr>
            <a:spLocks noGrp="1"/>
          </p:cNvSpPr>
          <p:nvPr>
            <p:ph type="sldNum" sz="quarter" idx="13"/>
          </p:nvPr>
        </p:nvSpPr>
        <p:spPr>
          <a:xfrm>
            <a:off x="1422400"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D07A7CD1-214A-4B31-87F2-FC77F6890771}" type="slidenum">
              <a:rPr lang="en-US" altLang="en-US"/>
              <a:pPr>
                <a:defRPr/>
              </a:pPr>
              <a:t>‹#›</a:t>
            </a:fld>
            <a:endParaRPr lang="en-US" altLang="en-US"/>
          </a:p>
        </p:txBody>
      </p:sp>
    </p:spTree>
    <p:extLst>
      <p:ext uri="{BB962C8B-B14F-4D97-AF65-F5344CB8AC3E}">
        <p14:creationId xmlns:p14="http://schemas.microsoft.com/office/powerpoint/2010/main" val="2337073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7_Blank">
    <p:spTree>
      <p:nvGrpSpPr>
        <p:cNvPr id="1" name=""/>
        <p:cNvGrpSpPr/>
        <p:nvPr/>
      </p:nvGrpSpPr>
      <p:grpSpPr>
        <a:xfrm>
          <a:off x="0" y="0"/>
          <a:ext cx="0" cy="0"/>
          <a:chOff x="0" y="0"/>
          <a:chExt cx="0" cy="0"/>
        </a:xfrm>
      </p:grpSpPr>
      <p:pic>
        <p:nvPicPr>
          <p:cNvPr id="5"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54402" y="45720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50517" y="6437313"/>
            <a:ext cx="6347883"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p:nvPr userDrawn="1"/>
        </p:nvCxnSpPr>
        <p:spPr>
          <a:xfrm>
            <a:off x="1219200" y="1676400"/>
            <a:ext cx="10058400" cy="0"/>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3" descr="C:\Users\Twins\Dropbox\2015 Nadia work\GCI\GCI logo element.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8533" y="6172203"/>
            <a:ext cx="89746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2880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Text Placeholder 9"/>
          <p:cNvSpPr>
            <a:spLocks noGrp="1"/>
          </p:cNvSpPr>
          <p:nvPr>
            <p:ph type="body" sz="quarter" idx="11"/>
          </p:nvPr>
        </p:nvSpPr>
        <p:spPr>
          <a:xfrm>
            <a:off x="1287977" y="2057400"/>
            <a:ext cx="9914467" cy="38862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5"/>
          <p:cNvSpPr>
            <a:spLocks noGrp="1"/>
          </p:cNvSpPr>
          <p:nvPr>
            <p:ph type="body" sz="quarter" idx="12"/>
          </p:nvPr>
        </p:nvSpPr>
        <p:spPr>
          <a:xfrm>
            <a:off x="304801" y="304800"/>
            <a:ext cx="812800" cy="762000"/>
          </a:xfrm>
        </p:spPr>
        <p:txBody>
          <a:bodyPr>
            <a:normAutofit/>
          </a:bodyPr>
          <a:lstStyle>
            <a:lvl1pPr marL="0" indent="0" algn="r">
              <a:buNone/>
              <a:defRPr sz="4000">
                <a:solidFill>
                  <a:schemeClr val="bg2">
                    <a:lumMod val="60000"/>
                    <a:lumOff val="4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1" name="Slide Number Placeholder 5"/>
          <p:cNvSpPr>
            <a:spLocks noGrp="1"/>
          </p:cNvSpPr>
          <p:nvPr>
            <p:ph type="sldNum" sz="quarter" idx="13"/>
          </p:nvPr>
        </p:nvSpPr>
        <p:spPr>
          <a:xfrm>
            <a:off x="1117600" y="6400803"/>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1C648364-46CB-4EA8-B2DC-BC1ACC46B445}" type="slidenum">
              <a:rPr lang="en-US" altLang="en-US"/>
              <a:pPr>
                <a:defRPr/>
              </a:pPr>
              <a:t>‹#›</a:t>
            </a:fld>
            <a:endParaRPr lang="en-US" altLang="en-US"/>
          </a:p>
        </p:txBody>
      </p:sp>
    </p:spTree>
    <p:extLst>
      <p:ext uri="{BB962C8B-B14F-4D97-AF65-F5344CB8AC3E}">
        <p14:creationId xmlns:p14="http://schemas.microsoft.com/office/powerpoint/2010/main" val="1456894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0_Blank">
    <p:spTree>
      <p:nvGrpSpPr>
        <p:cNvPr id="1" name=""/>
        <p:cNvGrpSpPr/>
        <p:nvPr/>
      </p:nvGrpSpPr>
      <p:grpSpPr>
        <a:xfrm>
          <a:off x="0" y="0"/>
          <a:ext cx="0" cy="0"/>
          <a:chOff x="0" y="0"/>
          <a:chExt cx="0" cy="0"/>
        </a:xfrm>
      </p:grpSpPr>
      <p:pic>
        <p:nvPicPr>
          <p:cNvPr id="5"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54402" y="45720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50517" y="6437313"/>
            <a:ext cx="6347883"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p:nvPr userDrawn="1"/>
        </p:nvCxnSpPr>
        <p:spPr>
          <a:xfrm>
            <a:off x="1219200" y="1676400"/>
            <a:ext cx="10058400" cy="0"/>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3" descr="C:\Users\Twins\Dropbox\2015 Nadia work\GCI\GCI logo element.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8533" y="6172203"/>
            <a:ext cx="89746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2880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Text Placeholder 9"/>
          <p:cNvSpPr>
            <a:spLocks noGrp="1"/>
          </p:cNvSpPr>
          <p:nvPr>
            <p:ph type="body" sz="quarter" idx="11"/>
          </p:nvPr>
        </p:nvSpPr>
        <p:spPr>
          <a:xfrm>
            <a:off x="1287977" y="2057400"/>
            <a:ext cx="9914467" cy="38862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5"/>
          <p:cNvSpPr>
            <a:spLocks noGrp="1"/>
          </p:cNvSpPr>
          <p:nvPr>
            <p:ph type="body" sz="quarter" idx="12"/>
          </p:nvPr>
        </p:nvSpPr>
        <p:spPr>
          <a:xfrm>
            <a:off x="304801" y="304800"/>
            <a:ext cx="812800" cy="762000"/>
          </a:xfrm>
        </p:spPr>
        <p:txBody>
          <a:bodyPr>
            <a:normAutofit/>
          </a:bodyPr>
          <a:lstStyle>
            <a:lvl1pPr marL="0" indent="0" algn="r">
              <a:buNone/>
              <a:defRPr sz="4000">
                <a:solidFill>
                  <a:schemeClr val="bg2">
                    <a:lumMod val="60000"/>
                    <a:lumOff val="4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1" name="Slide Number Placeholder 5"/>
          <p:cNvSpPr>
            <a:spLocks noGrp="1"/>
          </p:cNvSpPr>
          <p:nvPr>
            <p:ph type="sldNum" sz="quarter" idx="13"/>
          </p:nvPr>
        </p:nvSpPr>
        <p:spPr>
          <a:xfrm>
            <a:off x="1117600" y="6400803"/>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156B703C-7D3A-4ECC-886A-1B08A7F0827A}" type="slidenum">
              <a:rPr lang="en-US" altLang="en-US"/>
              <a:pPr>
                <a:defRPr/>
              </a:pPr>
              <a:t>‹#›</a:t>
            </a:fld>
            <a:endParaRPr lang="en-US" altLang="en-US"/>
          </a:p>
        </p:txBody>
      </p:sp>
    </p:spTree>
    <p:extLst>
      <p:ext uri="{BB962C8B-B14F-4D97-AF65-F5344CB8AC3E}">
        <p14:creationId xmlns:p14="http://schemas.microsoft.com/office/powerpoint/2010/main" val="1569724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6_Blank">
    <p:spTree>
      <p:nvGrpSpPr>
        <p:cNvPr id="1" name=""/>
        <p:cNvGrpSpPr/>
        <p:nvPr/>
      </p:nvGrpSpPr>
      <p:grpSpPr>
        <a:xfrm>
          <a:off x="0" y="0"/>
          <a:ext cx="0" cy="0"/>
          <a:chOff x="0" y="0"/>
          <a:chExt cx="0" cy="0"/>
        </a:xfrm>
      </p:grpSpPr>
      <p:pic>
        <p:nvPicPr>
          <p:cNvPr id="5"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54402" y="45720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76002" y="6092828"/>
            <a:ext cx="819151"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03202" y="1231900"/>
            <a:ext cx="954617" cy="562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Text Placeholder 9"/>
          <p:cNvSpPr>
            <a:spLocks noGrp="1"/>
          </p:cNvSpPr>
          <p:nvPr>
            <p:ph type="body" sz="quarter" idx="11"/>
          </p:nvPr>
        </p:nvSpPr>
        <p:spPr>
          <a:xfrm>
            <a:off x="1694377" y="2057400"/>
            <a:ext cx="9914467" cy="38862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5"/>
          <p:cNvSpPr>
            <a:spLocks noGrp="1"/>
          </p:cNvSpPr>
          <p:nvPr>
            <p:ph type="body" sz="quarter" idx="12"/>
          </p:nvPr>
        </p:nvSpPr>
        <p:spPr>
          <a:xfrm>
            <a:off x="304801" y="304800"/>
            <a:ext cx="812800" cy="762000"/>
          </a:xfrm>
        </p:spPr>
        <p:txBody>
          <a:bodyPr>
            <a:normAutofit/>
          </a:bodyPr>
          <a:lstStyle>
            <a:lvl1pPr marL="0" indent="0">
              <a:buNone/>
              <a:defRPr sz="4000">
                <a:solidFill>
                  <a:schemeClr val="bg2">
                    <a:lumMod val="60000"/>
                    <a:lumOff val="4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Slide Number Placeholder 5"/>
          <p:cNvSpPr>
            <a:spLocks noGrp="1"/>
          </p:cNvSpPr>
          <p:nvPr>
            <p:ph type="sldNum" sz="quarter" idx="13"/>
          </p:nvPr>
        </p:nvSpPr>
        <p:spPr>
          <a:xfrm>
            <a:off x="1422400"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5284D4F8-A108-46FD-92E5-CF5076AD3194}" type="slidenum">
              <a:rPr lang="en-US" altLang="en-US"/>
              <a:pPr>
                <a:defRPr/>
              </a:pPr>
              <a:t>‹#›</a:t>
            </a:fld>
            <a:endParaRPr lang="en-US" altLang="en-US"/>
          </a:p>
        </p:txBody>
      </p:sp>
    </p:spTree>
    <p:extLst>
      <p:ext uri="{BB962C8B-B14F-4D97-AF65-F5344CB8AC3E}">
        <p14:creationId xmlns:p14="http://schemas.microsoft.com/office/powerpoint/2010/main" val="710061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1_Blank">
    <p:spTree>
      <p:nvGrpSpPr>
        <p:cNvPr id="1" name=""/>
        <p:cNvGrpSpPr/>
        <p:nvPr/>
      </p:nvGrpSpPr>
      <p:grpSpPr>
        <a:xfrm>
          <a:off x="0" y="0"/>
          <a:ext cx="0" cy="0"/>
          <a:chOff x="0" y="0"/>
          <a:chExt cx="0" cy="0"/>
        </a:xfrm>
      </p:grpSpPr>
      <p:pic>
        <p:nvPicPr>
          <p:cNvPr id="5"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14400" y="6248403"/>
            <a:ext cx="8426451"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454402" y="45720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176002" y="6092828"/>
            <a:ext cx="819151"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Text Placeholder 9"/>
          <p:cNvSpPr>
            <a:spLocks noGrp="1"/>
          </p:cNvSpPr>
          <p:nvPr>
            <p:ph type="body" sz="quarter" idx="11"/>
          </p:nvPr>
        </p:nvSpPr>
        <p:spPr>
          <a:xfrm>
            <a:off x="1694377" y="2057400"/>
            <a:ext cx="9914467" cy="38862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5"/>
          <p:cNvSpPr>
            <a:spLocks noGrp="1"/>
          </p:cNvSpPr>
          <p:nvPr>
            <p:ph type="body" sz="quarter" idx="12"/>
          </p:nvPr>
        </p:nvSpPr>
        <p:spPr>
          <a:xfrm>
            <a:off x="304801" y="304800"/>
            <a:ext cx="812800" cy="762000"/>
          </a:xfrm>
        </p:spPr>
        <p:txBody>
          <a:bodyPr>
            <a:normAutofit/>
          </a:bodyPr>
          <a:lstStyle>
            <a:lvl1pPr marL="0" indent="0">
              <a:buNone/>
              <a:defRPr sz="4000">
                <a:solidFill>
                  <a:schemeClr val="bg2">
                    <a:lumMod val="60000"/>
                    <a:lumOff val="4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Slide Number Placeholder 5"/>
          <p:cNvSpPr>
            <a:spLocks noGrp="1"/>
          </p:cNvSpPr>
          <p:nvPr>
            <p:ph type="sldNum" sz="quarter" idx="13"/>
          </p:nvPr>
        </p:nvSpPr>
        <p:spPr>
          <a:xfrm>
            <a:off x="10261600" y="6343653"/>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970EE126-2BE9-416F-940C-C062B277B863}" type="slidenum">
              <a:rPr lang="en-US" altLang="en-US"/>
              <a:pPr>
                <a:defRPr/>
              </a:pPr>
              <a:t>‹#›</a:t>
            </a:fld>
            <a:endParaRPr lang="en-US" altLang="en-US"/>
          </a:p>
        </p:txBody>
      </p:sp>
    </p:spTree>
    <p:extLst>
      <p:ext uri="{BB962C8B-B14F-4D97-AF65-F5344CB8AC3E}">
        <p14:creationId xmlns:p14="http://schemas.microsoft.com/office/powerpoint/2010/main" val="3000134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9_Blank">
    <p:spTree>
      <p:nvGrpSpPr>
        <p:cNvPr id="1" name=""/>
        <p:cNvGrpSpPr/>
        <p:nvPr/>
      </p:nvGrpSpPr>
      <p:grpSpPr>
        <a:xfrm>
          <a:off x="0" y="0"/>
          <a:ext cx="0" cy="0"/>
          <a:chOff x="0" y="0"/>
          <a:chExt cx="0" cy="0"/>
        </a:xfrm>
      </p:grpSpPr>
      <p:pic>
        <p:nvPicPr>
          <p:cNvPr id="5"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54402" y="45720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76002" y="6092828"/>
            <a:ext cx="819151"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6935" y="685800"/>
            <a:ext cx="12001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Text Placeholder 9"/>
          <p:cNvSpPr>
            <a:spLocks noGrp="1"/>
          </p:cNvSpPr>
          <p:nvPr>
            <p:ph type="body" sz="quarter" idx="11"/>
          </p:nvPr>
        </p:nvSpPr>
        <p:spPr>
          <a:xfrm>
            <a:off x="1694377" y="2057400"/>
            <a:ext cx="9914467" cy="38862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5"/>
          <p:cNvSpPr>
            <a:spLocks noGrp="1"/>
          </p:cNvSpPr>
          <p:nvPr>
            <p:ph type="body" sz="quarter" idx="12"/>
          </p:nvPr>
        </p:nvSpPr>
        <p:spPr>
          <a:xfrm>
            <a:off x="304801" y="304800"/>
            <a:ext cx="812800" cy="762000"/>
          </a:xfrm>
        </p:spPr>
        <p:txBody>
          <a:bodyPr>
            <a:normAutofit/>
          </a:bodyPr>
          <a:lstStyle>
            <a:lvl1pPr marL="0" indent="0">
              <a:buNone/>
              <a:defRPr sz="4000">
                <a:solidFill>
                  <a:schemeClr val="bg2">
                    <a:lumMod val="60000"/>
                    <a:lumOff val="4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Slide Number Placeholder 5"/>
          <p:cNvSpPr>
            <a:spLocks noGrp="1"/>
          </p:cNvSpPr>
          <p:nvPr>
            <p:ph type="sldNum" sz="quarter" idx="13"/>
          </p:nvPr>
        </p:nvSpPr>
        <p:spPr>
          <a:xfrm>
            <a:off x="1422400"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95A224D9-3424-4A3A-B8D6-029878D79EC0}" type="slidenum">
              <a:rPr lang="en-US" altLang="en-US"/>
              <a:pPr>
                <a:defRPr/>
              </a:pPr>
              <a:t>‹#›</a:t>
            </a:fld>
            <a:endParaRPr lang="en-US" altLang="en-US"/>
          </a:p>
        </p:txBody>
      </p:sp>
    </p:spTree>
    <p:extLst>
      <p:ext uri="{BB962C8B-B14F-4D97-AF65-F5344CB8AC3E}">
        <p14:creationId xmlns:p14="http://schemas.microsoft.com/office/powerpoint/2010/main" val="2659449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8_Blank">
    <p:spTree>
      <p:nvGrpSpPr>
        <p:cNvPr id="1" name=""/>
        <p:cNvGrpSpPr/>
        <p:nvPr/>
      </p:nvGrpSpPr>
      <p:grpSpPr>
        <a:xfrm>
          <a:off x="0" y="0"/>
          <a:ext cx="0" cy="0"/>
          <a:chOff x="0" y="0"/>
          <a:chExt cx="0" cy="0"/>
        </a:xfrm>
      </p:grpSpPr>
      <p:pic>
        <p:nvPicPr>
          <p:cNvPr id="5"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54402" y="45720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890000" y="6232528"/>
            <a:ext cx="32004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p:nvPr userDrawn="1"/>
        </p:nvCxnSpPr>
        <p:spPr>
          <a:xfrm>
            <a:off x="897468" y="6248400"/>
            <a:ext cx="16933" cy="533400"/>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3" descr="C:\Users\Twins\Dropbox\2015 Nadia work\GCI\GCI logo element.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 y="6172203"/>
            <a:ext cx="89746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Text Placeholder 9"/>
          <p:cNvSpPr>
            <a:spLocks noGrp="1"/>
          </p:cNvSpPr>
          <p:nvPr>
            <p:ph type="body" sz="quarter" idx="11"/>
          </p:nvPr>
        </p:nvSpPr>
        <p:spPr>
          <a:xfrm>
            <a:off x="1694377" y="2057400"/>
            <a:ext cx="9914467" cy="38862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5"/>
          <p:cNvSpPr>
            <a:spLocks noGrp="1"/>
          </p:cNvSpPr>
          <p:nvPr>
            <p:ph type="body" sz="quarter" idx="12"/>
          </p:nvPr>
        </p:nvSpPr>
        <p:spPr>
          <a:xfrm>
            <a:off x="304801" y="304800"/>
            <a:ext cx="812800" cy="762000"/>
          </a:xfrm>
        </p:spPr>
        <p:txBody>
          <a:bodyPr>
            <a:normAutofit/>
          </a:bodyPr>
          <a:lstStyle>
            <a:lvl1pPr marL="0" indent="0">
              <a:buNone/>
              <a:defRPr sz="4000">
                <a:solidFill>
                  <a:schemeClr val="bg2">
                    <a:lumMod val="60000"/>
                    <a:lumOff val="4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1" name="Slide Number Placeholder 5"/>
          <p:cNvSpPr>
            <a:spLocks noGrp="1"/>
          </p:cNvSpPr>
          <p:nvPr>
            <p:ph type="sldNum" sz="quarter" idx="13"/>
          </p:nvPr>
        </p:nvSpPr>
        <p:spPr>
          <a:xfrm>
            <a:off x="1117600"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69164581-6C68-435B-9595-27AF1DC8062E}" type="slidenum">
              <a:rPr lang="en-US" altLang="en-US"/>
              <a:pPr>
                <a:defRPr/>
              </a:pPr>
              <a:t>‹#›</a:t>
            </a:fld>
            <a:endParaRPr lang="en-US" altLang="en-US"/>
          </a:p>
        </p:txBody>
      </p:sp>
    </p:spTree>
    <p:extLst>
      <p:ext uri="{BB962C8B-B14F-4D97-AF65-F5344CB8AC3E}">
        <p14:creationId xmlns:p14="http://schemas.microsoft.com/office/powerpoint/2010/main" val="2539445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1_Blank">
    <p:spTree>
      <p:nvGrpSpPr>
        <p:cNvPr id="1" name=""/>
        <p:cNvGrpSpPr/>
        <p:nvPr/>
      </p:nvGrpSpPr>
      <p:grpSpPr>
        <a:xfrm>
          <a:off x="0" y="0"/>
          <a:ext cx="0" cy="0"/>
          <a:chOff x="0" y="0"/>
          <a:chExt cx="0" cy="0"/>
        </a:xfrm>
      </p:grpSpPr>
      <p:pic>
        <p:nvPicPr>
          <p:cNvPr id="5"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032" y="990600"/>
            <a:ext cx="1276351" cy="590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454402" y="45720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176002" y="6092828"/>
            <a:ext cx="819151"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Text Placeholder 9"/>
          <p:cNvSpPr>
            <a:spLocks noGrp="1"/>
          </p:cNvSpPr>
          <p:nvPr>
            <p:ph type="body" sz="quarter" idx="11"/>
          </p:nvPr>
        </p:nvSpPr>
        <p:spPr>
          <a:xfrm>
            <a:off x="1694377" y="1828800"/>
            <a:ext cx="9914467" cy="41148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5"/>
          <p:cNvSpPr>
            <a:spLocks noGrp="1"/>
          </p:cNvSpPr>
          <p:nvPr>
            <p:ph type="body" sz="quarter" idx="12"/>
          </p:nvPr>
        </p:nvSpPr>
        <p:spPr>
          <a:xfrm>
            <a:off x="304801" y="304800"/>
            <a:ext cx="812800" cy="762000"/>
          </a:xfrm>
        </p:spPr>
        <p:txBody>
          <a:bodyPr>
            <a:normAutofit/>
          </a:bodyPr>
          <a:lstStyle>
            <a:lvl1pPr marL="0" indent="0">
              <a:buNone/>
              <a:defRPr sz="4000">
                <a:solidFill>
                  <a:schemeClr val="bg2">
                    <a:lumMod val="60000"/>
                    <a:lumOff val="4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Slide Number Placeholder 5"/>
          <p:cNvSpPr>
            <a:spLocks noGrp="1"/>
          </p:cNvSpPr>
          <p:nvPr>
            <p:ph type="sldNum" sz="quarter" idx="13"/>
          </p:nvPr>
        </p:nvSpPr>
        <p:spPr>
          <a:xfrm>
            <a:off x="1422400"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7888AAB0-AD4B-440E-9870-14D508F9E86B}" type="slidenum">
              <a:rPr lang="en-US" altLang="en-US"/>
              <a:pPr>
                <a:defRPr/>
              </a:pPr>
              <a:t>‹#›</a:t>
            </a:fld>
            <a:endParaRPr lang="en-US" altLang="en-US"/>
          </a:p>
        </p:txBody>
      </p:sp>
    </p:spTree>
    <p:extLst>
      <p:ext uri="{BB962C8B-B14F-4D97-AF65-F5344CB8AC3E}">
        <p14:creationId xmlns:p14="http://schemas.microsoft.com/office/powerpoint/2010/main" val="4100899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Blank">
    <p:spTree>
      <p:nvGrpSpPr>
        <p:cNvPr id="1" name=""/>
        <p:cNvGrpSpPr/>
        <p:nvPr/>
      </p:nvGrpSpPr>
      <p:grpSpPr>
        <a:xfrm>
          <a:off x="0" y="0"/>
          <a:ext cx="0" cy="0"/>
          <a:chOff x="0" y="0"/>
          <a:chExt cx="0" cy="0"/>
        </a:xfrm>
      </p:grpSpPr>
      <p:pic>
        <p:nvPicPr>
          <p:cNvPr id="5"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176002" y="6092828"/>
            <a:ext cx="819151"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252538"/>
            <a:ext cx="1219200" cy="563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Text Placeholder 9"/>
          <p:cNvSpPr>
            <a:spLocks noGrp="1"/>
          </p:cNvSpPr>
          <p:nvPr>
            <p:ph type="body" sz="quarter" idx="11"/>
          </p:nvPr>
        </p:nvSpPr>
        <p:spPr>
          <a:xfrm>
            <a:off x="1694377" y="1219200"/>
            <a:ext cx="9914467" cy="47244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5"/>
          <p:cNvSpPr>
            <a:spLocks noGrp="1"/>
          </p:cNvSpPr>
          <p:nvPr>
            <p:ph type="body" sz="quarter" idx="12"/>
          </p:nvPr>
        </p:nvSpPr>
        <p:spPr>
          <a:xfrm>
            <a:off x="304801" y="304800"/>
            <a:ext cx="812800" cy="762000"/>
          </a:xfrm>
        </p:spPr>
        <p:txBody>
          <a:bodyPr>
            <a:normAutofit/>
          </a:bodyPr>
          <a:lstStyle>
            <a:lvl1pPr marL="0" indent="0">
              <a:buNone/>
              <a:defRPr sz="4000">
                <a:solidFill>
                  <a:schemeClr val="bg2">
                    <a:lumMod val="60000"/>
                    <a:lumOff val="4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Slide Number Placeholder 5"/>
          <p:cNvSpPr>
            <a:spLocks noGrp="1"/>
          </p:cNvSpPr>
          <p:nvPr>
            <p:ph type="sldNum" sz="quarter" idx="13"/>
          </p:nvPr>
        </p:nvSpPr>
        <p:spPr>
          <a:xfrm>
            <a:off x="1422400"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8D7432A0-AEE5-4146-89EB-C61A0F5C3D38}" type="slidenum">
              <a:rPr lang="en-US" altLang="en-US"/>
              <a:pPr>
                <a:defRPr/>
              </a:pPr>
              <a:t>‹#›</a:t>
            </a:fld>
            <a:endParaRPr lang="en-US" altLang="en-US"/>
          </a:p>
        </p:txBody>
      </p:sp>
    </p:spTree>
    <p:extLst>
      <p:ext uri="{BB962C8B-B14F-4D97-AF65-F5344CB8AC3E}">
        <p14:creationId xmlns:p14="http://schemas.microsoft.com/office/powerpoint/2010/main" val="7146350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3_Blank">
    <p:spTree>
      <p:nvGrpSpPr>
        <p:cNvPr id="1" name=""/>
        <p:cNvGrpSpPr/>
        <p:nvPr/>
      </p:nvGrpSpPr>
      <p:grpSpPr>
        <a:xfrm>
          <a:off x="0" y="0"/>
          <a:ext cx="0" cy="0"/>
          <a:chOff x="0" y="0"/>
          <a:chExt cx="0" cy="0"/>
        </a:xfrm>
      </p:grpSpPr>
      <p:pic>
        <p:nvPicPr>
          <p:cNvPr id="5"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54402" y="45720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76002" y="6092828"/>
            <a:ext cx="819151"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1219200"/>
            <a:ext cx="12192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Text Placeholder 9"/>
          <p:cNvSpPr>
            <a:spLocks noGrp="1"/>
          </p:cNvSpPr>
          <p:nvPr>
            <p:ph type="body" sz="quarter" idx="11"/>
          </p:nvPr>
        </p:nvSpPr>
        <p:spPr>
          <a:xfrm>
            <a:off x="1694377" y="1219200"/>
            <a:ext cx="9914467" cy="47244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5"/>
          <p:cNvSpPr>
            <a:spLocks noGrp="1"/>
          </p:cNvSpPr>
          <p:nvPr>
            <p:ph type="body" sz="quarter" idx="12"/>
          </p:nvPr>
        </p:nvSpPr>
        <p:spPr>
          <a:xfrm>
            <a:off x="304801" y="304800"/>
            <a:ext cx="812800" cy="762000"/>
          </a:xfrm>
        </p:spPr>
        <p:txBody>
          <a:bodyPr>
            <a:normAutofit/>
          </a:bodyPr>
          <a:lstStyle>
            <a:lvl1pPr marL="0" indent="0">
              <a:buNone/>
              <a:defRPr sz="4000">
                <a:solidFill>
                  <a:schemeClr val="bg2">
                    <a:lumMod val="60000"/>
                    <a:lumOff val="4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Slide Number Placeholder 5"/>
          <p:cNvSpPr>
            <a:spLocks noGrp="1"/>
          </p:cNvSpPr>
          <p:nvPr>
            <p:ph type="sldNum" sz="quarter" idx="13"/>
          </p:nvPr>
        </p:nvSpPr>
        <p:spPr>
          <a:xfrm>
            <a:off x="1422400"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BE56485C-93FD-46AE-85BD-8E44236904DE}" type="slidenum">
              <a:rPr lang="en-US" altLang="en-US"/>
              <a:pPr>
                <a:defRPr/>
              </a:pPr>
              <a:t>‹#›</a:t>
            </a:fld>
            <a:endParaRPr lang="en-US" altLang="en-US"/>
          </a:p>
        </p:txBody>
      </p:sp>
    </p:spTree>
    <p:extLst>
      <p:ext uri="{BB962C8B-B14F-4D97-AF65-F5344CB8AC3E}">
        <p14:creationId xmlns:p14="http://schemas.microsoft.com/office/powerpoint/2010/main" val="8016658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2835" y="25908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 y="3"/>
            <a:ext cx="715433"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607552" y="3998916"/>
            <a:ext cx="488949"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0121902" y="3998916"/>
            <a:ext cx="48683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0363201" y="4013203"/>
            <a:ext cx="491067"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p:cNvPicPr>
            <a:picLocks noChangeAspect="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074402" y="4270378"/>
            <a:ext cx="486833"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0" name="Text Placeholder 9"/>
          <p:cNvSpPr>
            <a:spLocks noGrp="1"/>
          </p:cNvSpPr>
          <p:nvPr>
            <p:ph type="body" sz="quarter" idx="11"/>
          </p:nvPr>
        </p:nvSpPr>
        <p:spPr>
          <a:xfrm>
            <a:off x="1694377" y="1219200"/>
            <a:ext cx="9914467" cy="47244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12"/>
          </p:nvPr>
        </p:nvSpPr>
        <p:spPr>
          <a:xfrm>
            <a:off x="11379200" y="6400803"/>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EBF5300E-82CD-4FF0-B713-4C4D836D2214}" type="slidenum">
              <a:rPr lang="en-US" altLang="en-US"/>
              <a:pPr>
                <a:defRPr/>
              </a:pPr>
              <a:t>‹#›</a:t>
            </a:fld>
            <a:endParaRPr lang="en-US" altLang="en-US"/>
          </a:p>
        </p:txBody>
      </p:sp>
    </p:spTree>
    <p:extLst>
      <p:ext uri="{BB962C8B-B14F-4D97-AF65-F5344CB8AC3E}">
        <p14:creationId xmlns:p14="http://schemas.microsoft.com/office/powerpoint/2010/main" val="30411012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2835" y="25908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 y="3"/>
            <a:ext cx="715433"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607552" y="3998916"/>
            <a:ext cx="488949"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0121902" y="3998916"/>
            <a:ext cx="48683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0363201" y="4013203"/>
            <a:ext cx="491067"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p:cNvPicPr>
            <a:picLocks noChangeAspect="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074402" y="4270378"/>
            <a:ext cx="486833"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0" name="Text Placeholder 9"/>
          <p:cNvSpPr>
            <a:spLocks noGrp="1"/>
          </p:cNvSpPr>
          <p:nvPr>
            <p:ph type="body" sz="quarter" idx="11"/>
          </p:nvPr>
        </p:nvSpPr>
        <p:spPr>
          <a:xfrm>
            <a:off x="1694377" y="1219200"/>
            <a:ext cx="9914467" cy="47244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12"/>
          </p:nvPr>
        </p:nvSpPr>
        <p:spPr>
          <a:xfrm>
            <a:off x="1422400"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B01D0730-E83E-4E3B-9C69-DFEA3050649A}" type="slidenum">
              <a:rPr lang="en-US" altLang="en-US"/>
              <a:pPr>
                <a:defRPr/>
              </a:pPr>
              <a:t>‹#›</a:t>
            </a:fld>
            <a:endParaRPr lang="en-US" altLang="en-US"/>
          </a:p>
        </p:txBody>
      </p:sp>
    </p:spTree>
    <p:extLst>
      <p:ext uri="{BB962C8B-B14F-4D97-AF65-F5344CB8AC3E}">
        <p14:creationId xmlns:p14="http://schemas.microsoft.com/office/powerpoint/2010/main" val="40690189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 y="-9525"/>
            <a:ext cx="715433"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76002" y="6092828"/>
            <a:ext cx="819151"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0" name="Text Placeholder 9"/>
          <p:cNvSpPr>
            <a:spLocks noGrp="1"/>
          </p:cNvSpPr>
          <p:nvPr>
            <p:ph type="body" sz="quarter" idx="11"/>
          </p:nvPr>
        </p:nvSpPr>
        <p:spPr>
          <a:xfrm>
            <a:off x="1694377" y="1219200"/>
            <a:ext cx="9914467" cy="47244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12"/>
          </p:nvPr>
        </p:nvSpPr>
        <p:spPr>
          <a:xfrm>
            <a:off x="522817"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7DD34F3B-94CC-4DA9-BF02-0E7ABA5ED91E}" type="slidenum">
              <a:rPr lang="en-US" altLang="en-US"/>
              <a:pPr>
                <a:defRPr/>
              </a:pPr>
              <a:t>‹#›</a:t>
            </a:fld>
            <a:endParaRPr lang="en-US" altLang="en-US"/>
          </a:p>
        </p:txBody>
      </p:sp>
    </p:spTree>
    <p:extLst>
      <p:ext uri="{BB962C8B-B14F-4D97-AF65-F5344CB8AC3E}">
        <p14:creationId xmlns:p14="http://schemas.microsoft.com/office/powerpoint/2010/main" val="11675016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 y="-9525"/>
            <a:ext cx="715433"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76002" y="6092828"/>
            <a:ext cx="819151"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0" name="Text Placeholder 9"/>
          <p:cNvSpPr>
            <a:spLocks noGrp="1"/>
          </p:cNvSpPr>
          <p:nvPr>
            <p:ph type="body" sz="quarter" idx="11"/>
          </p:nvPr>
        </p:nvSpPr>
        <p:spPr>
          <a:xfrm>
            <a:off x="1694377" y="1219200"/>
            <a:ext cx="9914467" cy="47244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12"/>
          </p:nvPr>
        </p:nvSpPr>
        <p:spPr>
          <a:xfrm>
            <a:off x="522817"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CB058CF3-2134-407E-AC42-CAA721A62DF9}" type="slidenum">
              <a:rPr lang="en-US" altLang="en-US"/>
              <a:pPr>
                <a:defRPr/>
              </a:pPr>
              <a:t>‹#›</a:t>
            </a:fld>
            <a:endParaRPr lang="en-US" altLang="en-US"/>
          </a:p>
        </p:txBody>
      </p:sp>
    </p:spTree>
    <p:extLst>
      <p:ext uri="{BB962C8B-B14F-4D97-AF65-F5344CB8AC3E}">
        <p14:creationId xmlns:p14="http://schemas.microsoft.com/office/powerpoint/2010/main" val="3718439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2835" y="25908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76002" y="6092828"/>
            <a:ext cx="819151"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759202" y="2617788"/>
            <a:ext cx="715433" cy="330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 y="6353"/>
            <a:ext cx="715433"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6138336" y="2074863"/>
            <a:ext cx="715433" cy="3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0" name="Text Placeholder 9"/>
          <p:cNvSpPr>
            <a:spLocks noGrp="1"/>
          </p:cNvSpPr>
          <p:nvPr>
            <p:ph type="body" sz="quarter" idx="11"/>
          </p:nvPr>
        </p:nvSpPr>
        <p:spPr>
          <a:xfrm>
            <a:off x="1694377" y="1219200"/>
            <a:ext cx="9914467" cy="47244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p:cNvSpPr>
            <a:spLocks noGrp="1"/>
          </p:cNvSpPr>
          <p:nvPr>
            <p:ph type="sldNum" sz="quarter" idx="12"/>
          </p:nvPr>
        </p:nvSpPr>
        <p:spPr>
          <a:xfrm>
            <a:off x="522817"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2384E0E5-0AD2-45C2-AF85-A9653CFC3566}" type="slidenum">
              <a:rPr lang="en-US" altLang="en-US"/>
              <a:pPr>
                <a:defRPr/>
              </a:pPr>
              <a:t>‹#›</a:t>
            </a:fld>
            <a:endParaRPr lang="en-US" altLang="en-US"/>
          </a:p>
        </p:txBody>
      </p:sp>
    </p:spTree>
    <p:extLst>
      <p:ext uri="{BB962C8B-B14F-4D97-AF65-F5344CB8AC3E}">
        <p14:creationId xmlns:p14="http://schemas.microsoft.com/office/powerpoint/2010/main" val="9276505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0_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6933" y="6353"/>
            <a:ext cx="715433"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76002" y="6092828"/>
            <a:ext cx="819151"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0" name="Text Placeholder 9"/>
          <p:cNvSpPr>
            <a:spLocks noGrp="1"/>
          </p:cNvSpPr>
          <p:nvPr>
            <p:ph type="body" sz="quarter" idx="11"/>
          </p:nvPr>
        </p:nvSpPr>
        <p:spPr>
          <a:xfrm>
            <a:off x="1694377" y="1219200"/>
            <a:ext cx="9914467" cy="47244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12"/>
          </p:nvPr>
        </p:nvSpPr>
        <p:spPr>
          <a:xfrm>
            <a:off x="522817"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BA20F160-C7EE-4F59-8149-F9256D7C34C8}" type="slidenum">
              <a:rPr lang="en-US" altLang="en-US"/>
              <a:pPr>
                <a:defRPr/>
              </a:pPr>
              <a:t>‹#›</a:t>
            </a:fld>
            <a:endParaRPr lang="en-US" altLang="en-US"/>
          </a:p>
        </p:txBody>
      </p:sp>
    </p:spTree>
    <p:extLst>
      <p:ext uri="{BB962C8B-B14F-4D97-AF65-F5344CB8AC3E}">
        <p14:creationId xmlns:p14="http://schemas.microsoft.com/office/powerpoint/2010/main" val="17633034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9_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2835" y="25908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57720" y="-9525"/>
            <a:ext cx="715433"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176002" y="6092828"/>
            <a:ext cx="819151"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0" name="Text Placeholder 9"/>
          <p:cNvSpPr>
            <a:spLocks noGrp="1"/>
          </p:cNvSpPr>
          <p:nvPr>
            <p:ph type="body" sz="quarter" idx="11"/>
          </p:nvPr>
        </p:nvSpPr>
        <p:spPr>
          <a:xfrm>
            <a:off x="1694377" y="1219200"/>
            <a:ext cx="9914467" cy="47244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522817"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895C9E87-0E57-4F8F-857D-260D582C77F1}" type="slidenum">
              <a:rPr lang="en-US" altLang="en-US"/>
              <a:pPr>
                <a:defRPr/>
              </a:pPr>
              <a:t>‹#›</a:t>
            </a:fld>
            <a:endParaRPr lang="en-US" altLang="en-US"/>
          </a:p>
        </p:txBody>
      </p:sp>
    </p:spTree>
    <p:extLst>
      <p:ext uri="{BB962C8B-B14F-4D97-AF65-F5344CB8AC3E}">
        <p14:creationId xmlns:p14="http://schemas.microsoft.com/office/powerpoint/2010/main" val="17288165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2835" y="25908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 y="3"/>
            <a:ext cx="715433"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176002" y="6092828"/>
            <a:ext cx="819151"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0" name="Text Placeholder 9"/>
          <p:cNvSpPr>
            <a:spLocks noGrp="1"/>
          </p:cNvSpPr>
          <p:nvPr>
            <p:ph type="body" sz="quarter" idx="11"/>
          </p:nvPr>
        </p:nvSpPr>
        <p:spPr>
          <a:xfrm>
            <a:off x="1694377" y="1219200"/>
            <a:ext cx="9914467" cy="47244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32833" y="6400803"/>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A587"/>
                </a:solidFill>
                <a:latin typeface="Calibri" panose="020F0502020204030204" pitchFamily="34" charset="0"/>
              </a:defRPr>
            </a:lvl1pPr>
          </a:lstStyle>
          <a:p>
            <a:pPr>
              <a:defRPr/>
            </a:pPr>
            <a:fld id="{7BD95817-48FA-4A7F-AA89-8FB42E25A336}" type="slidenum">
              <a:rPr lang="en-US" altLang="en-US"/>
              <a:pPr>
                <a:defRPr/>
              </a:pPr>
              <a:t>‹#›</a:t>
            </a:fld>
            <a:endParaRPr lang="en-US" altLang="en-US"/>
          </a:p>
        </p:txBody>
      </p:sp>
    </p:spTree>
    <p:extLst>
      <p:ext uri="{BB962C8B-B14F-4D97-AF65-F5344CB8AC3E}">
        <p14:creationId xmlns:p14="http://schemas.microsoft.com/office/powerpoint/2010/main" val="22162242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3_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2835" y="25908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4802" y="3430588"/>
            <a:ext cx="488951"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 y="3"/>
            <a:ext cx="715433"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0" name="Text Placeholder 9"/>
          <p:cNvSpPr>
            <a:spLocks noGrp="1"/>
          </p:cNvSpPr>
          <p:nvPr>
            <p:ph type="body" sz="quarter" idx="11"/>
          </p:nvPr>
        </p:nvSpPr>
        <p:spPr>
          <a:xfrm>
            <a:off x="1694377" y="1219200"/>
            <a:ext cx="9914467" cy="47244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1422400"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E0A9B7B0-EBBA-4838-86EA-AE75BAF29A1F}" type="slidenum">
              <a:rPr lang="en-US" altLang="en-US"/>
              <a:pPr>
                <a:defRPr/>
              </a:pPr>
              <a:t>‹#›</a:t>
            </a:fld>
            <a:endParaRPr lang="en-US" altLang="en-US"/>
          </a:p>
        </p:txBody>
      </p:sp>
    </p:spTree>
    <p:extLst>
      <p:ext uri="{BB962C8B-B14F-4D97-AF65-F5344CB8AC3E}">
        <p14:creationId xmlns:p14="http://schemas.microsoft.com/office/powerpoint/2010/main" val="8285098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4_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2835" y="25908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2686" y="3368678"/>
            <a:ext cx="493183"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 y="-17463"/>
            <a:ext cx="715433"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p:cNvSpPr txBox="1">
            <a:spLocks/>
          </p:cNvSpPr>
          <p:nvPr userDrawn="1"/>
        </p:nvSpPr>
        <p:spPr>
          <a:xfrm>
            <a:off x="1016000" y="6340478"/>
            <a:ext cx="609600" cy="365125"/>
          </a:xfrm>
          <a:prstGeom prst="rect">
            <a:avLst/>
          </a:prstGeom>
        </p:spPr>
        <p:txBody>
          <a:bodyPr/>
          <a:lstStyle>
            <a:lvl1pPr>
              <a:defRPr sz="2400">
                <a:solidFill>
                  <a:schemeClr val="tx1"/>
                </a:solidFill>
                <a:latin typeface="Arial" panose="020B0604020202020204" pitchFamily="34" charset="0"/>
                <a:ea typeface="ヒラギノ角ゴ Pro W3" pitchFamily="116" charset="-128"/>
              </a:defRPr>
            </a:lvl1pPr>
            <a:lvl2pPr marL="742950" indent="-285750">
              <a:defRPr sz="2400">
                <a:solidFill>
                  <a:schemeClr val="tx1"/>
                </a:solidFill>
                <a:latin typeface="Arial" panose="020B0604020202020204" pitchFamily="34" charset="0"/>
                <a:ea typeface="ヒラギノ角ゴ Pro W3" pitchFamily="116" charset="-128"/>
              </a:defRPr>
            </a:lvl2pPr>
            <a:lvl3pPr marL="1143000" indent="-228600">
              <a:defRPr sz="2400">
                <a:solidFill>
                  <a:schemeClr val="tx1"/>
                </a:solidFill>
                <a:latin typeface="Arial" panose="020B0604020202020204" pitchFamily="34" charset="0"/>
                <a:ea typeface="ヒラギノ角ゴ Pro W3" pitchFamily="116" charset="-128"/>
              </a:defRPr>
            </a:lvl3pPr>
            <a:lvl4pPr marL="1600200" indent="-228600">
              <a:defRPr sz="2400">
                <a:solidFill>
                  <a:schemeClr val="tx1"/>
                </a:solidFill>
                <a:latin typeface="Arial" panose="020B0604020202020204" pitchFamily="34" charset="0"/>
                <a:ea typeface="ヒラギノ角ゴ Pro W3" pitchFamily="116" charset="-128"/>
              </a:defRPr>
            </a:lvl4pPr>
            <a:lvl5pPr marL="2057400" indent="-228600">
              <a:defRPr sz="2400">
                <a:solidFill>
                  <a:schemeClr val="tx1"/>
                </a:solidFill>
                <a:latin typeface="Arial" panose="020B0604020202020204" pitchFamily="34" charset="0"/>
                <a:ea typeface="ヒラギノ角ゴ Pro W3" pitchFamily="116"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9pPr>
          </a:lstStyle>
          <a:p>
            <a:pPr eaLnBrk="1" hangingPunct="1">
              <a:defRPr/>
            </a:pPr>
            <a:fld id="{71A1ACC5-2464-4D56-A618-0C2423693E7F}" type="slidenum">
              <a:rPr lang="en-US" altLang="en-US" sz="1800" smtClean="0">
                <a:solidFill>
                  <a:srgbClr val="000000"/>
                </a:solidFill>
                <a:latin typeface="Calibri" panose="020F0502020204030204" pitchFamily="34" charset="0"/>
              </a:rPr>
              <a:pPr eaLnBrk="1" hangingPunct="1">
                <a:defRPr/>
              </a:pPr>
              <a:t>‹#›</a:t>
            </a:fld>
            <a:endParaRPr lang="en-US" altLang="en-US" sz="1800">
              <a:solidFill>
                <a:srgbClr val="000000"/>
              </a:solidFill>
              <a:latin typeface="Calibri" panose="020F0502020204030204" pitchFamily="34" charset="0"/>
            </a:endParaRPr>
          </a:p>
        </p:txBody>
      </p:sp>
      <p:pic>
        <p:nvPicPr>
          <p:cNvPr id="9" name="Picture 3" descr="C:\Users\Twins\Dropbox\2015 Nadia work\GCI\GCI logo element.pn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 y="6172203"/>
            <a:ext cx="89746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userDrawn="1"/>
        </p:nvCxnSpPr>
        <p:spPr>
          <a:xfrm>
            <a:off x="897468" y="6248400"/>
            <a:ext cx="16933" cy="53340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0" name="Text Placeholder 9"/>
          <p:cNvSpPr>
            <a:spLocks noGrp="1"/>
          </p:cNvSpPr>
          <p:nvPr>
            <p:ph type="body" sz="quarter" idx="11"/>
          </p:nvPr>
        </p:nvSpPr>
        <p:spPr>
          <a:xfrm>
            <a:off x="1694377" y="1219200"/>
            <a:ext cx="9914467" cy="47244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117197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5_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2835" y="25908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57720" y="3455988"/>
            <a:ext cx="486833"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 y="3"/>
            <a:ext cx="715433"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0" name="Text Placeholder 9"/>
          <p:cNvSpPr>
            <a:spLocks noGrp="1"/>
          </p:cNvSpPr>
          <p:nvPr>
            <p:ph type="body" sz="quarter" idx="11"/>
          </p:nvPr>
        </p:nvSpPr>
        <p:spPr>
          <a:xfrm>
            <a:off x="1694377" y="1219200"/>
            <a:ext cx="9914467" cy="47244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1422400"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471B130A-DCF0-45B2-9027-80819384F1E6}" type="slidenum">
              <a:rPr lang="en-US" altLang="en-US"/>
              <a:pPr>
                <a:defRPr/>
              </a:pPr>
              <a:t>‹#›</a:t>
            </a:fld>
            <a:endParaRPr lang="en-US" altLang="en-US"/>
          </a:p>
        </p:txBody>
      </p:sp>
    </p:spTree>
    <p:extLst>
      <p:ext uri="{BB962C8B-B14F-4D97-AF65-F5344CB8AC3E}">
        <p14:creationId xmlns:p14="http://schemas.microsoft.com/office/powerpoint/2010/main" val="3980714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2835" y="2590800"/>
            <a:ext cx="63288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4802" y="3429000"/>
            <a:ext cx="48683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 y="3"/>
            <a:ext cx="715433"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694419"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0" name="Text Placeholder 9"/>
          <p:cNvSpPr>
            <a:spLocks noGrp="1"/>
          </p:cNvSpPr>
          <p:nvPr>
            <p:ph type="body" sz="quarter" idx="11"/>
          </p:nvPr>
        </p:nvSpPr>
        <p:spPr>
          <a:xfrm>
            <a:off x="1694377" y="1219200"/>
            <a:ext cx="9914467" cy="47244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1422400"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0D9BFA06-666C-4DE8-B9B3-BA2FCD33A671}" type="slidenum">
              <a:rPr lang="en-US" altLang="en-US"/>
              <a:pPr>
                <a:defRPr/>
              </a:pPr>
              <a:t>‹#›</a:t>
            </a:fld>
            <a:endParaRPr lang="en-US" altLang="en-US"/>
          </a:p>
        </p:txBody>
      </p:sp>
    </p:spTree>
    <p:extLst>
      <p:ext uri="{BB962C8B-B14F-4D97-AF65-F5344CB8AC3E}">
        <p14:creationId xmlns:p14="http://schemas.microsoft.com/office/powerpoint/2010/main" val="19296416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2" descr="C:\Users\Twins\Dropbox\2015 Nadia work\GCI\GCI logo &amp; WITS.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4000" y="654050"/>
            <a:ext cx="965200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7"/>
          <p:cNvSpPr>
            <a:spLocks noGrp="1"/>
          </p:cNvSpPr>
          <p:nvPr>
            <p:ph type="body" sz="quarter" idx="13"/>
          </p:nvPr>
        </p:nvSpPr>
        <p:spPr>
          <a:xfrm>
            <a:off x="304800" y="3200400"/>
            <a:ext cx="11480800" cy="838200"/>
          </a:xfrm>
        </p:spPr>
        <p:txBody>
          <a:bodyPr>
            <a:normAutofit/>
          </a:bodyPr>
          <a:lstStyle>
            <a:lvl1pPr marL="0" indent="0" algn="ctr">
              <a:buNone/>
              <a:defRPr sz="44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Text Placeholder 7"/>
          <p:cNvSpPr>
            <a:spLocks noGrp="1"/>
          </p:cNvSpPr>
          <p:nvPr>
            <p:ph type="body" sz="quarter" idx="14"/>
          </p:nvPr>
        </p:nvSpPr>
        <p:spPr>
          <a:xfrm>
            <a:off x="203200" y="6324600"/>
            <a:ext cx="11480800" cy="533400"/>
          </a:xfrm>
        </p:spPr>
        <p:txBody>
          <a:bodyPr>
            <a:normAutofit/>
          </a:bodyPr>
          <a:lstStyle>
            <a:lvl1pPr marL="0" indent="0">
              <a:buNone/>
              <a:defRPr sz="2000" i="1">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Text Placeholder 7"/>
          <p:cNvSpPr>
            <a:spLocks noGrp="1"/>
          </p:cNvSpPr>
          <p:nvPr>
            <p:ph type="body" sz="quarter" idx="15"/>
          </p:nvPr>
        </p:nvSpPr>
        <p:spPr>
          <a:xfrm>
            <a:off x="304800" y="4114800"/>
            <a:ext cx="11480800" cy="838200"/>
          </a:xfrm>
        </p:spPr>
        <p:txBody>
          <a:bodyPr>
            <a:normAutofit/>
          </a:bodyPr>
          <a:lstStyle>
            <a:lvl1pPr marL="0" indent="0" algn="ctr">
              <a:buNone/>
              <a:defRPr sz="3600" i="1">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 name="Date Placeholder 1"/>
          <p:cNvSpPr>
            <a:spLocks noGrp="1"/>
          </p:cNvSpPr>
          <p:nvPr>
            <p:ph type="dt" sz="half" idx="16"/>
          </p:nvPr>
        </p:nvSpPr>
        <p:spPr>
          <a:xfrm>
            <a:off x="609600" y="6356353"/>
            <a:ext cx="2844800" cy="365125"/>
          </a:xfrm>
          <a:prstGeom prst="rect">
            <a:avLst/>
          </a:prstGeom>
        </p:spPr>
        <p:txBody>
          <a:bodyPr/>
          <a:lstStyle>
            <a:lvl1pPr eaLnBrk="1" fontAlgn="auto" hangingPunct="1">
              <a:spcBef>
                <a:spcPts val="0"/>
              </a:spcBef>
              <a:spcAft>
                <a:spcPts val="0"/>
              </a:spcAft>
              <a:defRPr sz="1800">
                <a:solidFill>
                  <a:prstClr val="black"/>
                </a:solidFill>
                <a:latin typeface="Calibri"/>
                <a:ea typeface="+mn-ea"/>
              </a:defRPr>
            </a:lvl1pPr>
          </a:lstStyle>
          <a:p>
            <a:pPr>
              <a:defRPr/>
            </a:pPr>
            <a:fld id="{12EC2F58-2F8D-4ACE-BA9A-F173490316D2}" type="datetimeFigureOut">
              <a:rPr lang="en-US"/>
              <a:pPr>
                <a:defRPr/>
              </a:pPr>
              <a:t>9/15/2026</a:t>
            </a:fld>
            <a:endParaRPr lang="en-US"/>
          </a:p>
        </p:txBody>
      </p:sp>
      <p:sp>
        <p:nvSpPr>
          <p:cNvPr id="7" name="Footer Placeholder 2"/>
          <p:cNvSpPr>
            <a:spLocks noGrp="1"/>
          </p:cNvSpPr>
          <p:nvPr>
            <p:ph type="ftr" sz="quarter" idx="17"/>
          </p:nvPr>
        </p:nvSpPr>
        <p:spPr>
          <a:xfrm>
            <a:off x="4165600" y="6356353"/>
            <a:ext cx="3860800" cy="365125"/>
          </a:xfrm>
          <a:prstGeom prst="rect">
            <a:avLst/>
          </a:prstGeom>
        </p:spPr>
        <p:txBody>
          <a:bodyPr/>
          <a:lstStyle>
            <a:lvl1pPr eaLnBrk="1" fontAlgn="auto" hangingPunct="1">
              <a:spcBef>
                <a:spcPts val="0"/>
              </a:spcBef>
              <a:spcAft>
                <a:spcPts val="0"/>
              </a:spcAft>
              <a:defRPr sz="1800">
                <a:solidFill>
                  <a:prstClr val="black"/>
                </a:solidFill>
                <a:latin typeface="Calibri"/>
                <a:ea typeface="+mn-ea"/>
              </a:defRPr>
            </a:lvl1pPr>
          </a:lstStyle>
          <a:p>
            <a:pPr>
              <a:defRPr/>
            </a:pPr>
            <a:endParaRPr lang="en-US"/>
          </a:p>
        </p:txBody>
      </p:sp>
      <p:sp>
        <p:nvSpPr>
          <p:cNvPr id="11" name="Slide Number Placeholder 3"/>
          <p:cNvSpPr>
            <a:spLocks noGrp="1"/>
          </p:cNvSpPr>
          <p:nvPr>
            <p:ph type="sldNum" sz="quarter" idx="18"/>
          </p:nvPr>
        </p:nvSpPr>
        <p:spPr>
          <a:xfrm>
            <a:off x="8737600" y="6356353"/>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6804A496-2C59-43F6-897D-A8201BEBB074}" type="slidenum">
              <a:rPr lang="en-US" altLang="en-US"/>
              <a:pPr>
                <a:defRPr/>
              </a:pPr>
              <a:t>‹#›</a:t>
            </a:fld>
            <a:endParaRPr lang="en-US" altLang="en-US"/>
          </a:p>
        </p:txBody>
      </p:sp>
    </p:spTree>
    <p:extLst>
      <p:ext uri="{BB962C8B-B14F-4D97-AF65-F5344CB8AC3E}">
        <p14:creationId xmlns:p14="http://schemas.microsoft.com/office/powerpoint/2010/main" val="10830879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4_Blank">
    <p:spTree>
      <p:nvGrpSpPr>
        <p:cNvPr id="1" name=""/>
        <p:cNvGrpSpPr/>
        <p:nvPr/>
      </p:nvGrpSpPr>
      <p:grpSpPr>
        <a:xfrm>
          <a:off x="0" y="0"/>
          <a:ext cx="0" cy="0"/>
          <a:chOff x="0" y="0"/>
          <a:chExt cx="0" cy="0"/>
        </a:xfrm>
      </p:grpSpPr>
      <p:pic>
        <p:nvPicPr>
          <p:cNvPr id="5" name="Picture 2" descr="C:\Users\Twins\Dropbox\2015 Nadia work\GCI\GCI logo &amp; WITS.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4000" y="654050"/>
            <a:ext cx="965200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7"/>
          <p:cNvSpPr>
            <a:spLocks noGrp="1"/>
          </p:cNvSpPr>
          <p:nvPr>
            <p:ph type="body" sz="quarter" idx="13"/>
          </p:nvPr>
        </p:nvSpPr>
        <p:spPr>
          <a:xfrm>
            <a:off x="304800" y="3200400"/>
            <a:ext cx="11480800" cy="838200"/>
          </a:xfrm>
        </p:spPr>
        <p:txBody>
          <a:bodyPr>
            <a:normAutofit/>
          </a:bodyPr>
          <a:lstStyle>
            <a:lvl1pPr marL="0" indent="0" algn="ctr">
              <a:buNone/>
              <a:defRPr sz="44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Text Placeholder 7"/>
          <p:cNvSpPr>
            <a:spLocks noGrp="1"/>
          </p:cNvSpPr>
          <p:nvPr>
            <p:ph type="body" sz="quarter" idx="14"/>
          </p:nvPr>
        </p:nvSpPr>
        <p:spPr>
          <a:xfrm>
            <a:off x="203200" y="6324600"/>
            <a:ext cx="11480800" cy="533400"/>
          </a:xfrm>
        </p:spPr>
        <p:txBody>
          <a:bodyPr>
            <a:normAutofit/>
          </a:bodyPr>
          <a:lstStyle>
            <a:lvl1pPr marL="0" indent="0">
              <a:buNone/>
              <a:defRPr sz="2000" i="1">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Text Placeholder 7"/>
          <p:cNvSpPr>
            <a:spLocks noGrp="1"/>
          </p:cNvSpPr>
          <p:nvPr>
            <p:ph type="body" sz="quarter" idx="15"/>
          </p:nvPr>
        </p:nvSpPr>
        <p:spPr>
          <a:xfrm>
            <a:off x="304800" y="4114800"/>
            <a:ext cx="11480800" cy="838200"/>
          </a:xfrm>
        </p:spPr>
        <p:txBody>
          <a:bodyPr>
            <a:normAutofit/>
          </a:bodyPr>
          <a:lstStyle>
            <a:lvl1pPr marL="0" indent="0" algn="ctr">
              <a:buNone/>
              <a:defRPr sz="3600" i="1">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 name="Date Placeholder 1"/>
          <p:cNvSpPr>
            <a:spLocks noGrp="1"/>
          </p:cNvSpPr>
          <p:nvPr>
            <p:ph type="dt" sz="half" idx="16"/>
          </p:nvPr>
        </p:nvSpPr>
        <p:spPr>
          <a:xfrm>
            <a:off x="609600" y="6356353"/>
            <a:ext cx="2844800" cy="365125"/>
          </a:xfrm>
          <a:prstGeom prst="rect">
            <a:avLst/>
          </a:prstGeom>
        </p:spPr>
        <p:txBody>
          <a:bodyPr/>
          <a:lstStyle>
            <a:lvl1pPr eaLnBrk="1" fontAlgn="auto" hangingPunct="1">
              <a:spcBef>
                <a:spcPts val="0"/>
              </a:spcBef>
              <a:spcAft>
                <a:spcPts val="0"/>
              </a:spcAft>
              <a:defRPr sz="1800">
                <a:solidFill>
                  <a:prstClr val="black"/>
                </a:solidFill>
                <a:latin typeface="Calibri"/>
                <a:ea typeface="+mn-ea"/>
              </a:defRPr>
            </a:lvl1pPr>
          </a:lstStyle>
          <a:p>
            <a:pPr>
              <a:defRPr/>
            </a:pPr>
            <a:fld id="{F1652905-A3C8-4D23-83EE-542F036F44C5}" type="datetimeFigureOut">
              <a:rPr lang="en-US"/>
              <a:pPr>
                <a:defRPr/>
              </a:pPr>
              <a:t>9/15/2026</a:t>
            </a:fld>
            <a:endParaRPr lang="en-US"/>
          </a:p>
        </p:txBody>
      </p:sp>
      <p:sp>
        <p:nvSpPr>
          <p:cNvPr id="7" name="Footer Placeholder 2"/>
          <p:cNvSpPr>
            <a:spLocks noGrp="1"/>
          </p:cNvSpPr>
          <p:nvPr>
            <p:ph type="ftr" sz="quarter" idx="17"/>
          </p:nvPr>
        </p:nvSpPr>
        <p:spPr>
          <a:xfrm>
            <a:off x="4165600" y="6356353"/>
            <a:ext cx="3860800" cy="365125"/>
          </a:xfrm>
          <a:prstGeom prst="rect">
            <a:avLst/>
          </a:prstGeom>
        </p:spPr>
        <p:txBody>
          <a:bodyPr/>
          <a:lstStyle>
            <a:lvl1pPr eaLnBrk="1" fontAlgn="auto" hangingPunct="1">
              <a:spcBef>
                <a:spcPts val="0"/>
              </a:spcBef>
              <a:spcAft>
                <a:spcPts val="0"/>
              </a:spcAft>
              <a:defRPr sz="1800">
                <a:solidFill>
                  <a:prstClr val="black"/>
                </a:solidFill>
                <a:latin typeface="Calibri"/>
                <a:ea typeface="+mn-ea"/>
              </a:defRPr>
            </a:lvl1pPr>
          </a:lstStyle>
          <a:p>
            <a:pPr>
              <a:defRPr/>
            </a:pPr>
            <a:endParaRPr lang="en-US"/>
          </a:p>
        </p:txBody>
      </p:sp>
      <p:sp>
        <p:nvSpPr>
          <p:cNvPr id="11" name="Slide Number Placeholder 3"/>
          <p:cNvSpPr>
            <a:spLocks noGrp="1"/>
          </p:cNvSpPr>
          <p:nvPr>
            <p:ph type="sldNum" sz="quarter" idx="18"/>
          </p:nvPr>
        </p:nvSpPr>
        <p:spPr>
          <a:xfrm>
            <a:off x="8737600" y="6356353"/>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562D4EFA-4720-4E4C-AC33-3047829F12B2}" type="slidenum">
              <a:rPr lang="en-US" altLang="en-US"/>
              <a:pPr>
                <a:defRPr/>
              </a:pPr>
              <a:t>‹#›</a:t>
            </a:fld>
            <a:endParaRPr lang="en-US" altLang="en-US"/>
          </a:p>
        </p:txBody>
      </p:sp>
    </p:spTree>
    <p:extLst>
      <p:ext uri="{BB962C8B-B14F-4D97-AF65-F5344CB8AC3E}">
        <p14:creationId xmlns:p14="http://schemas.microsoft.com/office/powerpoint/2010/main" val="7054174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Clr>
                <a:schemeClr val="tx2">
                  <a:lumMod val="75000"/>
                  <a:lumOff val="25000"/>
                </a:schemeClr>
              </a:buClr>
              <a:defRPr/>
            </a:lvl1pPr>
            <a:lvl2pPr>
              <a:buClr>
                <a:schemeClr val="tx2">
                  <a:lumMod val="75000"/>
                  <a:lumOff val="25000"/>
                </a:schemeClr>
              </a:buClr>
              <a:defRPr/>
            </a:lvl2pPr>
            <a:lvl3pPr>
              <a:buClr>
                <a:schemeClr val="tx2">
                  <a:lumMod val="75000"/>
                  <a:lumOff val="25000"/>
                </a:schemeClr>
              </a:buClr>
              <a:defRPr/>
            </a:lvl3pPr>
            <a:lvl4pPr>
              <a:buClr>
                <a:schemeClr val="tx2">
                  <a:lumMod val="75000"/>
                  <a:lumOff val="25000"/>
                </a:schemeClr>
              </a:buClr>
              <a:defRPr/>
            </a:lvl4pPr>
            <a:lvl5pPr>
              <a:buClr>
                <a:schemeClr val="tx2">
                  <a:lumMod val="75000"/>
                  <a:lumOff val="25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09600" y="6356353"/>
            <a:ext cx="2844800" cy="365125"/>
          </a:xfrm>
          <a:prstGeom prst="rect">
            <a:avLst/>
          </a:prstGeom>
        </p:spPr>
        <p:txBody>
          <a:bodyPr/>
          <a:lstStyle>
            <a:lvl1pPr eaLnBrk="1" fontAlgn="auto" hangingPunct="1">
              <a:spcBef>
                <a:spcPts val="0"/>
              </a:spcBef>
              <a:spcAft>
                <a:spcPts val="0"/>
              </a:spcAft>
              <a:defRPr sz="1800">
                <a:solidFill>
                  <a:prstClr val="black"/>
                </a:solidFill>
                <a:latin typeface="Calibri"/>
                <a:ea typeface="+mn-ea"/>
              </a:defRPr>
            </a:lvl1pPr>
          </a:lstStyle>
          <a:p>
            <a:pPr>
              <a:defRPr/>
            </a:pPr>
            <a:fld id="{CCB62CF6-4EE8-4A41-8701-58B0F2674AA2}" type="datetimeFigureOut">
              <a:rPr lang="en-US"/>
              <a:pPr>
                <a:defRPr/>
              </a:pPr>
              <a:t>9/15/2026</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lvl1pPr eaLnBrk="1" fontAlgn="auto" hangingPunct="1">
              <a:spcBef>
                <a:spcPts val="0"/>
              </a:spcBef>
              <a:spcAft>
                <a:spcPts val="0"/>
              </a:spcAft>
              <a:defRPr sz="1800">
                <a:solidFill>
                  <a:prstClr val="black"/>
                </a:solidFill>
                <a:latin typeface="Calibri"/>
                <a:ea typeface="+mn-ea"/>
              </a:defRPr>
            </a:lvl1pPr>
          </a:lstStyle>
          <a:p>
            <a:pPr>
              <a:defRPr/>
            </a:pPr>
            <a:endParaRPr lang="en-US"/>
          </a:p>
        </p:txBody>
      </p:sp>
      <p:sp>
        <p:nvSpPr>
          <p:cNvPr id="6" name="Slide Number Placeholder 5"/>
          <p:cNvSpPr>
            <a:spLocks noGrp="1"/>
          </p:cNvSpPr>
          <p:nvPr>
            <p:ph type="sldNum" sz="quarter" idx="12"/>
          </p:nvPr>
        </p:nvSpPr>
        <p:spPr>
          <a:xfrm>
            <a:off x="8737600" y="6356353"/>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5C0254FB-F645-4FF7-8F04-C118DAD4A168}" type="slidenum">
              <a:rPr lang="en-US" altLang="en-US"/>
              <a:pPr>
                <a:defRPr/>
              </a:pPr>
              <a:t>‹#›</a:t>
            </a:fld>
            <a:endParaRPr lang="en-US" altLang="en-US"/>
          </a:p>
        </p:txBody>
      </p:sp>
    </p:spTree>
    <p:extLst>
      <p:ext uri="{BB962C8B-B14F-4D97-AF65-F5344CB8AC3E}">
        <p14:creationId xmlns:p14="http://schemas.microsoft.com/office/powerpoint/2010/main" val="27562316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5" name="Picture 2" descr="C:\Users\Twins\Dropbox\2015 Nadia work\GCI\GCI logo &amp; WITS.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51201" y="1660525"/>
            <a:ext cx="7501467"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C:\Users\Twins\Dropbox\2015 Nadia work\GCI\GCI logo element.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62984" y="1371600"/>
            <a:ext cx="1727200" cy="130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C:\Users\Twins\Dropbox\2015 Nadia work\GCI\GCI logo no tagline.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96951" y="5105403"/>
            <a:ext cx="6834716"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C:\Users\Twins\Dropbox\2015 Nadia work\GCI\GCI with taglin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06400" y="-12700"/>
            <a:ext cx="6834717"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2702" y="304800"/>
            <a:ext cx="2010833"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Subtitle 2"/>
          <p:cNvSpPr>
            <a:spLocks noGrp="1"/>
          </p:cNvSpPr>
          <p:nvPr>
            <p:ph type="subTitle" idx="13"/>
          </p:nvPr>
        </p:nvSpPr>
        <p:spPr>
          <a:xfrm>
            <a:off x="1828800" y="2194559"/>
            <a:ext cx="8534400" cy="1752600"/>
          </a:xfrm>
        </p:spPr>
        <p:txBody>
          <a:bodyPr/>
          <a:lstStyle/>
          <a:p>
            <a:endParaRPr lang="en-US"/>
          </a:p>
        </p:txBody>
      </p:sp>
      <p:sp>
        <p:nvSpPr>
          <p:cNvPr id="11" name="Date Placeholder 3"/>
          <p:cNvSpPr>
            <a:spLocks noGrp="1"/>
          </p:cNvSpPr>
          <p:nvPr>
            <p:ph type="dt" sz="half" idx="14"/>
          </p:nvPr>
        </p:nvSpPr>
        <p:spPr>
          <a:xfrm>
            <a:off x="609600" y="6356353"/>
            <a:ext cx="2844800" cy="365125"/>
          </a:xfrm>
          <a:prstGeom prst="rect">
            <a:avLst/>
          </a:prstGeom>
        </p:spPr>
        <p:txBody>
          <a:bodyPr/>
          <a:lstStyle>
            <a:lvl1pPr eaLnBrk="1" fontAlgn="auto" hangingPunct="1">
              <a:spcBef>
                <a:spcPts val="0"/>
              </a:spcBef>
              <a:spcAft>
                <a:spcPts val="0"/>
              </a:spcAft>
              <a:defRPr sz="1800">
                <a:solidFill>
                  <a:prstClr val="black"/>
                </a:solidFill>
                <a:latin typeface="Calibri"/>
                <a:ea typeface="+mn-ea"/>
              </a:defRPr>
            </a:lvl1pPr>
          </a:lstStyle>
          <a:p>
            <a:pPr>
              <a:defRPr/>
            </a:pPr>
            <a:fld id="{E67B35E6-7177-4E8F-86C0-68480F3C2BC3}" type="datetimeFigureOut">
              <a:rPr lang="en-US"/>
              <a:pPr>
                <a:defRPr/>
              </a:pPr>
              <a:t>9/15/2026</a:t>
            </a:fld>
            <a:endParaRPr lang="en-US"/>
          </a:p>
        </p:txBody>
      </p:sp>
      <p:sp>
        <p:nvSpPr>
          <p:cNvPr id="12" name="Footer Placeholder 4"/>
          <p:cNvSpPr>
            <a:spLocks noGrp="1"/>
          </p:cNvSpPr>
          <p:nvPr>
            <p:ph type="ftr" sz="quarter" idx="15"/>
          </p:nvPr>
        </p:nvSpPr>
        <p:spPr>
          <a:xfrm>
            <a:off x="4165600" y="6356353"/>
            <a:ext cx="3860800" cy="365125"/>
          </a:xfrm>
          <a:prstGeom prst="rect">
            <a:avLst/>
          </a:prstGeom>
        </p:spPr>
        <p:txBody>
          <a:bodyPr/>
          <a:lstStyle>
            <a:lvl1pPr eaLnBrk="1" fontAlgn="auto" hangingPunct="1">
              <a:spcBef>
                <a:spcPts val="0"/>
              </a:spcBef>
              <a:spcAft>
                <a:spcPts val="0"/>
              </a:spcAft>
              <a:defRPr sz="1800">
                <a:solidFill>
                  <a:prstClr val="black"/>
                </a:solidFill>
                <a:latin typeface="Calibri"/>
                <a:ea typeface="+mn-ea"/>
              </a:defRPr>
            </a:lvl1pPr>
          </a:lstStyle>
          <a:p>
            <a:pPr>
              <a:defRPr/>
            </a:pPr>
            <a:endParaRPr lang="en-US"/>
          </a:p>
        </p:txBody>
      </p:sp>
      <p:sp>
        <p:nvSpPr>
          <p:cNvPr id="13" name="Slide Number Placeholder 5"/>
          <p:cNvSpPr>
            <a:spLocks noGrp="1"/>
          </p:cNvSpPr>
          <p:nvPr>
            <p:ph type="sldNum" sz="quarter" idx="16"/>
          </p:nvPr>
        </p:nvSpPr>
        <p:spPr>
          <a:xfrm>
            <a:off x="8737600" y="6356353"/>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BDB6BB84-CE03-4AF4-AF35-1FCA01226A83}" type="slidenum">
              <a:rPr lang="en-US" altLang="en-US"/>
              <a:pPr>
                <a:defRPr/>
              </a:pPr>
              <a:t>‹#›</a:t>
            </a:fld>
            <a:endParaRPr lang="en-US" altLang="en-US"/>
          </a:p>
        </p:txBody>
      </p:sp>
    </p:spTree>
    <p:extLst>
      <p:ext uri="{BB962C8B-B14F-4D97-AF65-F5344CB8AC3E}">
        <p14:creationId xmlns:p14="http://schemas.microsoft.com/office/powerpoint/2010/main" val="33882019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3"/>
            <a:ext cx="2844800" cy="365125"/>
          </a:xfrm>
          <a:prstGeom prst="rect">
            <a:avLst/>
          </a:prstGeom>
        </p:spPr>
        <p:txBody>
          <a:bodyPr/>
          <a:lstStyle>
            <a:lvl1pPr eaLnBrk="1" fontAlgn="auto" hangingPunct="1">
              <a:spcBef>
                <a:spcPts val="0"/>
              </a:spcBef>
              <a:spcAft>
                <a:spcPts val="0"/>
              </a:spcAft>
              <a:defRPr sz="1800">
                <a:solidFill>
                  <a:prstClr val="black"/>
                </a:solidFill>
                <a:latin typeface="Calibri"/>
                <a:ea typeface="+mn-ea"/>
              </a:defRPr>
            </a:lvl1pPr>
          </a:lstStyle>
          <a:p>
            <a:pPr>
              <a:defRPr/>
            </a:pPr>
            <a:fld id="{53DC428F-759E-4305-8BDD-D7AC4D66E3C8}" type="datetimeFigureOut">
              <a:rPr lang="en-US"/>
              <a:pPr>
                <a:defRPr/>
              </a:pPr>
              <a:t>9/15/2026</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lvl1pPr eaLnBrk="1" fontAlgn="auto" hangingPunct="1">
              <a:spcBef>
                <a:spcPts val="0"/>
              </a:spcBef>
              <a:spcAft>
                <a:spcPts val="0"/>
              </a:spcAft>
              <a:defRPr sz="1800">
                <a:solidFill>
                  <a:prstClr val="black"/>
                </a:solidFill>
                <a:latin typeface="Calibri"/>
                <a:ea typeface="+mn-ea"/>
              </a:defRPr>
            </a:lvl1pPr>
          </a:lstStyle>
          <a:p>
            <a:pPr>
              <a:defRPr/>
            </a:pPr>
            <a:endParaRPr lang="en-US"/>
          </a:p>
        </p:txBody>
      </p:sp>
      <p:sp>
        <p:nvSpPr>
          <p:cNvPr id="7" name="Slide Number Placeholder 6"/>
          <p:cNvSpPr>
            <a:spLocks noGrp="1"/>
          </p:cNvSpPr>
          <p:nvPr>
            <p:ph type="sldNum" sz="quarter" idx="12"/>
          </p:nvPr>
        </p:nvSpPr>
        <p:spPr>
          <a:xfrm>
            <a:off x="8737600" y="6356353"/>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2D668B78-B295-4A99-A40A-BBFAE65C1786}" type="slidenum">
              <a:rPr lang="en-US" altLang="en-US"/>
              <a:pPr>
                <a:defRPr/>
              </a:pPr>
              <a:t>‹#›</a:t>
            </a:fld>
            <a:endParaRPr lang="en-US" altLang="en-US"/>
          </a:p>
        </p:txBody>
      </p:sp>
    </p:spTree>
    <p:extLst>
      <p:ext uri="{BB962C8B-B14F-4D97-AF65-F5344CB8AC3E}">
        <p14:creationId xmlns:p14="http://schemas.microsoft.com/office/powerpoint/2010/main" val="2477178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3"/>
            <a:ext cx="2844800" cy="365125"/>
          </a:xfrm>
          <a:prstGeom prst="rect">
            <a:avLst/>
          </a:prstGeom>
        </p:spPr>
        <p:txBody>
          <a:bodyPr/>
          <a:lstStyle>
            <a:lvl1pPr eaLnBrk="1" fontAlgn="auto" hangingPunct="1">
              <a:spcBef>
                <a:spcPts val="0"/>
              </a:spcBef>
              <a:spcAft>
                <a:spcPts val="0"/>
              </a:spcAft>
              <a:defRPr sz="1800">
                <a:solidFill>
                  <a:prstClr val="black"/>
                </a:solidFill>
                <a:latin typeface="Calibri"/>
                <a:ea typeface="+mn-ea"/>
              </a:defRPr>
            </a:lvl1pPr>
          </a:lstStyle>
          <a:p>
            <a:pPr>
              <a:defRPr/>
            </a:pPr>
            <a:fld id="{089486CE-1D90-4D0A-AB75-5598A37D9B25}" type="datetimeFigureOut">
              <a:rPr lang="en-US"/>
              <a:pPr>
                <a:defRPr/>
              </a:pPr>
              <a:t>9/15/2026</a:t>
            </a:fld>
            <a:endParaRPr lang="en-US"/>
          </a:p>
        </p:txBody>
      </p:sp>
      <p:sp>
        <p:nvSpPr>
          <p:cNvPr id="8" name="Footer Placeholder 7"/>
          <p:cNvSpPr>
            <a:spLocks noGrp="1"/>
          </p:cNvSpPr>
          <p:nvPr>
            <p:ph type="ftr" sz="quarter" idx="11"/>
          </p:nvPr>
        </p:nvSpPr>
        <p:spPr>
          <a:xfrm>
            <a:off x="4165600" y="6356353"/>
            <a:ext cx="3860800" cy="365125"/>
          </a:xfrm>
          <a:prstGeom prst="rect">
            <a:avLst/>
          </a:prstGeom>
        </p:spPr>
        <p:txBody>
          <a:bodyPr/>
          <a:lstStyle>
            <a:lvl1pPr eaLnBrk="1" fontAlgn="auto" hangingPunct="1">
              <a:spcBef>
                <a:spcPts val="0"/>
              </a:spcBef>
              <a:spcAft>
                <a:spcPts val="0"/>
              </a:spcAft>
              <a:defRPr sz="1800">
                <a:solidFill>
                  <a:prstClr val="black"/>
                </a:solidFill>
                <a:latin typeface="Calibri"/>
                <a:ea typeface="+mn-ea"/>
              </a:defRPr>
            </a:lvl1pPr>
          </a:lstStyle>
          <a:p>
            <a:pPr>
              <a:defRPr/>
            </a:pPr>
            <a:endParaRPr lang="en-US"/>
          </a:p>
        </p:txBody>
      </p:sp>
      <p:sp>
        <p:nvSpPr>
          <p:cNvPr id="9" name="Slide Number Placeholder 8"/>
          <p:cNvSpPr>
            <a:spLocks noGrp="1"/>
          </p:cNvSpPr>
          <p:nvPr>
            <p:ph type="sldNum" sz="quarter" idx="12"/>
          </p:nvPr>
        </p:nvSpPr>
        <p:spPr>
          <a:xfrm>
            <a:off x="8737600" y="6356353"/>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0AABDF3D-0B19-4E42-BA2D-273921B6ABDE}" type="slidenum">
              <a:rPr lang="en-US" altLang="en-US"/>
              <a:pPr>
                <a:defRPr/>
              </a:pPr>
              <a:t>‹#›</a:t>
            </a:fld>
            <a:endParaRPr lang="en-US" altLang="en-US"/>
          </a:p>
        </p:txBody>
      </p:sp>
    </p:spTree>
    <p:extLst>
      <p:ext uri="{BB962C8B-B14F-4D97-AF65-F5344CB8AC3E}">
        <p14:creationId xmlns:p14="http://schemas.microsoft.com/office/powerpoint/2010/main" val="32181541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4" name="Slide Number Placeholder 4"/>
          <p:cNvSpPr>
            <a:spLocks noGrp="1"/>
          </p:cNvSpPr>
          <p:nvPr>
            <p:ph type="sldNum" sz="quarter" idx="10"/>
          </p:nvPr>
        </p:nvSpPr>
        <p:spPr>
          <a:xfrm>
            <a:off x="609600" y="6340478"/>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FFFFFF"/>
                </a:solidFill>
                <a:latin typeface="Calibri" panose="020F0502020204030204" pitchFamily="34" charset="0"/>
              </a:defRPr>
            </a:lvl1pPr>
          </a:lstStyle>
          <a:p>
            <a:pPr>
              <a:defRPr/>
            </a:pPr>
            <a:fld id="{07673D25-E584-4F76-BE2E-6893CC2490E4}" type="slidenum">
              <a:rPr lang="en-US" altLang="en-US"/>
              <a:pPr>
                <a:defRPr/>
              </a:pPr>
              <a:t>‹#›</a:t>
            </a:fld>
            <a:endParaRPr lang="en-US" altLang="en-US"/>
          </a:p>
        </p:txBody>
      </p:sp>
    </p:spTree>
    <p:extLst>
      <p:ext uri="{BB962C8B-B14F-4D97-AF65-F5344CB8AC3E}">
        <p14:creationId xmlns:p14="http://schemas.microsoft.com/office/powerpoint/2010/main" val="11078776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a:extLst>
              <a:ext uri="{28A0092B-C50C-407E-A947-70E740481C1C}">
                <a14:useLocalDpi xmlns:a14="http://schemas.microsoft.com/office/drawing/2010/main" val="0"/>
              </a:ext>
            </a:extLst>
          </a:blip>
          <a:srcRect l="48904"/>
          <a:stretch>
            <a:fillRect/>
          </a:stretch>
        </p:blipFill>
        <p:spPr bwMode="auto">
          <a:xfrm>
            <a:off x="0" y="0"/>
            <a:ext cx="62293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807200" y="274638"/>
            <a:ext cx="4775200" cy="1143000"/>
          </a:xfrm>
        </p:spPr>
        <p:txBody>
          <a:bodyPr>
            <a:normAutofit/>
          </a:bodyPr>
          <a:lstStyle>
            <a:lvl1pPr algn="l">
              <a:defRPr sz="3200">
                <a:solidFill>
                  <a:schemeClr val="bg2">
                    <a:lumMod val="75000"/>
                  </a:schemeClr>
                </a:solidFill>
                <a:latin typeface="Century Gothic" panose="020B0502020202020204" pitchFamily="34" charset="0"/>
              </a:defRPr>
            </a:lvl1pPr>
          </a:lstStyle>
          <a:p>
            <a:r>
              <a:rPr lang="en-US"/>
              <a:t>Click to edit Master title style</a:t>
            </a:r>
          </a:p>
        </p:txBody>
      </p:sp>
      <p:sp>
        <p:nvSpPr>
          <p:cNvPr id="4" name="Slide Number Placeholder 4"/>
          <p:cNvSpPr>
            <a:spLocks noGrp="1"/>
          </p:cNvSpPr>
          <p:nvPr>
            <p:ph type="sldNum" sz="quarter" idx="10"/>
          </p:nvPr>
        </p:nvSpPr>
        <p:spPr>
          <a:xfrm>
            <a:off x="609600" y="6340478"/>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FFFFFF"/>
                </a:solidFill>
                <a:latin typeface="Calibri" panose="020F0502020204030204" pitchFamily="34" charset="0"/>
              </a:defRPr>
            </a:lvl1pPr>
          </a:lstStyle>
          <a:p>
            <a:pPr>
              <a:defRPr/>
            </a:pPr>
            <a:fld id="{04A0FDD7-F2A7-4B1E-88F4-A277F7C61C98}" type="slidenum">
              <a:rPr lang="en-US" altLang="en-US"/>
              <a:pPr>
                <a:defRPr/>
              </a:pPr>
              <a:t>‹#›</a:t>
            </a:fld>
            <a:endParaRPr lang="en-US" altLang="en-US"/>
          </a:p>
        </p:txBody>
      </p:sp>
    </p:spTree>
    <p:extLst>
      <p:ext uri="{BB962C8B-B14F-4D97-AF65-F5344CB8AC3E}">
        <p14:creationId xmlns:p14="http://schemas.microsoft.com/office/powerpoint/2010/main" val="10090824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a:extLst>
              <a:ext uri="{28A0092B-C50C-407E-A947-70E740481C1C}">
                <a14:useLocalDpi xmlns:a14="http://schemas.microsoft.com/office/drawing/2010/main" val="0"/>
              </a:ext>
            </a:extLst>
          </a:blip>
          <a:srcRect l="5882" r="5882" b="26164"/>
          <a:stretch>
            <a:fillRect/>
          </a:stretch>
        </p:blipFill>
        <p:spPr bwMode="auto">
          <a:xfrm>
            <a:off x="0" y="1749428"/>
            <a:ext cx="12192000" cy="510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4" name="Slide Number Placeholder 4"/>
          <p:cNvSpPr>
            <a:spLocks noGrp="1"/>
          </p:cNvSpPr>
          <p:nvPr>
            <p:ph type="sldNum" sz="quarter" idx="10"/>
          </p:nvPr>
        </p:nvSpPr>
        <p:spPr>
          <a:xfrm>
            <a:off x="609600" y="6340478"/>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FFFFFF"/>
                </a:solidFill>
                <a:latin typeface="Calibri" panose="020F0502020204030204" pitchFamily="34" charset="0"/>
              </a:defRPr>
            </a:lvl1pPr>
          </a:lstStyle>
          <a:p>
            <a:pPr>
              <a:defRPr/>
            </a:pPr>
            <a:fld id="{D20DFC6A-3823-41FE-BA2D-71FCB237A6F7}" type="slidenum">
              <a:rPr lang="en-US" altLang="en-US"/>
              <a:pPr>
                <a:defRPr/>
              </a:pPr>
              <a:t>‹#›</a:t>
            </a:fld>
            <a:endParaRPr lang="en-US" altLang="en-US"/>
          </a:p>
        </p:txBody>
      </p:sp>
    </p:spTree>
    <p:extLst>
      <p:ext uri="{BB962C8B-B14F-4D97-AF65-F5344CB8AC3E}">
        <p14:creationId xmlns:p14="http://schemas.microsoft.com/office/powerpoint/2010/main" val="39822255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a:extLst>
              <a:ext uri="{28A0092B-C50C-407E-A947-70E740481C1C}">
                <a14:useLocalDpi xmlns:a14="http://schemas.microsoft.com/office/drawing/2010/main" val="0"/>
              </a:ext>
            </a:extLst>
          </a:blip>
          <a:srcRect l="9091" r="18181"/>
          <a:stretch>
            <a:fillRect/>
          </a:stretch>
        </p:blipFill>
        <p:spPr bwMode="auto">
          <a:xfrm>
            <a:off x="0" y="3"/>
            <a:ext cx="1219200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4" name="Slide Number Placeholder 4"/>
          <p:cNvSpPr>
            <a:spLocks noGrp="1"/>
          </p:cNvSpPr>
          <p:nvPr>
            <p:ph type="sldNum" sz="quarter" idx="10"/>
          </p:nvPr>
        </p:nvSpPr>
        <p:spPr>
          <a:xfrm>
            <a:off x="609600" y="6340478"/>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FFFFFF"/>
                </a:solidFill>
                <a:latin typeface="Calibri" panose="020F0502020204030204" pitchFamily="34" charset="0"/>
              </a:defRPr>
            </a:lvl1pPr>
          </a:lstStyle>
          <a:p>
            <a:pPr>
              <a:defRPr/>
            </a:pPr>
            <a:fld id="{DCD847F9-CE73-422C-8C12-A9CD854B05E2}" type="slidenum">
              <a:rPr lang="en-US" altLang="en-US"/>
              <a:pPr>
                <a:defRPr/>
              </a:pPr>
              <a:t>‹#›</a:t>
            </a:fld>
            <a:endParaRPr lang="en-US" altLang="en-US"/>
          </a:p>
        </p:txBody>
      </p:sp>
    </p:spTree>
    <p:extLst>
      <p:ext uri="{BB962C8B-B14F-4D97-AF65-F5344CB8AC3E}">
        <p14:creationId xmlns:p14="http://schemas.microsoft.com/office/powerpoint/2010/main" val="32289119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r="19659"/>
          <a:stretch>
            <a:fillRect/>
          </a:stretch>
        </p:blipFill>
        <p:spPr bwMode="auto">
          <a:xfrm>
            <a:off x="0" y="0"/>
            <a:ext cx="12192000" cy="689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a:xfrm>
            <a:off x="0" y="0"/>
            <a:ext cx="12192000" cy="5943600"/>
          </a:xfrm>
          <a:prstGeom prst="rect">
            <a:avLst/>
          </a:prstGeom>
          <a:gradFill>
            <a:gsLst>
              <a:gs pos="0">
                <a:schemeClr val="bg1"/>
              </a:gs>
              <a:gs pos="50000">
                <a:schemeClr val="bg1"/>
              </a:gs>
              <a:gs pos="100000">
                <a:schemeClr val="bg1">
                  <a:alpha val="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pic>
        <p:nvPicPr>
          <p:cNvPr id="6" name="Picture 5" descr="C:\Users\Twins\Dropbox\2015 Nadia work\GCI\GCI with tagline.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239433" y="762003"/>
            <a:ext cx="7620000" cy="180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7"/>
          <p:cNvSpPr>
            <a:spLocks noGrp="1"/>
          </p:cNvSpPr>
          <p:nvPr>
            <p:ph type="body" sz="quarter" idx="13"/>
          </p:nvPr>
        </p:nvSpPr>
        <p:spPr>
          <a:xfrm>
            <a:off x="457200" y="3810000"/>
            <a:ext cx="7975600" cy="2971800"/>
          </a:xfrm>
        </p:spPr>
        <p:txBody>
          <a:bodyPr>
            <a:noAutofit/>
          </a:bodyPr>
          <a:lstStyle>
            <a:lvl1pPr marL="0" indent="0" algn="l">
              <a:buNone/>
              <a:defRPr sz="4400">
                <a:solidFill>
                  <a:schemeClr val="accent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Text Placeholder 7"/>
          <p:cNvSpPr>
            <a:spLocks noGrp="1"/>
          </p:cNvSpPr>
          <p:nvPr>
            <p:ph type="body" sz="quarter" idx="15"/>
          </p:nvPr>
        </p:nvSpPr>
        <p:spPr>
          <a:xfrm>
            <a:off x="2238779" y="5715000"/>
            <a:ext cx="8549709" cy="838200"/>
          </a:xfrm>
        </p:spPr>
        <p:txBody>
          <a:bodyPr>
            <a:noAutofit/>
          </a:bodyPr>
          <a:lstStyle>
            <a:lvl1pPr marL="0" indent="0" algn="ctr">
              <a:buNone/>
              <a:defRPr sz="3200" i="1">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29438617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2" name="Picture 3"/>
          <p:cNvPicPr>
            <a:picLocks noChangeAspect="1"/>
          </p:cNvPicPr>
          <p:nvPr userDrawn="1"/>
        </p:nvPicPr>
        <p:blipFill>
          <a:blip r:embed="rId2">
            <a:extLst>
              <a:ext uri="{28A0092B-C50C-407E-A947-70E740481C1C}">
                <a14:useLocalDpi xmlns:a14="http://schemas.microsoft.com/office/drawing/2010/main" val="0"/>
              </a:ext>
            </a:extLst>
          </a:blip>
          <a:srcRect r="19659"/>
          <a:stretch>
            <a:fillRect/>
          </a:stretch>
        </p:blipFill>
        <p:spPr bwMode="auto">
          <a:xfrm>
            <a:off x="0" y="0"/>
            <a:ext cx="12192000" cy="689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userDrawn="1"/>
        </p:nvSpPr>
        <p:spPr>
          <a:xfrm>
            <a:off x="1828800" y="1676400"/>
            <a:ext cx="8636000" cy="3048000"/>
          </a:xfrm>
          <a:prstGeom prst="rect">
            <a:avLst/>
          </a:prstGeom>
          <a:solidFill>
            <a:schemeClr val="bg1"/>
          </a:solidFill>
          <a:ln>
            <a:noFill/>
          </a:ln>
          <a:effectLst>
            <a:outerShdw blurRad="355600" dist="38100" dir="20340000" sx="110000" sy="11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pic>
        <p:nvPicPr>
          <p:cNvPr id="4" name="Picture 5" descr="C:\Users\Twins\Dropbox\2015 Nadia work\GCI\GCI with tagline.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235200" y="2312988"/>
            <a:ext cx="7620000"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03870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a:extLst>
              <a:ext uri="{28A0092B-C50C-407E-A947-70E740481C1C}">
                <a14:useLocalDpi xmlns:a14="http://schemas.microsoft.com/office/drawing/2010/main" val="0"/>
              </a:ext>
            </a:extLst>
          </a:blip>
          <a:srcRect l="16135" r="9395"/>
          <a:stretch>
            <a:fillRect/>
          </a:stretch>
        </p:blipFill>
        <p:spPr bwMode="auto">
          <a:xfrm>
            <a:off x="0" y="2"/>
            <a:ext cx="12192000" cy="690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userDrawn="1"/>
        </p:nvSpPr>
        <p:spPr>
          <a:xfrm>
            <a:off x="1828800" y="1095375"/>
            <a:ext cx="8636000" cy="3048000"/>
          </a:xfrm>
          <a:prstGeom prst="rect">
            <a:avLst/>
          </a:prstGeom>
          <a:solidFill>
            <a:schemeClr val="bg1"/>
          </a:solidFill>
          <a:ln>
            <a:noFill/>
          </a:ln>
          <a:effectLst>
            <a:outerShdw blurRad="457200" dist="635000" dir="3780000" sx="101000" sy="101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pic>
        <p:nvPicPr>
          <p:cNvPr id="5" name="Picture 5" descr="C:\Users\Twins\Dropbox\2015 Nadia work\GCI\GCI with tagline.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336800" y="1731963"/>
            <a:ext cx="7620000"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828800" y="5029200"/>
            <a:ext cx="8636000" cy="1371600"/>
          </a:xfrm>
        </p:spPr>
        <p:txBody>
          <a:bodyPr>
            <a:normAutofit/>
          </a:bodyPr>
          <a:lstStyle>
            <a:lvl1pPr marL="0" indent="0">
              <a:buNone/>
              <a:defRPr sz="40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3984761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2700"/>
            <a:ext cx="1219200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userDrawn="1"/>
        </p:nvSpPr>
        <p:spPr>
          <a:xfrm>
            <a:off x="1828800" y="1095375"/>
            <a:ext cx="8636000" cy="3048000"/>
          </a:xfrm>
          <a:prstGeom prst="rect">
            <a:avLst/>
          </a:prstGeom>
          <a:solidFill>
            <a:schemeClr val="bg1"/>
          </a:solidFill>
          <a:ln>
            <a:noFill/>
          </a:ln>
          <a:effectLst>
            <a:outerShdw blurRad="457200" dist="635000" dir="3780000" sx="101000" sy="101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pic>
        <p:nvPicPr>
          <p:cNvPr id="5" name="Picture 5" descr="C:\Users\Twins\Dropbox\2015 Nadia work\GCI\GCI with tagline.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336800" y="1731963"/>
            <a:ext cx="7620000"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828800" y="5029200"/>
            <a:ext cx="8636000" cy="1371600"/>
          </a:xfrm>
        </p:spPr>
        <p:txBody>
          <a:bodyPr>
            <a:normAutofit/>
          </a:bodyPr>
          <a:lstStyle>
            <a:lvl1pPr marL="0" indent="0">
              <a:buNone/>
              <a:defRPr sz="40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20956040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16135" r="9395"/>
          <a:stretch>
            <a:fillRect/>
          </a:stretch>
        </p:blipFill>
        <p:spPr bwMode="auto">
          <a:xfrm>
            <a:off x="0" y="2"/>
            <a:ext cx="12192000" cy="690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a:xfrm>
            <a:off x="0" y="2"/>
            <a:ext cx="10972800" cy="690562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pic>
        <p:nvPicPr>
          <p:cNvPr id="7" name="Picture 3" descr="C:\Users\Twins\Dropbox\2015 Nadia work\GCI\GCI logo element.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6172203"/>
            <a:ext cx="89746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p:nvPr userDrawn="1"/>
        </p:nvCxnSpPr>
        <p:spPr>
          <a:xfrm>
            <a:off x="897468" y="6248400"/>
            <a:ext cx="16933" cy="53340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0"/>
          </p:nvPr>
        </p:nvSpPr>
        <p:spPr>
          <a:xfrm>
            <a:off x="448776" y="304800"/>
            <a:ext cx="10016025" cy="762000"/>
          </a:xfrm>
        </p:spPr>
        <p:txBody>
          <a:bodyPr>
            <a:normAutofit/>
          </a:bodyPr>
          <a:lstStyle>
            <a:lvl1pPr marL="0" indent="0">
              <a:buNone/>
              <a:defRPr sz="4000">
                <a:solidFill>
                  <a:schemeClr val="bg2">
                    <a:lumMod val="75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0" name="Text Placeholder 9"/>
          <p:cNvSpPr>
            <a:spLocks noGrp="1"/>
          </p:cNvSpPr>
          <p:nvPr>
            <p:ph type="body" sz="quarter" idx="11"/>
          </p:nvPr>
        </p:nvSpPr>
        <p:spPr>
          <a:xfrm>
            <a:off x="448733" y="1219200"/>
            <a:ext cx="9914467" cy="4724400"/>
          </a:xfrm>
        </p:spPr>
        <p:txBody>
          <a:bodyPr/>
          <a:lstStyle>
            <a:lvl1pPr>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p:cNvSpPr>
            <a:spLocks noGrp="1"/>
          </p:cNvSpPr>
          <p:nvPr>
            <p:ph type="sldNum" sz="quarter" idx="12"/>
          </p:nvPr>
        </p:nvSpPr>
        <p:spPr>
          <a:xfrm>
            <a:off x="1117600" y="6340478"/>
            <a:ext cx="609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6D89D42F-F32A-43A0-9660-91DB0441EB5A}" type="slidenum">
              <a:rPr lang="en-US" altLang="en-US"/>
              <a:pPr>
                <a:defRPr/>
              </a:pPr>
              <a:t>‹#›</a:t>
            </a:fld>
            <a:endParaRPr lang="en-US" altLang="en-US"/>
          </a:p>
        </p:txBody>
      </p:sp>
    </p:spTree>
    <p:extLst>
      <p:ext uri="{BB962C8B-B14F-4D97-AF65-F5344CB8AC3E}">
        <p14:creationId xmlns:p14="http://schemas.microsoft.com/office/powerpoint/2010/main" val="9431365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lvl1pPr eaLnBrk="1" fontAlgn="auto" hangingPunct="1">
              <a:spcBef>
                <a:spcPts val="0"/>
              </a:spcBef>
              <a:spcAft>
                <a:spcPts val="0"/>
              </a:spcAft>
              <a:defRPr sz="1800">
                <a:solidFill>
                  <a:prstClr val="black"/>
                </a:solidFill>
                <a:latin typeface="Calibri"/>
                <a:ea typeface="+mn-ea"/>
              </a:defRPr>
            </a:lvl1pPr>
          </a:lstStyle>
          <a:p>
            <a:pPr>
              <a:defRPr/>
            </a:pPr>
            <a:fld id="{6E6F1A7E-9C5C-40DB-90FC-E0EC5389EA88}" type="datetimeFigureOut">
              <a:rPr lang="en-US"/>
              <a:pPr>
                <a:defRPr/>
              </a:pPr>
              <a:t>9/15/2026</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lvl1pPr eaLnBrk="1" fontAlgn="auto" hangingPunct="1">
              <a:spcBef>
                <a:spcPts val="0"/>
              </a:spcBef>
              <a:spcAft>
                <a:spcPts val="0"/>
              </a:spcAft>
              <a:defRPr sz="1800">
                <a:solidFill>
                  <a:prstClr val="black"/>
                </a:solidFill>
                <a:latin typeface="Calibri"/>
                <a:ea typeface="+mn-ea"/>
              </a:defRPr>
            </a:lvl1pPr>
          </a:lstStyle>
          <a:p>
            <a:pPr>
              <a:defRPr/>
            </a:pPr>
            <a:endParaRPr lang="en-US"/>
          </a:p>
        </p:txBody>
      </p:sp>
      <p:sp>
        <p:nvSpPr>
          <p:cNvPr id="7" name="Slide Number Placeholder 6"/>
          <p:cNvSpPr>
            <a:spLocks noGrp="1"/>
          </p:cNvSpPr>
          <p:nvPr>
            <p:ph type="sldNum" sz="quarter" idx="12"/>
          </p:nvPr>
        </p:nvSpPr>
        <p:spPr>
          <a:xfrm>
            <a:off x="8737600" y="6356353"/>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110FA8DA-B746-4841-B7FD-0F23735B050C}" type="slidenum">
              <a:rPr lang="en-US" altLang="en-US"/>
              <a:pPr>
                <a:defRPr/>
              </a:pPr>
              <a:t>‹#›</a:t>
            </a:fld>
            <a:endParaRPr lang="en-US" altLang="en-US"/>
          </a:p>
        </p:txBody>
      </p:sp>
    </p:spTree>
    <p:extLst>
      <p:ext uri="{BB962C8B-B14F-4D97-AF65-F5344CB8AC3E}">
        <p14:creationId xmlns:p14="http://schemas.microsoft.com/office/powerpoint/2010/main" val="36363393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lvl1pPr eaLnBrk="1" fontAlgn="auto" hangingPunct="1">
              <a:spcBef>
                <a:spcPts val="0"/>
              </a:spcBef>
              <a:spcAft>
                <a:spcPts val="0"/>
              </a:spcAft>
              <a:defRPr sz="1800">
                <a:solidFill>
                  <a:prstClr val="black"/>
                </a:solidFill>
                <a:latin typeface="Calibri"/>
                <a:ea typeface="+mn-ea"/>
              </a:defRPr>
            </a:lvl1pPr>
          </a:lstStyle>
          <a:p>
            <a:pPr>
              <a:defRPr/>
            </a:pPr>
            <a:fld id="{BAC03561-7542-4083-AE08-9D0D919EFAE7}" type="datetimeFigureOut">
              <a:rPr lang="en-US"/>
              <a:pPr>
                <a:defRPr/>
              </a:pPr>
              <a:t>9/15/2026</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lvl1pPr eaLnBrk="1" fontAlgn="auto" hangingPunct="1">
              <a:spcBef>
                <a:spcPts val="0"/>
              </a:spcBef>
              <a:spcAft>
                <a:spcPts val="0"/>
              </a:spcAft>
              <a:defRPr sz="1800">
                <a:solidFill>
                  <a:prstClr val="black"/>
                </a:solidFill>
                <a:latin typeface="Calibri"/>
                <a:ea typeface="+mn-ea"/>
              </a:defRPr>
            </a:lvl1pPr>
          </a:lstStyle>
          <a:p>
            <a:pPr>
              <a:defRPr/>
            </a:pPr>
            <a:endParaRPr lang="en-US"/>
          </a:p>
        </p:txBody>
      </p:sp>
      <p:sp>
        <p:nvSpPr>
          <p:cNvPr id="7" name="Slide Number Placeholder 6"/>
          <p:cNvSpPr>
            <a:spLocks noGrp="1"/>
          </p:cNvSpPr>
          <p:nvPr>
            <p:ph type="sldNum" sz="quarter" idx="12"/>
          </p:nvPr>
        </p:nvSpPr>
        <p:spPr>
          <a:xfrm>
            <a:off x="8737600" y="6356353"/>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13F62176-CE9E-48DD-A110-98DCC90AE3E6}" type="slidenum">
              <a:rPr lang="en-US" altLang="en-US"/>
              <a:pPr>
                <a:defRPr/>
              </a:pPr>
              <a:t>‹#›</a:t>
            </a:fld>
            <a:endParaRPr lang="en-US" altLang="en-US"/>
          </a:p>
        </p:txBody>
      </p:sp>
    </p:spTree>
    <p:extLst>
      <p:ext uri="{BB962C8B-B14F-4D97-AF65-F5344CB8AC3E}">
        <p14:creationId xmlns:p14="http://schemas.microsoft.com/office/powerpoint/2010/main" val="17010916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3"/>
            <a:ext cx="2844800" cy="365125"/>
          </a:xfrm>
          <a:prstGeom prst="rect">
            <a:avLst/>
          </a:prstGeom>
        </p:spPr>
        <p:txBody>
          <a:bodyPr/>
          <a:lstStyle>
            <a:lvl1pPr eaLnBrk="1" fontAlgn="auto" hangingPunct="1">
              <a:spcBef>
                <a:spcPts val="0"/>
              </a:spcBef>
              <a:spcAft>
                <a:spcPts val="0"/>
              </a:spcAft>
              <a:defRPr sz="1800">
                <a:solidFill>
                  <a:prstClr val="black"/>
                </a:solidFill>
                <a:latin typeface="Calibri"/>
                <a:ea typeface="+mn-ea"/>
              </a:defRPr>
            </a:lvl1pPr>
          </a:lstStyle>
          <a:p>
            <a:pPr>
              <a:defRPr/>
            </a:pPr>
            <a:fld id="{9227A7E2-62A2-4DCC-AE11-F4FECBCE3122}" type="datetimeFigureOut">
              <a:rPr lang="en-US"/>
              <a:pPr>
                <a:defRPr/>
              </a:pPr>
              <a:t>9/15/2026</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lvl1pPr eaLnBrk="1" fontAlgn="auto" hangingPunct="1">
              <a:spcBef>
                <a:spcPts val="0"/>
              </a:spcBef>
              <a:spcAft>
                <a:spcPts val="0"/>
              </a:spcAft>
              <a:defRPr sz="1800">
                <a:solidFill>
                  <a:prstClr val="black"/>
                </a:solidFill>
                <a:latin typeface="Calibri"/>
                <a:ea typeface="+mn-ea"/>
              </a:defRPr>
            </a:lvl1pPr>
          </a:lstStyle>
          <a:p>
            <a:pPr>
              <a:defRPr/>
            </a:pPr>
            <a:endParaRPr lang="en-US"/>
          </a:p>
        </p:txBody>
      </p:sp>
      <p:sp>
        <p:nvSpPr>
          <p:cNvPr id="6" name="Slide Number Placeholder 5"/>
          <p:cNvSpPr>
            <a:spLocks noGrp="1"/>
          </p:cNvSpPr>
          <p:nvPr>
            <p:ph type="sldNum" sz="quarter" idx="12"/>
          </p:nvPr>
        </p:nvSpPr>
        <p:spPr>
          <a:xfrm>
            <a:off x="8737600" y="6356353"/>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258DA753-A7A2-4633-8A9D-949726751B57}" type="slidenum">
              <a:rPr lang="en-US" altLang="en-US"/>
              <a:pPr>
                <a:defRPr/>
              </a:pPr>
              <a:t>‹#›</a:t>
            </a:fld>
            <a:endParaRPr lang="en-US" altLang="en-US"/>
          </a:p>
        </p:txBody>
      </p:sp>
    </p:spTree>
    <p:extLst>
      <p:ext uri="{BB962C8B-B14F-4D97-AF65-F5344CB8AC3E}">
        <p14:creationId xmlns:p14="http://schemas.microsoft.com/office/powerpoint/2010/main" val="29519063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3"/>
            <a:ext cx="2844800" cy="365125"/>
          </a:xfrm>
          <a:prstGeom prst="rect">
            <a:avLst/>
          </a:prstGeom>
        </p:spPr>
        <p:txBody>
          <a:bodyPr/>
          <a:lstStyle>
            <a:lvl1pPr eaLnBrk="1" fontAlgn="auto" hangingPunct="1">
              <a:spcBef>
                <a:spcPts val="0"/>
              </a:spcBef>
              <a:spcAft>
                <a:spcPts val="0"/>
              </a:spcAft>
              <a:defRPr sz="1800">
                <a:solidFill>
                  <a:prstClr val="black"/>
                </a:solidFill>
                <a:latin typeface="Calibri"/>
                <a:ea typeface="+mn-ea"/>
              </a:defRPr>
            </a:lvl1pPr>
          </a:lstStyle>
          <a:p>
            <a:pPr>
              <a:defRPr/>
            </a:pPr>
            <a:fld id="{5DFC7DB1-487F-4935-901C-D4E60894165F}" type="datetimeFigureOut">
              <a:rPr lang="en-US"/>
              <a:pPr>
                <a:defRPr/>
              </a:pPr>
              <a:t>9/15/2026</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lvl1pPr eaLnBrk="1" fontAlgn="auto" hangingPunct="1">
              <a:spcBef>
                <a:spcPts val="0"/>
              </a:spcBef>
              <a:spcAft>
                <a:spcPts val="0"/>
              </a:spcAft>
              <a:defRPr sz="1800">
                <a:solidFill>
                  <a:prstClr val="black"/>
                </a:solidFill>
                <a:latin typeface="Calibri"/>
                <a:ea typeface="+mn-ea"/>
              </a:defRPr>
            </a:lvl1pPr>
          </a:lstStyle>
          <a:p>
            <a:pPr>
              <a:defRPr/>
            </a:pPr>
            <a:endParaRPr lang="en-US"/>
          </a:p>
        </p:txBody>
      </p:sp>
      <p:sp>
        <p:nvSpPr>
          <p:cNvPr id="6" name="Slide Number Placeholder 5"/>
          <p:cNvSpPr>
            <a:spLocks noGrp="1"/>
          </p:cNvSpPr>
          <p:nvPr>
            <p:ph type="sldNum" sz="quarter" idx="12"/>
          </p:nvPr>
        </p:nvSpPr>
        <p:spPr>
          <a:xfrm>
            <a:off x="8737600" y="6356353"/>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000000"/>
                </a:solidFill>
                <a:latin typeface="Calibri" panose="020F0502020204030204" pitchFamily="34" charset="0"/>
              </a:defRPr>
            </a:lvl1pPr>
          </a:lstStyle>
          <a:p>
            <a:pPr>
              <a:defRPr/>
            </a:pPr>
            <a:fld id="{C5EBCB41-44C8-4556-A022-83FB0C9AC226}" type="slidenum">
              <a:rPr lang="en-US" altLang="en-US"/>
              <a:pPr>
                <a:defRPr/>
              </a:pPr>
              <a:t>‹#›</a:t>
            </a:fld>
            <a:endParaRPr lang="en-US" altLang="en-US"/>
          </a:p>
        </p:txBody>
      </p:sp>
    </p:spTree>
    <p:extLst>
      <p:ext uri="{BB962C8B-B14F-4D97-AF65-F5344CB8AC3E}">
        <p14:creationId xmlns:p14="http://schemas.microsoft.com/office/powerpoint/2010/main" val="35856641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Footer Placeholder 3"/>
          <p:cNvSpPr>
            <a:spLocks noGrp="1"/>
          </p:cNvSpPr>
          <p:nvPr>
            <p:ph type="ftr" idx="10"/>
          </p:nvPr>
        </p:nvSpPr>
        <p:spPr/>
        <p:txBody>
          <a:bodyPr/>
          <a:lstStyle>
            <a:lvl1pPr defTabSz="914400">
              <a:lnSpc>
                <a:spcPct val="100000"/>
              </a:lnSpc>
              <a:buClrTx/>
              <a:buSzTx/>
              <a:buFontTx/>
              <a:buNone/>
              <a:defRPr>
                <a:latin typeface="Arial" charset="0"/>
              </a:defRPr>
            </a:lvl1pPr>
          </a:lstStyle>
          <a:p>
            <a:pPr>
              <a:defRPr/>
            </a:pPr>
            <a:r>
              <a:rPr lang="en-US" altLang="en-US"/>
              <a:t>© CSIR  2007                        www.csir.co.za</a:t>
            </a:r>
          </a:p>
        </p:txBody>
      </p:sp>
    </p:spTree>
    <p:extLst>
      <p:ext uri="{BB962C8B-B14F-4D97-AF65-F5344CB8AC3E}">
        <p14:creationId xmlns:p14="http://schemas.microsoft.com/office/powerpoint/2010/main" val="11896613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idx="10"/>
          </p:nvPr>
        </p:nvSpPr>
        <p:spPr/>
        <p:txBody>
          <a:bodyPr/>
          <a:lstStyle>
            <a:lvl1pPr defTabSz="914400">
              <a:lnSpc>
                <a:spcPct val="100000"/>
              </a:lnSpc>
              <a:buClrTx/>
              <a:buSzTx/>
              <a:buFontTx/>
              <a:buNone/>
              <a:defRPr>
                <a:latin typeface="Arial" charset="0"/>
              </a:defRPr>
            </a:lvl1pPr>
          </a:lstStyle>
          <a:p>
            <a:pPr>
              <a:defRPr/>
            </a:pPr>
            <a:r>
              <a:rPr lang="en-US" altLang="en-US"/>
              <a:t>© CSIR  2007                        www.csir.co.za</a:t>
            </a:r>
          </a:p>
        </p:txBody>
      </p:sp>
    </p:spTree>
    <p:extLst>
      <p:ext uri="{BB962C8B-B14F-4D97-AF65-F5344CB8AC3E}">
        <p14:creationId xmlns:p14="http://schemas.microsoft.com/office/powerpoint/2010/main" val="21008926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3"/>
          <p:cNvSpPr>
            <a:spLocks noGrp="1"/>
          </p:cNvSpPr>
          <p:nvPr>
            <p:ph type="ftr" idx="10"/>
          </p:nvPr>
        </p:nvSpPr>
        <p:spPr/>
        <p:txBody>
          <a:bodyPr/>
          <a:lstStyle>
            <a:lvl1pPr defTabSz="914400">
              <a:lnSpc>
                <a:spcPct val="100000"/>
              </a:lnSpc>
              <a:buClrTx/>
              <a:buSzTx/>
              <a:buFontTx/>
              <a:buNone/>
              <a:defRPr>
                <a:latin typeface="Arial" charset="0"/>
              </a:defRPr>
            </a:lvl1pPr>
          </a:lstStyle>
          <a:p>
            <a:pPr>
              <a:defRPr/>
            </a:pPr>
            <a:r>
              <a:rPr lang="en-US" altLang="en-US"/>
              <a:t>© CSIR  2007                        www.csir.co.za</a:t>
            </a:r>
          </a:p>
        </p:txBody>
      </p:sp>
    </p:spTree>
    <p:extLst>
      <p:ext uri="{BB962C8B-B14F-4D97-AF65-F5344CB8AC3E}">
        <p14:creationId xmlns:p14="http://schemas.microsoft.com/office/powerpoint/2010/main" val="21629097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657601" y="1549403"/>
            <a:ext cx="3702051" cy="44815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7562853" y="1549403"/>
            <a:ext cx="3702049" cy="44815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idx="10"/>
          </p:nvPr>
        </p:nvSpPr>
        <p:spPr/>
        <p:txBody>
          <a:bodyPr/>
          <a:lstStyle>
            <a:lvl1pPr defTabSz="914400">
              <a:lnSpc>
                <a:spcPct val="100000"/>
              </a:lnSpc>
              <a:buClrTx/>
              <a:buSzTx/>
              <a:buFontTx/>
              <a:buNone/>
              <a:defRPr>
                <a:latin typeface="Arial" charset="0"/>
              </a:defRPr>
            </a:lvl1pPr>
          </a:lstStyle>
          <a:p>
            <a:pPr>
              <a:defRPr/>
            </a:pPr>
            <a:r>
              <a:rPr lang="en-US" altLang="en-US"/>
              <a:t>© CSIR  2007                        www.csir.co.za</a:t>
            </a:r>
          </a:p>
        </p:txBody>
      </p:sp>
    </p:spTree>
    <p:extLst>
      <p:ext uri="{BB962C8B-B14F-4D97-AF65-F5344CB8AC3E}">
        <p14:creationId xmlns:p14="http://schemas.microsoft.com/office/powerpoint/2010/main" val="6028122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p:cNvSpPr>
            <a:spLocks noGrp="1"/>
          </p:cNvSpPr>
          <p:nvPr>
            <p:ph type="ftr" idx="10"/>
          </p:nvPr>
        </p:nvSpPr>
        <p:spPr/>
        <p:txBody>
          <a:bodyPr/>
          <a:lstStyle>
            <a:lvl1pPr defTabSz="914400">
              <a:lnSpc>
                <a:spcPct val="100000"/>
              </a:lnSpc>
              <a:buClrTx/>
              <a:buSzTx/>
              <a:buFontTx/>
              <a:buNone/>
              <a:defRPr>
                <a:latin typeface="Arial" charset="0"/>
              </a:defRPr>
            </a:lvl1pPr>
          </a:lstStyle>
          <a:p>
            <a:pPr>
              <a:defRPr/>
            </a:pPr>
            <a:r>
              <a:rPr lang="en-US" altLang="en-US"/>
              <a:t>© CSIR  2007                        www.csir.co.za</a:t>
            </a:r>
          </a:p>
        </p:txBody>
      </p:sp>
    </p:spTree>
    <p:extLst>
      <p:ext uri="{BB962C8B-B14F-4D97-AF65-F5344CB8AC3E}">
        <p14:creationId xmlns:p14="http://schemas.microsoft.com/office/powerpoint/2010/main" val="19924408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2"/>
          <p:cNvSpPr>
            <a:spLocks noGrp="1"/>
          </p:cNvSpPr>
          <p:nvPr>
            <p:ph type="ftr" idx="10"/>
          </p:nvPr>
        </p:nvSpPr>
        <p:spPr/>
        <p:txBody>
          <a:bodyPr/>
          <a:lstStyle>
            <a:lvl1pPr defTabSz="914400">
              <a:lnSpc>
                <a:spcPct val="100000"/>
              </a:lnSpc>
              <a:buClrTx/>
              <a:buSzTx/>
              <a:buFontTx/>
              <a:buNone/>
              <a:defRPr>
                <a:latin typeface="Arial" charset="0"/>
              </a:defRPr>
            </a:lvl1pPr>
          </a:lstStyle>
          <a:p>
            <a:pPr>
              <a:defRPr/>
            </a:pPr>
            <a:r>
              <a:rPr lang="en-US" altLang="en-US"/>
              <a:t>© CSIR  2007                        www.csir.co.za</a:t>
            </a:r>
          </a:p>
        </p:txBody>
      </p:sp>
    </p:spTree>
    <p:extLst>
      <p:ext uri="{BB962C8B-B14F-4D97-AF65-F5344CB8AC3E}">
        <p14:creationId xmlns:p14="http://schemas.microsoft.com/office/powerpoint/2010/main" val="38460289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idx="10"/>
          </p:nvPr>
        </p:nvSpPr>
        <p:spPr/>
        <p:txBody>
          <a:bodyPr/>
          <a:lstStyle>
            <a:lvl1pPr defTabSz="914400">
              <a:lnSpc>
                <a:spcPct val="100000"/>
              </a:lnSpc>
              <a:buClrTx/>
              <a:buSzTx/>
              <a:buFontTx/>
              <a:buNone/>
              <a:defRPr>
                <a:latin typeface="Arial" charset="0"/>
              </a:defRPr>
            </a:lvl1pPr>
          </a:lstStyle>
          <a:p>
            <a:pPr>
              <a:defRPr/>
            </a:pPr>
            <a:r>
              <a:rPr lang="en-US" altLang="en-US"/>
              <a:t>© CSIR  2007                        www.csir.co.za</a:t>
            </a:r>
          </a:p>
        </p:txBody>
      </p:sp>
    </p:spTree>
    <p:extLst>
      <p:ext uri="{BB962C8B-B14F-4D97-AF65-F5344CB8AC3E}">
        <p14:creationId xmlns:p14="http://schemas.microsoft.com/office/powerpoint/2010/main" val="191868730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idx="10"/>
          </p:nvPr>
        </p:nvSpPr>
        <p:spPr/>
        <p:txBody>
          <a:bodyPr/>
          <a:lstStyle>
            <a:lvl1pPr defTabSz="914400">
              <a:lnSpc>
                <a:spcPct val="100000"/>
              </a:lnSpc>
              <a:buClrTx/>
              <a:buSzTx/>
              <a:buFontTx/>
              <a:buNone/>
              <a:defRPr>
                <a:latin typeface="Arial" charset="0"/>
              </a:defRPr>
            </a:lvl1pPr>
          </a:lstStyle>
          <a:p>
            <a:pPr>
              <a:defRPr/>
            </a:pPr>
            <a:r>
              <a:rPr lang="en-US" altLang="en-US"/>
              <a:t>© CSIR  2007                        www.csir.co.za</a:t>
            </a:r>
          </a:p>
        </p:txBody>
      </p:sp>
    </p:spTree>
    <p:extLst>
      <p:ext uri="{BB962C8B-B14F-4D97-AF65-F5344CB8AC3E}">
        <p14:creationId xmlns:p14="http://schemas.microsoft.com/office/powerpoint/2010/main" val="26079563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idx="10"/>
          </p:nvPr>
        </p:nvSpPr>
        <p:spPr/>
        <p:txBody>
          <a:bodyPr/>
          <a:lstStyle>
            <a:lvl1pPr defTabSz="914400">
              <a:lnSpc>
                <a:spcPct val="100000"/>
              </a:lnSpc>
              <a:buClrTx/>
              <a:buSzTx/>
              <a:buFontTx/>
              <a:buNone/>
              <a:defRPr>
                <a:latin typeface="Arial" charset="0"/>
              </a:defRPr>
            </a:lvl1pPr>
          </a:lstStyle>
          <a:p>
            <a:pPr>
              <a:defRPr/>
            </a:pPr>
            <a:r>
              <a:rPr lang="en-US" altLang="en-US"/>
              <a:t>© CSIR  2007                        www.csir.co.za</a:t>
            </a:r>
          </a:p>
        </p:txBody>
      </p:sp>
    </p:spTree>
    <p:extLst>
      <p:ext uri="{BB962C8B-B14F-4D97-AF65-F5344CB8AC3E}">
        <p14:creationId xmlns:p14="http://schemas.microsoft.com/office/powerpoint/2010/main" val="11520092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idx="10"/>
          </p:nvPr>
        </p:nvSpPr>
        <p:spPr/>
        <p:txBody>
          <a:bodyPr/>
          <a:lstStyle>
            <a:lvl1pPr defTabSz="914400">
              <a:lnSpc>
                <a:spcPct val="100000"/>
              </a:lnSpc>
              <a:buClrTx/>
              <a:buSzTx/>
              <a:buFontTx/>
              <a:buNone/>
              <a:defRPr>
                <a:latin typeface="Arial" charset="0"/>
              </a:defRPr>
            </a:lvl1pPr>
          </a:lstStyle>
          <a:p>
            <a:pPr>
              <a:defRPr/>
            </a:pPr>
            <a:r>
              <a:rPr lang="en-US" altLang="en-US"/>
              <a:t>© CSIR  2007                        www.csir.co.za</a:t>
            </a:r>
          </a:p>
        </p:txBody>
      </p:sp>
    </p:spTree>
    <p:extLst>
      <p:ext uri="{BB962C8B-B14F-4D97-AF65-F5344CB8AC3E}">
        <p14:creationId xmlns:p14="http://schemas.microsoft.com/office/powerpoint/2010/main" val="161648100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64135" y="381003"/>
            <a:ext cx="1900767" cy="564991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657600" y="381003"/>
            <a:ext cx="5503333" cy="5649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idx="10"/>
          </p:nvPr>
        </p:nvSpPr>
        <p:spPr/>
        <p:txBody>
          <a:bodyPr/>
          <a:lstStyle>
            <a:lvl1pPr defTabSz="914400">
              <a:lnSpc>
                <a:spcPct val="100000"/>
              </a:lnSpc>
              <a:buClrTx/>
              <a:buSzTx/>
              <a:buFontTx/>
              <a:buNone/>
              <a:defRPr>
                <a:latin typeface="Arial" charset="0"/>
              </a:defRPr>
            </a:lvl1pPr>
          </a:lstStyle>
          <a:p>
            <a:pPr>
              <a:defRPr/>
            </a:pPr>
            <a:r>
              <a:rPr lang="en-US" altLang="en-US"/>
              <a:t>© CSIR  2007                        www.csir.co.za</a:t>
            </a:r>
          </a:p>
        </p:txBody>
      </p:sp>
    </p:spTree>
    <p:extLst>
      <p:ext uri="{BB962C8B-B14F-4D97-AF65-F5344CB8AC3E}">
        <p14:creationId xmlns:p14="http://schemas.microsoft.com/office/powerpoint/2010/main" val="6333021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 option 2">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759" y="859"/>
            <a:ext cx="12209541" cy="6869252"/>
          </a:xfrm>
          <a:prstGeom prst="rect">
            <a:avLst/>
          </a:prstGeom>
        </p:spPr>
      </p:pic>
      <p:sp>
        <p:nvSpPr>
          <p:cNvPr id="8" name="Rectangle 7"/>
          <p:cNvSpPr/>
          <p:nvPr userDrawn="1"/>
        </p:nvSpPr>
        <p:spPr>
          <a:xfrm>
            <a:off x="0" y="6314365"/>
            <a:ext cx="12192000" cy="543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80000" rIns="480000" rtlCol="0" anchor="ctr"/>
          <a:lstStyle/>
          <a:p>
            <a:pPr algn="l" defTabSz="601118">
              <a:tabLst/>
            </a:pPr>
            <a:r>
              <a:rPr lang="fr-BE" sz="1067">
                <a:solidFill>
                  <a:schemeClr val="bg2"/>
                </a:solidFill>
              </a:rPr>
              <a:t>www.metoffice.gov.uk	</a:t>
            </a:r>
            <a:endParaRPr lang="en-GB" sz="1067">
              <a:solidFill>
                <a:schemeClr val="bg2"/>
              </a:solidFill>
            </a:endParaRPr>
          </a:p>
        </p:txBody>
      </p:sp>
      <p:sp>
        <p:nvSpPr>
          <p:cNvPr id="9" name="Rectangle 8"/>
          <p:cNvSpPr/>
          <p:nvPr userDrawn="1"/>
        </p:nvSpPr>
        <p:spPr>
          <a:xfrm>
            <a:off x="5622877" y="6314365"/>
            <a:ext cx="6569123" cy="543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80000" rIns="480000" rtlCol="0" anchor="ctr"/>
          <a:lstStyle/>
          <a:p>
            <a:pPr algn="r" defTabSz="601118">
              <a:tabLst/>
            </a:pPr>
            <a:r>
              <a:rPr lang="fr-BE" sz="1067">
                <a:solidFill>
                  <a:schemeClr val="bg2"/>
                </a:solidFill>
              </a:rPr>
              <a:t>© Crown Copyright</a:t>
            </a:r>
            <a:r>
              <a:rPr lang="fr-BE" sz="1067" baseline="0">
                <a:solidFill>
                  <a:schemeClr val="bg2"/>
                </a:solidFill>
              </a:rPr>
              <a:t> 2023 Met Office</a:t>
            </a:r>
            <a:endParaRPr lang="en-GB" sz="1067">
              <a:solidFill>
                <a:schemeClr val="bg2"/>
              </a:solidFill>
            </a:endParaRPr>
          </a:p>
        </p:txBody>
      </p:sp>
      <p:pic>
        <p:nvPicPr>
          <p:cNvPr id="10" name="MO_MASTER_for_dark_backg_RBG.png"/>
          <p:cNvPicPr>
            <a:picLocks noChangeAspect="1"/>
          </p:cNvPicPr>
          <p:nvPr userDrawn="1"/>
        </p:nvPicPr>
        <p:blipFill>
          <a:blip r:embed="rId3" cstate="print"/>
          <a:stretch>
            <a:fillRect/>
          </a:stretch>
        </p:blipFill>
        <p:spPr>
          <a:xfrm>
            <a:off x="244800" y="72000"/>
            <a:ext cx="2405040" cy="754200"/>
          </a:xfrm>
          <a:prstGeom prst="rect">
            <a:avLst/>
          </a:prstGeom>
          <a:ln w="12700">
            <a:miter lim="400000"/>
          </a:ln>
        </p:spPr>
      </p:pic>
      <p:sp>
        <p:nvSpPr>
          <p:cNvPr id="13" name="Title 1"/>
          <p:cNvSpPr>
            <a:spLocks noGrp="1"/>
          </p:cNvSpPr>
          <p:nvPr>
            <p:ph type="ctrTitle"/>
          </p:nvPr>
        </p:nvSpPr>
        <p:spPr>
          <a:xfrm>
            <a:off x="336000" y="1520827"/>
            <a:ext cx="6688048" cy="1543595"/>
          </a:xfrm>
        </p:spPr>
        <p:txBody>
          <a:bodyPr anchor="b">
            <a:normAutofit/>
          </a:bodyPr>
          <a:lstStyle>
            <a:lvl1pPr algn="l">
              <a:defRPr sz="4267">
                <a:solidFill>
                  <a:schemeClr val="bg2"/>
                </a:solidFill>
              </a:defRPr>
            </a:lvl1pPr>
          </a:lstStyle>
          <a:p>
            <a:r>
              <a:rPr lang="en-US"/>
              <a:t>Click to edit Master title style</a:t>
            </a:r>
          </a:p>
        </p:txBody>
      </p:sp>
      <p:sp>
        <p:nvSpPr>
          <p:cNvPr id="14" name="Subtitle 2"/>
          <p:cNvSpPr>
            <a:spLocks noGrp="1"/>
          </p:cNvSpPr>
          <p:nvPr>
            <p:ph type="subTitle" idx="1"/>
          </p:nvPr>
        </p:nvSpPr>
        <p:spPr>
          <a:xfrm>
            <a:off x="336000" y="3185048"/>
            <a:ext cx="5778197" cy="2419065"/>
          </a:xfrm>
        </p:spPr>
        <p:txBody>
          <a:bodyPr/>
          <a:lstStyle>
            <a:lvl1pPr marL="0" indent="0" algn="l">
              <a:buNone/>
              <a:defRPr sz="2400">
                <a:solidFill>
                  <a:schemeClr val="bg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33556996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2217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0E9348B-921F-8660-2DB0-34EF4D5C58E3}"/>
              </a:ext>
            </a:extLst>
          </p:cNvPr>
          <p:cNvSpPr/>
          <p:nvPr userDrawn="1"/>
        </p:nvSpPr>
        <p:spPr>
          <a:xfrm>
            <a:off x="220133" y="118533"/>
            <a:ext cx="2319867" cy="626533"/>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a:p>
        </p:txBody>
      </p:sp>
      <p:pic>
        <p:nvPicPr>
          <p:cNvPr id="2" name="Picture 1">
            <a:extLst>
              <a:ext uri="{FF2B5EF4-FFF2-40B4-BE49-F238E27FC236}">
                <a16:creationId xmlns:a16="http://schemas.microsoft.com/office/drawing/2014/main" id="{B2A30E14-A2BB-88B5-56C5-FD8B63B990AF}"/>
              </a:ext>
            </a:extLst>
          </p:cNvPr>
          <p:cNvPicPr>
            <a:picLocks noChangeAspect="1"/>
          </p:cNvPicPr>
          <p:nvPr userDrawn="1"/>
        </p:nvPicPr>
        <p:blipFill rotWithShape="1">
          <a:blip r:embed="rId2"/>
          <a:srcRect r="23286"/>
          <a:stretch/>
        </p:blipFill>
        <p:spPr>
          <a:xfrm>
            <a:off x="220134" y="-364066"/>
            <a:ext cx="7864577" cy="1335553"/>
          </a:xfrm>
          <a:prstGeom prst="rect">
            <a:avLst/>
          </a:prstGeom>
        </p:spPr>
      </p:pic>
    </p:spTree>
    <p:extLst>
      <p:ext uri="{BB962C8B-B14F-4D97-AF65-F5344CB8AC3E}">
        <p14:creationId xmlns:p14="http://schemas.microsoft.com/office/powerpoint/2010/main" val="29682577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586102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 option 4">
    <p:spTree>
      <p:nvGrpSpPr>
        <p:cNvPr id="1" name=""/>
        <p:cNvGrpSpPr/>
        <p:nvPr/>
      </p:nvGrpSpPr>
      <p:grpSpPr>
        <a:xfrm>
          <a:off x="0" y="0"/>
          <a:ext cx="0" cy="0"/>
          <a:chOff x="0" y="0"/>
          <a:chExt cx="0" cy="0"/>
        </a:xfrm>
      </p:grpSpPr>
      <p:sp>
        <p:nvSpPr>
          <p:cNvPr id="2" name="Title 1"/>
          <p:cNvSpPr>
            <a:spLocks noGrp="1"/>
          </p:cNvSpPr>
          <p:nvPr>
            <p:ph type="ctrTitle"/>
          </p:nvPr>
        </p:nvSpPr>
        <p:spPr>
          <a:xfrm>
            <a:off x="336000" y="1349739"/>
            <a:ext cx="11520000" cy="1543595"/>
          </a:xfrm>
        </p:spPr>
        <p:txBody>
          <a:bodyPr anchor="b">
            <a:normAutofit/>
          </a:bodyPr>
          <a:lstStyle>
            <a:lvl1pPr algn="l">
              <a:defRPr sz="4800">
                <a:solidFill>
                  <a:schemeClr val="tx1"/>
                </a:solidFill>
              </a:defRPr>
            </a:lvl1pPr>
          </a:lstStyle>
          <a:p>
            <a:r>
              <a:rPr lang="en-US"/>
              <a:t>Click to edit Master title style</a:t>
            </a:r>
          </a:p>
        </p:txBody>
      </p:sp>
      <p:sp>
        <p:nvSpPr>
          <p:cNvPr id="3" name="Subtitle 2"/>
          <p:cNvSpPr>
            <a:spLocks noGrp="1"/>
          </p:cNvSpPr>
          <p:nvPr>
            <p:ph type="subTitle" idx="1"/>
          </p:nvPr>
        </p:nvSpPr>
        <p:spPr>
          <a:xfrm>
            <a:off x="336000" y="3266365"/>
            <a:ext cx="11520000" cy="2419065"/>
          </a:xfrm>
        </p:spPr>
        <p:txBody>
          <a:bodyPr/>
          <a:lstStyle>
            <a:lvl1pPr marL="0" indent="0" algn="l">
              <a:buNone/>
              <a:defRPr sz="240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5" name="Rectangle 4"/>
          <p:cNvSpPr/>
          <p:nvPr userDrawn="1"/>
        </p:nvSpPr>
        <p:spPr>
          <a:xfrm>
            <a:off x="5622877" y="6314365"/>
            <a:ext cx="6569123" cy="543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80000" rIns="480000" rtlCol="0" anchor="ctr"/>
          <a:lstStyle/>
          <a:p>
            <a:pPr algn="r" defTabSz="601118">
              <a:tabLst/>
            </a:pPr>
            <a:r>
              <a:rPr lang="fr-BE" sz="1067">
                <a:solidFill>
                  <a:schemeClr val="tx1"/>
                </a:solidFill>
              </a:rPr>
              <a:t>© Crown Copyright</a:t>
            </a:r>
            <a:r>
              <a:rPr lang="fr-BE" sz="1067" baseline="0">
                <a:solidFill>
                  <a:schemeClr val="tx1"/>
                </a:solidFill>
              </a:rPr>
              <a:t> 2023, Met Office</a:t>
            </a:r>
            <a:endParaRPr lang="en-GB" sz="1067">
              <a:solidFill>
                <a:schemeClr val="tx1"/>
              </a:solidFill>
            </a:endParaRPr>
          </a:p>
        </p:txBody>
      </p:sp>
      <p:sp>
        <p:nvSpPr>
          <p:cNvPr id="6" name="Rectangle 5"/>
          <p:cNvSpPr/>
          <p:nvPr userDrawn="1"/>
        </p:nvSpPr>
        <p:spPr>
          <a:xfrm>
            <a:off x="0" y="6314365"/>
            <a:ext cx="12192000" cy="543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80000" rIns="480000" rtlCol="0" anchor="ctr"/>
          <a:lstStyle/>
          <a:p>
            <a:pPr algn="l" defTabSz="601118">
              <a:tabLst/>
            </a:pPr>
            <a:r>
              <a:rPr lang="fr-BE" sz="1067">
                <a:solidFill>
                  <a:schemeClr val="tx1"/>
                </a:solidFill>
              </a:rPr>
              <a:t>www.metoffice.gov.uk</a:t>
            </a:r>
            <a:r>
              <a:rPr lang="fr-BE" sz="1067">
                <a:solidFill>
                  <a:schemeClr val="bg2"/>
                </a:solidFill>
              </a:rPr>
              <a:t>	</a:t>
            </a:r>
            <a:endParaRPr lang="en-GB" sz="1067">
              <a:solidFill>
                <a:schemeClr val="bg2"/>
              </a:solidFill>
            </a:endParaRPr>
          </a:p>
        </p:txBody>
      </p:sp>
    </p:spTree>
    <p:extLst>
      <p:ext uri="{BB962C8B-B14F-4D97-AF65-F5344CB8AC3E}">
        <p14:creationId xmlns:p14="http://schemas.microsoft.com/office/powerpoint/2010/main" val="42932597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itle slide - option 4">
    <p:spTree>
      <p:nvGrpSpPr>
        <p:cNvPr id="1" name=""/>
        <p:cNvGrpSpPr/>
        <p:nvPr/>
      </p:nvGrpSpPr>
      <p:grpSpPr>
        <a:xfrm>
          <a:off x="0" y="0"/>
          <a:ext cx="0" cy="0"/>
          <a:chOff x="0" y="0"/>
          <a:chExt cx="0" cy="0"/>
        </a:xfrm>
      </p:grpSpPr>
      <p:sp>
        <p:nvSpPr>
          <p:cNvPr id="5" name="Rectangle 4"/>
          <p:cNvSpPr/>
          <p:nvPr userDrawn="1"/>
        </p:nvSpPr>
        <p:spPr>
          <a:xfrm>
            <a:off x="5622877" y="6314365"/>
            <a:ext cx="6569123" cy="543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80000" rIns="480000" rtlCol="0" anchor="ctr"/>
          <a:lstStyle/>
          <a:p>
            <a:pPr algn="r" defTabSz="601118">
              <a:tabLst/>
            </a:pPr>
            <a:r>
              <a:rPr lang="fr-BE" sz="1067">
                <a:solidFill>
                  <a:schemeClr val="tx1"/>
                </a:solidFill>
              </a:rPr>
              <a:t>© Crown Copyright</a:t>
            </a:r>
            <a:r>
              <a:rPr lang="fr-BE" sz="1067" baseline="0">
                <a:solidFill>
                  <a:schemeClr val="tx1"/>
                </a:solidFill>
              </a:rPr>
              <a:t> 2018, Met Office</a:t>
            </a:r>
            <a:endParaRPr lang="en-GB" sz="1067">
              <a:solidFill>
                <a:schemeClr val="tx1"/>
              </a:solidFill>
            </a:endParaRPr>
          </a:p>
        </p:txBody>
      </p:sp>
      <p:sp>
        <p:nvSpPr>
          <p:cNvPr id="6" name="Rectangle 5"/>
          <p:cNvSpPr/>
          <p:nvPr userDrawn="1"/>
        </p:nvSpPr>
        <p:spPr>
          <a:xfrm>
            <a:off x="0" y="6314365"/>
            <a:ext cx="12192000" cy="543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80000" rIns="480000" rtlCol="0" anchor="ctr"/>
          <a:lstStyle/>
          <a:p>
            <a:pPr algn="l" defTabSz="601118">
              <a:tabLst/>
            </a:pPr>
            <a:r>
              <a:rPr lang="fr-BE" sz="1067">
                <a:solidFill>
                  <a:schemeClr val="tx1"/>
                </a:solidFill>
              </a:rPr>
              <a:t>www.metoffice.gov.uk</a:t>
            </a:r>
            <a:r>
              <a:rPr lang="fr-BE" sz="1067">
                <a:solidFill>
                  <a:schemeClr val="bg2"/>
                </a:solidFill>
              </a:rPr>
              <a:t>	</a:t>
            </a:r>
            <a:endParaRPr lang="en-GB" sz="1067">
              <a:solidFill>
                <a:schemeClr val="bg2"/>
              </a:solidFill>
            </a:endParaRPr>
          </a:p>
        </p:txBody>
      </p:sp>
      <p:sp>
        <p:nvSpPr>
          <p:cNvPr id="8" name="Title 1"/>
          <p:cNvSpPr>
            <a:spLocks noGrp="1"/>
          </p:cNvSpPr>
          <p:nvPr>
            <p:ph type="ctrTitle"/>
          </p:nvPr>
        </p:nvSpPr>
        <p:spPr>
          <a:xfrm>
            <a:off x="336000" y="1349739"/>
            <a:ext cx="11520000" cy="1543595"/>
          </a:xfrm>
        </p:spPr>
        <p:txBody>
          <a:bodyPr anchor="b">
            <a:normAutofit/>
          </a:bodyPr>
          <a:lstStyle>
            <a:lvl1pPr algn="l">
              <a:defRPr sz="4800">
                <a:solidFill>
                  <a:schemeClr val="tx1"/>
                </a:solidFill>
              </a:defRPr>
            </a:lvl1pPr>
          </a:lstStyle>
          <a:p>
            <a:r>
              <a:rPr lang="en-US"/>
              <a:t>Click to edit Master title style</a:t>
            </a:r>
          </a:p>
        </p:txBody>
      </p:sp>
      <p:sp>
        <p:nvSpPr>
          <p:cNvPr id="10" name="Subtitle 2"/>
          <p:cNvSpPr>
            <a:spLocks noGrp="1"/>
          </p:cNvSpPr>
          <p:nvPr>
            <p:ph type="subTitle" idx="1"/>
          </p:nvPr>
        </p:nvSpPr>
        <p:spPr>
          <a:xfrm>
            <a:off x="336000" y="3266365"/>
            <a:ext cx="11520000" cy="2419065"/>
          </a:xfrm>
        </p:spPr>
        <p:txBody>
          <a:bodyPr/>
          <a:lstStyle>
            <a:lvl1pPr marL="0" indent="0" algn="l">
              <a:buNone/>
              <a:defRPr sz="240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25551438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slide - option 5">
    <p:spTree>
      <p:nvGrpSpPr>
        <p:cNvPr id="1" name=""/>
        <p:cNvGrpSpPr/>
        <p:nvPr/>
      </p:nvGrpSpPr>
      <p:grpSpPr>
        <a:xfrm>
          <a:off x="0" y="0"/>
          <a:ext cx="0" cy="0"/>
          <a:chOff x="0" y="0"/>
          <a:chExt cx="0" cy="0"/>
        </a:xfrm>
      </p:grpSpPr>
      <p:sp>
        <p:nvSpPr>
          <p:cNvPr id="11" name="Shape 64"/>
          <p:cNvSpPr/>
          <p:nvPr userDrawn="1"/>
        </p:nvSpPr>
        <p:spPr>
          <a:xfrm flipV="1">
            <a:off x="8256588" y="180000"/>
            <a:ext cx="0" cy="540000"/>
          </a:xfrm>
          <a:prstGeom prst="line">
            <a:avLst/>
          </a:prstGeom>
          <a:ln/>
        </p:spPr>
        <p:style>
          <a:lnRef idx="1">
            <a:schemeClr val="dk1"/>
          </a:lnRef>
          <a:fillRef idx="0">
            <a:schemeClr val="dk1"/>
          </a:fillRef>
          <a:effectRef idx="0">
            <a:schemeClr val="dk1"/>
          </a:effectRef>
          <a:fontRef idx="minor">
            <a:schemeClr val="tx1"/>
          </a:fontRef>
        </p:style>
        <p:txBody>
          <a:bodyPr lIns="35719" tIns="35719" rIns="35719" bIns="35719" anchor="ctr"/>
          <a:lstStyle/>
          <a:p>
            <a:pPr marL="0" marR="0" lvl="0" indent="0" algn="ctr" defTabSz="292093" rtl="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rgbClr val="2A2A2A"/>
              </a:solidFill>
              <a:effectLst/>
              <a:uLnTx/>
              <a:uFillTx/>
              <a:latin typeface="Arial"/>
              <a:sym typeface="Helvetica Light"/>
            </a:endParaRPr>
          </a:p>
        </p:txBody>
      </p:sp>
      <p:sp>
        <p:nvSpPr>
          <p:cNvPr id="13" name="Rectangle 12"/>
          <p:cNvSpPr/>
          <p:nvPr userDrawn="1"/>
        </p:nvSpPr>
        <p:spPr>
          <a:xfrm>
            <a:off x="0" y="6314365"/>
            <a:ext cx="12192000" cy="543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80000" rIns="480000" rtlCol="0" anchor="ctr"/>
          <a:lstStyle/>
          <a:p>
            <a:pPr algn="l" defTabSz="601118">
              <a:tabLst/>
            </a:pPr>
            <a:r>
              <a:rPr lang="fr-BE" sz="1067">
                <a:solidFill>
                  <a:schemeClr val="tx1"/>
                </a:solidFill>
              </a:rPr>
              <a:t>www.metoffice.gov.uk</a:t>
            </a:r>
            <a:r>
              <a:rPr lang="fr-BE" sz="1067">
                <a:solidFill>
                  <a:schemeClr val="bg2"/>
                </a:solidFill>
              </a:rPr>
              <a:t>	</a:t>
            </a:r>
            <a:endParaRPr lang="en-GB" sz="1067">
              <a:solidFill>
                <a:schemeClr val="bg2"/>
              </a:solidFill>
            </a:endParaRPr>
          </a:p>
        </p:txBody>
      </p:sp>
      <p:sp>
        <p:nvSpPr>
          <p:cNvPr id="14" name="Rectangle 13"/>
          <p:cNvSpPr/>
          <p:nvPr userDrawn="1"/>
        </p:nvSpPr>
        <p:spPr>
          <a:xfrm>
            <a:off x="5622877" y="6314365"/>
            <a:ext cx="6569123" cy="543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80000" rIns="480000" rtlCol="0" anchor="ctr"/>
          <a:lstStyle/>
          <a:p>
            <a:pPr algn="r" defTabSz="601118">
              <a:tabLst/>
            </a:pPr>
            <a:r>
              <a:rPr lang="fr-BE" sz="1067">
                <a:solidFill>
                  <a:schemeClr val="tx1"/>
                </a:solidFill>
              </a:rPr>
              <a:t>© Crown Copyright</a:t>
            </a:r>
            <a:r>
              <a:rPr lang="fr-BE" sz="1067" baseline="0">
                <a:solidFill>
                  <a:schemeClr val="tx1"/>
                </a:solidFill>
              </a:rPr>
              <a:t> 2018, Met Office</a:t>
            </a:r>
            <a:endParaRPr lang="en-GB" sz="1067">
              <a:solidFill>
                <a:schemeClr val="tx1"/>
              </a:solidFill>
            </a:endParaRPr>
          </a:p>
        </p:txBody>
      </p:sp>
      <p:sp>
        <p:nvSpPr>
          <p:cNvPr id="15" name="Title 1"/>
          <p:cNvSpPr>
            <a:spLocks noGrp="1"/>
          </p:cNvSpPr>
          <p:nvPr>
            <p:ph type="ctrTitle"/>
          </p:nvPr>
        </p:nvSpPr>
        <p:spPr>
          <a:xfrm>
            <a:off x="336000" y="1349739"/>
            <a:ext cx="11520000" cy="1543595"/>
          </a:xfrm>
        </p:spPr>
        <p:txBody>
          <a:bodyPr anchor="b">
            <a:normAutofit/>
          </a:bodyPr>
          <a:lstStyle>
            <a:lvl1pPr algn="l">
              <a:defRPr sz="4800">
                <a:solidFill>
                  <a:schemeClr val="tx1"/>
                </a:solidFill>
              </a:defRPr>
            </a:lvl1pPr>
          </a:lstStyle>
          <a:p>
            <a:r>
              <a:rPr lang="en-US"/>
              <a:t>Click to edit Master title style</a:t>
            </a:r>
          </a:p>
        </p:txBody>
      </p:sp>
      <p:sp>
        <p:nvSpPr>
          <p:cNvPr id="16" name="Subtitle 2"/>
          <p:cNvSpPr>
            <a:spLocks noGrp="1"/>
          </p:cNvSpPr>
          <p:nvPr>
            <p:ph type="subTitle" idx="1"/>
          </p:nvPr>
        </p:nvSpPr>
        <p:spPr>
          <a:xfrm>
            <a:off x="336000" y="3266365"/>
            <a:ext cx="11520000" cy="2419065"/>
          </a:xfrm>
        </p:spPr>
        <p:txBody>
          <a:bodyPr/>
          <a:lstStyle>
            <a:lvl1pPr marL="0" indent="0" algn="l">
              <a:buNone/>
              <a:defRPr sz="240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263059842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9989589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Content - 2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36000" y="2392909"/>
            <a:ext cx="5450651" cy="3751092"/>
          </a:xfrm>
        </p:spPr>
        <p:txBody>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03200" y="2392907"/>
            <a:ext cx="5452800" cy="3751092"/>
          </a:xfrm>
        </p:spPr>
        <p:txBody>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6089964" y="2064000"/>
            <a:ext cx="0" cy="408000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1187804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 2 columns third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36000" y="2438400"/>
            <a:ext cx="7560000" cy="3705600"/>
          </a:xfrm>
        </p:spPr>
        <p:txBody>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56000" y="2438400"/>
            <a:ext cx="3600000" cy="3705600"/>
          </a:xfrm>
        </p:spPr>
        <p:txBody>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p:cNvCxnSpPr/>
          <p:nvPr userDrawn="1"/>
        </p:nvCxnSpPr>
        <p:spPr>
          <a:xfrm>
            <a:off x="8076469" y="2064000"/>
            <a:ext cx="0" cy="408000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0328734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36000" y="2383809"/>
            <a:ext cx="3600000" cy="3760191"/>
          </a:xfrm>
        </p:spPr>
        <p:txBody>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56000" y="2383808"/>
            <a:ext cx="3600000" cy="3760192"/>
          </a:xfrm>
        </p:spPr>
        <p:txBody>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4124684" y="2064000"/>
            <a:ext cx="0" cy="408000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6" name="Content Placeholder 3"/>
          <p:cNvSpPr>
            <a:spLocks noGrp="1"/>
          </p:cNvSpPr>
          <p:nvPr>
            <p:ph sz="half" idx="10"/>
          </p:nvPr>
        </p:nvSpPr>
        <p:spPr>
          <a:xfrm>
            <a:off x="4296000" y="2383808"/>
            <a:ext cx="3600000" cy="3760192"/>
          </a:xfrm>
        </p:spPr>
        <p:txBody>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p:cNvCxnSpPr/>
          <p:nvPr userDrawn="1"/>
        </p:nvCxnSpPr>
        <p:spPr>
          <a:xfrm>
            <a:off x="8076469" y="2064000"/>
            <a:ext cx="0" cy="408000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3802476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Content -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2739788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Content -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610502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Content - really blank">
    <p:spTree>
      <p:nvGrpSpPr>
        <p:cNvPr id="1" name=""/>
        <p:cNvGrpSpPr/>
        <p:nvPr/>
      </p:nvGrpSpPr>
      <p:grpSpPr>
        <a:xfrm>
          <a:off x="0" y="0"/>
          <a:ext cx="0" cy="0"/>
          <a:chOff x="0" y="0"/>
          <a:chExt cx="0" cy="0"/>
        </a:xfrm>
      </p:grpSpPr>
      <p:sp>
        <p:nvSpPr>
          <p:cNvPr id="2" name="Rectangle 1"/>
          <p:cNvSpPr/>
          <p:nvPr userDrawn="1"/>
        </p:nvSpPr>
        <p:spPr>
          <a:xfrm>
            <a:off x="0" y="6314365"/>
            <a:ext cx="12192000" cy="543636"/>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480000" rIns="480000" rtlCol="0" anchor="ctr"/>
          <a:lstStyle/>
          <a:p>
            <a:pPr algn="l" defTabSz="601118">
              <a:tabLst/>
            </a:pPr>
            <a:r>
              <a:rPr lang="fr-BE" sz="1067">
                <a:solidFill>
                  <a:schemeClr val="tx1"/>
                </a:solidFill>
              </a:rPr>
              <a:t>	</a:t>
            </a:r>
            <a:endParaRPr lang="en-GB" sz="1067">
              <a:solidFill>
                <a:schemeClr val="tx1"/>
              </a:solidFill>
            </a:endParaRPr>
          </a:p>
        </p:txBody>
      </p:sp>
    </p:spTree>
    <p:extLst>
      <p:ext uri="{BB962C8B-B14F-4D97-AF65-F5344CB8AC3E}">
        <p14:creationId xmlns:p14="http://schemas.microsoft.com/office/powerpoint/2010/main" val="170949488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ivider - green">
    <p:spTree>
      <p:nvGrpSpPr>
        <p:cNvPr id="1" name=""/>
        <p:cNvGrpSpPr/>
        <p:nvPr/>
      </p:nvGrpSpPr>
      <p:grpSpPr>
        <a:xfrm>
          <a:off x="0" y="0"/>
          <a:ext cx="0" cy="0"/>
          <a:chOff x="0" y="0"/>
          <a:chExt cx="0" cy="0"/>
        </a:xfrm>
      </p:grpSpPr>
      <p:sp>
        <p:nvSpPr>
          <p:cNvPr id="6" name="Rectangle 5"/>
          <p:cNvSpPr/>
          <p:nvPr userDrawn="1"/>
        </p:nvSpPr>
        <p:spPr>
          <a:xfrm>
            <a:off x="0" y="2304000"/>
            <a:ext cx="12192000" cy="455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3" name="Content Placeholder 2"/>
          <p:cNvSpPr>
            <a:spLocks noGrp="1"/>
          </p:cNvSpPr>
          <p:nvPr>
            <p:ph idx="1" hasCustomPrompt="1"/>
          </p:nvPr>
        </p:nvSpPr>
        <p:spPr>
          <a:xfrm>
            <a:off x="336000" y="2633973"/>
            <a:ext cx="11520000" cy="3510027"/>
          </a:xfrm>
        </p:spPr>
        <p:txBody>
          <a:bodyPr/>
          <a:lstStyle>
            <a:lvl1pPr marL="0" indent="0">
              <a:buNone/>
              <a:defRPr baseline="0"/>
            </a:lvl1pPr>
            <a:lvl2pPr marL="457189" indent="0">
              <a:buNone/>
              <a:defRPr/>
            </a:lvl2pPr>
            <a:lvl3pPr marL="914377" indent="0">
              <a:buNone/>
              <a:defRPr/>
            </a:lvl3pPr>
            <a:lvl4pPr marL="1371566" indent="0">
              <a:buNone/>
              <a:defRPr/>
            </a:lvl4pPr>
            <a:lvl5pPr marL="1828754" indent="0">
              <a:buNone/>
              <a:defRPr/>
            </a:lvl5pPr>
          </a:lstStyle>
          <a:p>
            <a:pPr lvl="0"/>
            <a:r>
              <a:rPr lang="en-US"/>
              <a:t>Click to add subtitle</a:t>
            </a:r>
          </a:p>
        </p:txBody>
      </p:sp>
      <p:sp>
        <p:nvSpPr>
          <p:cNvPr id="7" name="Rectangle 6"/>
          <p:cNvSpPr/>
          <p:nvPr userDrawn="1"/>
        </p:nvSpPr>
        <p:spPr>
          <a:xfrm>
            <a:off x="0" y="6314365"/>
            <a:ext cx="12192000" cy="543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80000" rIns="480000" rtlCol="0" anchor="ctr"/>
          <a:lstStyle/>
          <a:p>
            <a:pPr algn="l" defTabSz="601118">
              <a:tabLst/>
            </a:pPr>
            <a:r>
              <a:rPr lang="fr-BE" sz="1067">
                <a:solidFill>
                  <a:schemeClr val="tx1"/>
                </a:solidFill>
              </a:rPr>
              <a:t>	</a:t>
            </a:r>
            <a:endParaRPr lang="en-GB" sz="1067">
              <a:solidFill>
                <a:schemeClr val="tx1"/>
              </a:solidFill>
            </a:endParaRPr>
          </a:p>
        </p:txBody>
      </p:sp>
      <p:sp>
        <p:nvSpPr>
          <p:cNvPr id="8" name="Title 1"/>
          <p:cNvSpPr>
            <a:spLocks noGrp="1"/>
          </p:cNvSpPr>
          <p:nvPr>
            <p:ph type="ctrTitle"/>
          </p:nvPr>
        </p:nvSpPr>
        <p:spPr>
          <a:xfrm>
            <a:off x="336000" y="1349739"/>
            <a:ext cx="11520000" cy="954261"/>
          </a:xfrm>
        </p:spPr>
        <p:txBody>
          <a:bodyPr anchor="b">
            <a:normAutofit/>
          </a:bodyPr>
          <a:lstStyle>
            <a:lvl1pPr algn="l">
              <a:defRPr sz="4800">
                <a:solidFill>
                  <a:schemeClr val="tx1"/>
                </a:solidFill>
              </a:defRPr>
            </a:lvl1pPr>
          </a:lstStyle>
          <a:p>
            <a:r>
              <a:rPr lang="en-US"/>
              <a:t>Click to edit Master title style</a:t>
            </a:r>
          </a:p>
        </p:txBody>
      </p:sp>
    </p:spTree>
    <p:extLst>
      <p:ext uri="{BB962C8B-B14F-4D97-AF65-F5344CB8AC3E}">
        <p14:creationId xmlns:p14="http://schemas.microsoft.com/office/powerpoint/2010/main" val="217656288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Divider - grey">
    <p:spTree>
      <p:nvGrpSpPr>
        <p:cNvPr id="1" name=""/>
        <p:cNvGrpSpPr/>
        <p:nvPr/>
      </p:nvGrpSpPr>
      <p:grpSpPr>
        <a:xfrm>
          <a:off x="0" y="0"/>
          <a:ext cx="0" cy="0"/>
          <a:chOff x="0" y="0"/>
          <a:chExt cx="0" cy="0"/>
        </a:xfrm>
      </p:grpSpPr>
      <p:sp>
        <p:nvSpPr>
          <p:cNvPr id="6" name="Rectangle 5"/>
          <p:cNvSpPr/>
          <p:nvPr userDrawn="1"/>
        </p:nvSpPr>
        <p:spPr>
          <a:xfrm>
            <a:off x="0" y="2304000"/>
            <a:ext cx="12192000" cy="45540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p:nvPr>
        </p:nvSpPr>
        <p:spPr>
          <a:xfrm>
            <a:off x="336000" y="1282889"/>
            <a:ext cx="11520000" cy="850097"/>
          </a:xfrm>
        </p:spPr>
        <p:txBody>
          <a:bodyPr/>
          <a:lstStyle/>
          <a:p>
            <a:r>
              <a:rPr lang="en-US"/>
              <a:t>Click to edit Master title style</a:t>
            </a:r>
          </a:p>
        </p:txBody>
      </p:sp>
      <p:sp>
        <p:nvSpPr>
          <p:cNvPr id="3" name="Content Placeholder 2"/>
          <p:cNvSpPr>
            <a:spLocks noGrp="1"/>
          </p:cNvSpPr>
          <p:nvPr>
            <p:ph idx="1" hasCustomPrompt="1"/>
          </p:nvPr>
        </p:nvSpPr>
        <p:spPr>
          <a:xfrm>
            <a:off x="336000" y="2635200"/>
            <a:ext cx="11520000" cy="3508800"/>
          </a:xfrm>
        </p:spPr>
        <p:txBody>
          <a:bodyPr/>
          <a:lstStyle>
            <a:lvl1pPr marL="0" indent="0">
              <a:buNone/>
              <a:defRPr baseline="0"/>
            </a:lvl1pPr>
            <a:lvl2pPr marL="457189" indent="0">
              <a:buNone/>
              <a:defRPr/>
            </a:lvl2pPr>
            <a:lvl3pPr marL="914377" indent="0">
              <a:buNone/>
              <a:defRPr/>
            </a:lvl3pPr>
            <a:lvl4pPr marL="1371566" indent="0">
              <a:buNone/>
              <a:defRPr/>
            </a:lvl4pPr>
            <a:lvl5pPr marL="1828754" indent="0">
              <a:buNone/>
              <a:defRPr/>
            </a:lvl5pPr>
          </a:lstStyle>
          <a:p>
            <a:pPr lvl="0"/>
            <a:r>
              <a:rPr lang="en-US"/>
              <a:t>Click to add subtitle</a:t>
            </a:r>
          </a:p>
        </p:txBody>
      </p:sp>
      <p:sp>
        <p:nvSpPr>
          <p:cNvPr id="7" name="Rectangle 6"/>
          <p:cNvSpPr/>
          <p:nvPr userDrawn="1"/>
        </p:nvSpPr>
        <p:spPr>
          <a:xfrm>
            <a:off x="0" y="6314365"/>
            <a:ext cx="12192000" cy="543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80000" rIns="480000" rtlCol="0" anchor="ctr"/>
          <a:lstStyle/>
          <a:p>
            <a:pPr algn="l" defTabSz="601118">
              <a:tabLst/>
            </a:pPr>
            <a:r>
              <a:rPr lang="fr-BE" sz="1067">
                <a:solidFill>
                  <a:schemeClr val="tx1"/>
                </a:solidFill>
              </a:rPr>
              <a:t>	</a:t>
            </a:r>
            <a:endParaRPr lang="en-GB" sz="1067">
              <a:solidFill>
                <a:schemeClr val="tx1"/>
              </a:solidFill>
            </a:endParaRPr>
          </a:p>
        </p:txBody>
      </p:sp>
    </p:spTree>
    <p:extLst>
      <p:ext uri="{BB962C8B-B14F-4D97-AF65-F5344CB8AC3E}">
        <p14:creationId xmlns:p14="http://schemas.microsoft.com/office/powerpoint/2010/main" val="319867738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Divider - blue">
    <p:spTree>
      <p:nvGrpSpPr>
        <p:cNvPr id="1" name=""/>
        <p:cNvGrpSpPr/>
        <p:nvPr/>
      </p:nvGrpSpPr>
      <p:grpSpPr>
        <a:xfrm>
          <a:off x="0" y="0"/>
          <a:ext cx="0" cy="0"/>
          <a:chOff x="0" y="0"/>
          <a:chExt cx="0" cy="0"/>
        </a:xfrm>
      </p:grpSpPr>
      <p:sp>
        <p:nvSpPr>
          <p:cNvPr id="6" name="Rectangle 5"/>
          <p:cNvSpPr/>
          <p:nvPr userDrawn="1"/>
        </p:nvSpPr>
        <p:spPr>
          <a:xfrm>
            <a:off x="0" y="2304000"/>
            <a:ext cx="12192000" cy="4554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p:nvPr>
        </p:nvSpPr>
        <p:spPr>
          <a:xfrm>
            <a:off x="336000" y="1346579"/>
            <a:ext cx="11520000" cy="786408"/>
          </a:xfrm>
        </p:spPr>
        <p:txBody>
          <a:bodyPr/>
          <a:lstStyle/>
          <a:p>
            <a:r>
              <a:rPr lang="en-US"/>
              <a:t>Click to edit Master title style</a:t>
            </a:r>
          </a:p>
        </p:txBody>
      </p:sp>
      <p:sp>
        <p:nvSpPr>
          <p:cNvPr id="3" name="Content Placeholder 2"/>
          <p:cNvSpPr>
            <a:spLocks noGrp="1"/>
          </p:cNvSpPr>
          <p:nvPr>
            <p:ph idx="1" hasCustomPrompt="1"/>
          </p:nvPr>
        </p:nvSpPr>
        <p:spPr>
          <a:xfrm>
            <a:off x="336000" y="2635200"/>
            <a:ext cx="11520000" cy="3508800"/>
          </a:xfrm>
        </p:spPr>
        <p:txBody>
          <a:bodyPr/>
          <a:lstStyle>
            <a:lvl1pPr marL="0" indent="0">
              <a:buNone/>
              <a:defRPr baseline="0">
                <a:solidFill>
                  <a:schemeClr val="bg2"/>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add subtitle</a:t>
            </a:r>
          </a:p>
        </p:txBody>
      </p:sp>
      <p:sp>
        <p:nvSpPr>
          <p:cNvPr id="7" name="Rectangle 6"/>
          <p:cNvSpPr/>
          <p:nvPr userDrawn="1"/>
        </p:nvSpPr>
        <p:spPr>
          <a:xfrm>
            <a:off x="0" y="6314365"/>
            <a:ext cx="12192000" cy="543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80000" rIns="480000" rtlCol="0" anchor="ctr"/>
          <a:lstStyle/>
          <a:p>
            <a:pPr algn="l" defTabSz="601118">
              <a:tabLst/>
            </a:pPr>
            <a:r>
              <a:rPr lang="fr-BE" sz="1067">
                <a:solidFill>
                  <a:schemeClr val="bg2"/>
                </a:solidFill>
              </a:rPr>
              <a:t>	</a:t>
            </a:r>
            <a:endParaRPr lang="en-GB" sz="1067">
              <a:solidFill>
                <a:schemeClr val="bg2"/>
              </a:solidFill>
            </a:endParaRPr>
          </a:p>
        </p:txBody>
      </p:sp>
    </p:spTree>
    <p:extLst>
      <p:ext uri="{BB962C8B-B14F-4D97-AF65-F5344CB8AC3E}">
        <p14:creationId xmlns:p14="http://schemas.microsoft.com/office/powerpoint/2010/main" val="376416079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Divider - red">
    <p:spTree>
      <p:nvGrpSpPr>
        <p:cNvPr id="1" name=""/>
        <p:cNvGrpSpPr/>
        <p:nvPr/>
      </p:nvGrpSpPr>
      <p:grpSpPr>
        <a:xfrm>
          <a:off x="0" y="0"/>
          <a:ext cx="0" cy="0"/>
          <a:chOff x="0" y="0"/>
          <a:chExt cx="0" cy="0"/>
        </a:xfrm>
      </p:grpSpPr>
      <p:sp>
        <p:nvSpPr>
          <p:cNvPr id="6" name="Rectangle 5"/>
          <p:cNvSpPr/>
          <p:nvPr userDrawn="1"/>
        </p:nvSpPr>
        <p:spPr>
          <a:xfrm>
            <a:off x="0" y="2304000"/>
            <a:ext cx="12192000" cy="455400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p:nvPr>
        </p:nvSpPr>
        <p:spPr>
          <a:xfrm>
            <a:off x="336000" y="1291987"/>
            <a:ext cx="11520000" cy="840999"/>
          </a:xfrm>
        </p:spPr>
        <p:txBody>
          <a:bodyPr/>
          <a:lstStyle/>
          <a:p>
            <a:r>
              <a:rPr lang="en-US"/>
              <a:t>Click to edit Master title style</a:t>
            </a:r>
          </a:p>
        </p:txBody>
      </p:sp>
      <p:sp>
        <p:nvSpPr>
          <p:cNvPr id="3" name="Content Placeholder 2"/>
          <p:cNvSpPr>
            <a:spLocks noGrp="1"/>
          </p:cNvSpPr>
          <p:nvPr>
            <p:ph idx="1" hasCustomPrompt="1"/>
          </p:nvPr>
        </p:nvSpPr>
        <p:spPr>
          <a:xfrm>
            <a:off x="336000" y="2635200"/>
            <a:ext cx="11520000" cy="3508800"/>
          </a:xfrm>
        </p:spPr>
        <p:txBody>
          <a:bodyPr/>
          <a:lstStyle>
            <a:lvl1pPr marL="0" indent="0">
              <a:buNone/>
              <a:defRPr baseline="0"/>
            </a:lvl1pPr>
            <a:lvl2pPr marL="457189" indent="0">
              <a:buNone/>
              <a:defRPr/>
            </a:lvl2pPr>
            <a:lvl3pPr marL="914377" indent="0">
              <a:buNone/>
              <a:defRPr/>
            </a:lvl3pPr>
            <a:lvl4pPr marL="1371566" indent="0">
              <a:buNone/>
              <a:defRPr/>
            </a:lvl4pPr>
            <a:lvl5pPr marL="1828754" indent="0">
              <a:buNone/>
              <a:defRPr/>
            </a:lvl5pPr>
          </a:lstStyle>
          <a:p>
            <a:pPr lvl="0"/>
            <a:r>
              <a:rPr lang="en-US"/>
              <a:t>Click to add subtitle</a:t>
            </a:r>
          </a:p>
        </p:txBody>
      </p:sp>
      <p:sp>
        <p:nvSpPr>
          <p:cNvPr id="7" name="Rectangle 6"/>
          <p:cNvSpPr/>
          <p:nvPr userDrawn="1"/>
        </p:nvSpPr>
        <p:spPr>
          <a:xfrm>
            <a:off x="0" y="6314365"/>
            <a:ext cx="12192000" cy="543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80000" rIns="480000" rtlCol="0" anchor="ctr"/>
          <a:lstStyle/>
          <a:p>
            <a:pPr algn="l" defTabSz="601118">
              <a:tabLst/>
            </a:pPr>
            <a:r>
              <a:rPr lang="fr-BE" sz="1067">
                <a:solidFill>
                  <a:schemeClr val="tx1"/>
                </a:solidFill>
              </a:rPr>
              <a:t>	</a:t>
            </a:r>
            <a:endParaRPr lang="en-GB" sz="1067">
              <a:solidFill>
                <a:schemeClr val="tx1"/>
              </a:solidFill>
            </a:endParaRPr>
          </a:p>
        </p:txBody>
      </p:sp>
    </p:spTree>
    <p:extLst>
      <p:ext uri="{BB962C8B-B14F-4D97-AF65-F5344CB8AC3E}">
        <p14:creationId xmlns:p14="http://schemas.microsoft.com/office/powerpoint/2010/main" val="344007626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Divider - teal">
    <p:spTree>
      <p:nvGrpSpPr>
        <p:cNvPr id="1" name=""/>
        <p:cNvGrpSpPr/>
        <p:nvPr/>
      </p:nvGrpSpPr>
      <p:grpSpPr>
        <a:xfrm>
          <a:off x="0" y="0"/>
          <a:ext cx="0" cy="0"/>
          <a:chOff x="0" y="0"/>
          <a:chExt cx="0" cy="0"/>
        </a:xfrm>
      </p:grpSpPr>
      <p:sp>
        <p:nvSpPr>
          <p:cNvPr id="6" name="Rectangle 5"/>
          <p:cNvSpPr/>
          <p:nvPr userDrawn="1"/>
        </p:nvSpPr>
        <p:spPr>
          <a:xfrm>
            <a:off x="0" y="2304000"/>
            <a:ext cx="12192000" cy="4554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p:nvPr>
        </p:nvSpPr>
        <p:spPr>
          <a:xfrm>
            <a:off x="336000" y="1355678"/>
            <a:ext cx="11520000" cy="777309"/>
          </a:xfrm>
        </p:spPr>
        <p:txBody>
          <a:bodyPr/>
          <a:lstStyle/>
          <a:p>
            <a:r>
              <a:rPr lang="en-US"/>
              <a:t>Click to edit Master title style</a:t>
            </a:r>
          </a:p>
        </p:txBody>
      </p:sp>
      <p:sp>
        <p:nvSpPr>
          <p:cNvPr id="3" name="Content Placeholder 2"/>
          <p:cNvSpPr>
            <a:spLocks noGrp="1"/>
          </p:cNvSpPr>
          <p:nvPr>
            <p:ph idx="1" hasCustomPrompt="1"/>
          </p:nvPr>
        </p:nvSpPr>
        <p:spPr>
          <a:xfrm>
            <a:off x="336000" y="2635200"/>
            <a:ext cx="11520000" cy="3508800"/>
          </a:xfrm>
        </p:spPr>
        <p:txBody>
          <a:bodyPr/>
          <a:lstStyle>
            <a:lvl1pPr marL="0" indent="0">
              <a:buNone/>
              <a:defRPr baseline="0"/>
            </a:lvl1pPr>
            <a:lvl2pPr marL="457189" indent="0">
              <a:buNone/>
              <a:defRPr/>
            </a:lvl2pPr>
            <a:lvl3pPr marL="914377" indent="0">
              <a:buNone/>
              <a:defRPr/>
            </a:lvl3pPr>
            <a:lvl4pPr marL="1371566" indent="0">
              <a:buNone/>
              <a:defRPr/>
            </a:lvl4pPr>
            <a:lvl5pPr marL="1828754" indent="0">
              <a:buNone/>
              <a:defRPr/>
            </a:lvl5pPr>
          </a:lstStyle>
          <a:p>
            <a:pPr lvl="0"/>
            <a:r>
              <a:rPr lang="en-US"/>
              <a:t>Click to add subtitle</a:t>
            </a:r>
          </a:p>
        </p:txBody>
      </p:sp>
      <p:sp>
        <p:nvSpPr>
          <p:cNvPr id="7" name="Rectangle 6"/>
          <p:cNvSpPr/>
          <p:nvPr userDrawn="1"/>
        </p:nvSpPr>
        <p:spPr>
          <a:xfrm>
            <a:off x="0" y="6314365"/>
            <a:ext cx="12192000" cy="543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80000" rIns="480000" rtlCol="0" anchor="ctr"/>
          <a:lstStyle/>
          <a:p>
            <a:pPr algn="l" defTabSz="601118">
              <a:tabLst/>
            </a:pPr>
            <a:r>
              <a:rPr lang="fr-BE" sz="1067">
                <a:solidFill>
                  <a:schemeClr val="tx1"/>
                </a:solidFill>
              </a:rPr>
              <a:t>	</a:t>
            </a:r>
            <a:endParaRPr lang="en-GB" sz="1067">
              <a:solidFill>
                <a:schemeClr val="tx1"/>
              </a:solidFill>
            </a:endParaRPr>
          </a:p>
        </p:txBody>
      </p:sp>
    </p:spTree>
    <p:extLst>
      <p:ext uri="{BB962C8B-B14F-4D97-AF65-F5344CB8AC3E}">
        <p14:creationId xmlns:p14="http://schemas.microsoft.com/office/powerpoint/2010/main" val="173199695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57193715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427C8-D336-3940-8744-595B8C9D16EE}"/>
              </a:ext>
            </a:extLst>
          </p:cNvPr>
          <p:cNvSpPr>
            <a:spLocks noGrp="1"/>
          </p:cNvSpPr>
          <p:nvPr>
            <p:ph type="title"/>
          </p:nvPr>
        </p:nvSpPr>
        <p:spPr>
          <a:xfrm>
            <a:off x="543646" y="1241305"/>
            <a:ext cx="11118893" cy="497848"/>
          </a:xfrm>
        </p:spPr>
        <p:txBody>
          <a:bodyPr anchor="t" anchorCtr="0"/>
          <a:lstStyle>
            <a:lvl1pPr>
              <a:defRPr sz="2800">
                <a:solidFill>
                  <a:schemeClr val="tx1"/>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39064E8E-106B-4E40-A501-A63069B7C118}"/>
              </a:ext>
            </a:extLst>
          </p:cNvPr>
          <p:cNvSpPr>
            <a:spLocks noGrp="1"/>
          </p:cNvSpPr>
          <p:nvPr>
            <p:ph sz="half" idx="1"/>
          </p:nvPr>
        </p:nvSpPr>
        <p:spPr>
          <a:xfrm>
            <a:off x="515939" y="2040558"/>
            <a:ext cx="5181600" cy="3826164"/>
          </a:xfrm>
        </p:spPr>
        <p:txBody>
          <a:bodyPr/>
          <a:lstStyle>
            <a:lvl1pPr marL="141284" indent="-141284">
              <a:buFont typeface="Arial" panose="020B0604020202020204" pitchFamily="34" charset="0"/>
              <a:buChar char="•"/>
              <a:tabLst/>
              <a:defRPr>
                <a:solidFill>
                  <a:schemeClr val="tx1"/>
                </a:solidFill>
              </a:defRPr>
            </a:lvl1pPr>
            <a:lvl2pPr marL="288918" indent="-147635">
              <a:buFont typeface="System Font"/>
              <a:buChar char="–"/>
              <a:tabLst/>
              <a:defRPr>
                <a:solidFill>
                  <a:schemeClr val="tx1"/>
                </a:solidFill>
              </a:defRPr>
            </a:lvl2pPr>
            <a:lvl3pPr marL="141284" indent="-133347">
              <a:tabLst/>
              <a:defRPr sz="1200" b="1">
                <a:solidFill>
                  <a:schemeClr val="tx1"/>
                </a:solidFill>
              </a:defRPr>
            </a:lvl3pPr>
            <a:lvl4pPr marL="319080" indent="-142871">
              <a:tabLst/>
              <a:defRPr sz="1200">
                <a:solidFill>
                  <a:schemeClr val="tx1"/>
                </a:solidFill>
              </a:defRPr>
            </a:lvl4pPr>
            <a:lvl5pPr marL="363530" indent="-177796">
              <a:tabLst/>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Footer Placeholder 5">
            <a:extLst>
              <a:ext uri="{FF2B5EF4-FFF2-40B4-BE49-F238E27FC236}">
                <a16:creationId xmlns:a16="http://schemas.microsoft.com/office/drawing/2014/main" id="{5361E7BD-8BB3-7646-8353-81631AD901EF}"/>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418BB5BB-2881-3C44-B05C-9F33CBF1CD1F}"/>
              </a:ext>
            </a:extLst>
          </p:cNvPr>
          <p:cNvSpPr>
            <a:spLocks noGrp="1"/>
          </p:cNvSpPr>
          <p:nvPr>
            <p:ph type="sldNum" sz="quarter" idx="12"/>
          </p:nvPr>
        </p:nvSpPr>
        <p:spPr/>
        <p:txBody>
          <a:bodyPr/>
          <a:lstStyle/>
          <a:p>
            <a:endParaRPr lang="en-GB" dirty="0"/>
          </a:p>
        </p:txBody>
      </p:sp>
      <p:sp>
        <p:nvSpPr>
          <p:cNvPr id="11" name="Text Placeholder 8">
            <a:extLst>
              <a:ext uri="{FF2B5EF4-FFF2-40B4-BE49-F238E27FC236}">
                <a16:creationId xmlns:a16="http://schemas.microsoft.com/office/drawing/2014/main" id="{E96968C5-7D14-46C2-950B-09F6E4A75F20}"/>
              </a:ext>
            </a:extLst>
          </p:cNvPr>
          <p:cNvSpPr>
            <a:spLocks noGrp="1"/>
          </p:cNvSpPr>
          <p:nvPr>
            <p:ph type="body" sz="quarter" idx="14" hasCustomPrompt="1"/>
          </p:nvPr>
        </p:nvSpPr>
        <p:spPr>
          <a:xfrm>
            <a:off x="506413" y="320675"/>
            <a:ext cx="8323139" cy="306388"/>
          </a:xfrm>
        </p:spPr>
        <p:txBody>
          <a:bodyPr/>
          <a:lstStyle>
            <a:lvl1pPr>
              <a:defRPr sz="2000">
                <a:solidFill>
                  <a:schemeClr val="tx2"/>
                </a:solidFill>
              </a:defRPr>
            </a:lvl1pPr>
          </a:lstStyle>
          <a:p>
            <a:pPr lvl="0"/>
            <a:r>
              <a:rPr lang="en-US" dirty="0"/>
              <a:t>Presentation name.</a:t>
            </a:r>
          </a:p>
        </p:txBody>
      </p:sp>
      <p:sp>
        <p:nvSpPr>
          <p:cNvPr id="13" name="Content Placeholder 2">
            <a:extLst>
              <a:ext uri="{FF2B5EF4-FFF2-40B4-BE49-F238E27FC236}">
                <a16:creationId xmlns:a16="http://schemas.microsoft.com/office/drawing/2014/main" id="{CB0D413D-F64B-A442-B3B2-4811F6349BFA}"/>
              </a:ext>
            </a:extLst>
          </p:cNvPr>
          <p:cNvSpPr>
            <a:spLocks noGrp="1"/>
          </p:cNvSpPr>
          <p:nvPr>
            <p:ph sz="half" idx="15"/>
          </p:nvPr>
        </p:nvSpPr>
        <p:spPr>
          <a:xfrm>
            <a:off x="6096000" y="2040558"/>
            <a:ext cx="5181600" cy="3826164"/>
          </a:xfrm>
        </p:spPr>
        <p:txBody>
          <a:bodyPr/>
          <a:lstStyle>
            <a:lvl1pPr marL="141284" indent="-141284">
              <a:buFont typeface="Arial" panose="020B0604020202020204" pitchFamily="34" charset="0"/>
              <a:buChar char="•"/>
              <a:tabLst/>
              <a:defRPr>
                <a:solidFill>
                  <a:schemeClr val="tx1"/>
                </a:solidFill>
              </a:defRPr>
            </a:lvl1pPr>
            <a:lvl2pPr marL="288918" indent="-147635">
              <a:buFont typeface="System Font"/>
              <a:buChar char="–"/>
              <a:tabLst/>
              <a:defRPr>
                <a:solidFill>
                  <a:schemeClr val="tx1"/>
                </a:solidFill>
              </a:defRPr>
            </a:lvl2pPr>
            <a:lvl3pPr marL="141284" indent="-133347">
              <a:tabLst/>
              <a:defRPr sz="1200" b="1">
                <a:solidFill>
                  <a:schemeClr val="tx1"/>
                </a:solidFill>
              </a:defRPr>
            </a:lvl3pPr>
            <a:lvl4pPr marL="319080" indent="-142871">
              <a:tabLst/>
              <a:defRPr sz="1200">
                <a:solidFill>
                  <a:schemeClr val="tx1"/>
                </a:solidFill>
              </a:defRPr>
            </a:lvl4pPr>
            <a:lvl5pPr marL="363530" indent="-177796">
              <a:tabLst/>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6484359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endParaRPr lang="en-GB"/>
          </a:p>
        </p:txBody>
      </p:sp>
      <p:sp>
        <p:nvSpPr>
          <p:cNvPr id="4" name="Footer Placeholder 3"/>
          <p:cNvSpPr>
            <a:spLocks noGrp="1"/>
          </p:cNvSpPr>
          <p:nvPr>
            <p:ph type="ftr" idx="10"/>
          </p:nvPr>
        </p:nvSpPr>
        <p:spPr/>
        <p:txBody>
          <a:bodyPr/>
          <a:lstStyle>
            <a:lvl1pPr defTabSz="685800">
              <a:lnSpc>
                <a:spcPct val="100000"/>
              </a:lnSpc>
              <a:buClrTx/>
              <a:buSzTx/>
              <a:buFontTx/>
              <a:buNone/>
              <a:defRPr>
                <a:latin typeface="Arial" charset="0"/>
              </a:defRPr>
            </a:lvl1pPr>
          </a:lstStyle>
          <a:p>
            <a:pPr>
              <a:defRPr/>
            </a:pPr>
            <a:endParaRPr lang="en-US" altLang="en-US"/>
          </a:p>
        </p:txBody>
      </p:sp>
    </p:spTree>
    <p:extLst>
      <p:ext uri="{BB962C8B-B14F-4D97-AF65-F5344CB8AC3E}">
        <p14:creationId xmlns:p14="http://schemas.microsoft.com/office/powerpoint/2010/main" val="91099314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idx="10"/>
          </p:nvPr>
        </p:nvSpPr>
        <p:spPr/>
        <p:txBody>
          <a:bodyPr/>
          <a:lstStyle>
            <a:lvl1pPr defTabSz="685800">
              <a:lnSpc>
                <a:spcPct val="100000"/>
              </a:lnSpc>
              <a:buClrTx/>
              <a:buSzTx/>
              <a:buFontTx/>
              <a:buNone/>
              <a:defRPr>
                <a:latin typeface="Arial" charset="0"/>
              </a:defRPr>
            </a:lvl1pPr>
          </a:lstStyle>
          <a:p>
            <a:pPr>
              <a:defRPr/>
            </a:pPr>
            <a:endParaRPr lang="en-US" altLang="en-US"/>
          </a:p>
        </p:txBody>
      </p:sp>
    </p:spTree>
    <p:extLst>
      <p:ext uri="{BB962C8B-B14F-4D97-AF65-F5344CB8AC3E}">
        <p14:creationId xmlns:p14="http://schemas.microsoft.com/office/powerpoint/2010/main" val="44171905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Footer Placeholder 3"/>
          <p:cNvSpPr>
            <a:spLocks noGrp="1"/>
          </p:cNvSpPr>
          <p:nvPr>
            <p:ph type="ftr" idx="10"/>
          </p:nvPr>
        </p:nvSpPr>
        <p:spPr/>
        <p:txBody>
          <a:bodyPr/>
          <a:lstStyle>
            <a:lvl1pPr defTabSz="685800">
              <a:lnSpc>
                <a:spcPct val="100000"/>
              </a:lnSpc>
              <a:buClrTx/>
              <a:buSzTx/>
              <a:buFontTx/>
              <a:buNone/>
              <a:defRPr>
                <a:latin typeface="Arial" charset="0"/>
              </a:defRPr>
            </a:lvl1pPr>
          </a:lstStyle>
          <a:p>
            <a:pPr>
              <a:defRPr/>
            </a:pPr>
            <a:endParaRPr lang="en-US" altLang="en-US"/>
          </a:p>
        </p:txBody>
      </p:sp>
    </p:spTree>
    <p:extLst>
      <p:ext uri="{BB962C8B-B14F-4D97-AF65-F5344CB8AC3E}">
        <p14:creationId xmlns:p14="http://schemas.microsoft.com/office/powerpoint/2010/main" val="34798792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657601" y="1549403"/>
            <a:ext cx="3702051" cy="448151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7562854" y="1549403"/>
            <a:ext cx="3702049" cy="448151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idx="10"/>
          </p:nvPr>
        </p:nvSpPr>
        <p:spPr/>
        <p:txBody>
          <a:bodyPr/>
          <a:lstStyle>
            <a:lvl1pPr defTabSz="685800">
              <a:lnSpc>
                <a:spcPct val="100000"/>
              </a:lnSpc>
              <a:buClrTx/>
              <a:buSzTx/>
              <a:buFontTx/>
              <a:buNone/>
              <a:defRPr>
                <a:latin typeface="Arial" charset="0"/>
              </a:defRPr>
            </a:lvl1pPr>
          </a:lstStyle>
          <a:p>
            <a:pPr>
              <a:defRPr/>
            </a:pPr>
            <a:endParaRPr lang="en-US" altLang="en-US"/>
          </a:p>
        </p:txBody>
      </p:sp>
    </p:spTree>
    <p:extLst>
      <p:ext uri="{BB962C8B-B14F-4D97-AF65-F5344CB8AC3E}">
        <p14:creationId xmlns:p14="http://schemas.microsoft.com/office/powerpoint/2010/main" val="10146545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p:cNvSpPr>
            <a:spLocks noGrp="1"/>
          </p:cNvSpPr>
          <p:nvPr>
            <p:ph type="ftr" idx="10"/>
          </p:nvPr>
        </p:nvSpPr>
        <p:spPr/>
        <p:txBody>
          <a:bodyPr/>
          <a:lstStyle>
            <a:lvl1pPr defTabSz="685800">
              <a:lnSpc>
                <a:spcPct val="100000"/>
              </a:lnSpc>
              <a:buClrTx/>
              <a:buSzTx/>
              <a:buFontTx/>
              <a:buNone/>
              <a:defRPr>
                <a:latin typeface="Arial" charset="0"/>
              </a:defRPr>
            </a:lvl1pPr>
          </a:lstStyle>
          <a:p>
            <a:pPr>
              <a:defRPr/>
            </a:pPr>
            <a:endParaRPr lang="en-US" altLang="en-US"/>
          </a:p>
        </p:txBody>
      </p:sp>
    </p:spTree>
    <p:extLst>
      <p:ext uri="{BB962C8B-B14F-4D97-AF65-F5344CB8AC3E}">
        <p14:creationId xmlns:p14="http://schemas.microsoft.com/office/powerpoint/2010/main" val="255906206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2"/>
          <p:cNvSpPr>
            <a:spLocks noGrp="1"/>
          </p:cNvSpPr>
          <p:nvPr>
            <p:ph type="ftr" idx="10"/>
          </p:nvPr>
        </p:nvSpPr>
        <p:spPr/>
        <p:txBody>
          <a:bodyPr/>
          <a:lstStyle>
            <a:lvl1pPr defTabSz="685800">
              <a:lnSpc>
                <a:spcPct val="100000"/>
              </a:lnSpc>
              <a:buClrTx/>
              <a:buSzTx/>
              <a:buFontTx/>
              <a:buNone/>
              <a:defRPr>
                <a:latin typeface="Arial" charset="0"/>
              </a:defRPr>
            </a:lvl1pPr>
          </a:lstStyle>
          <a:p>
            <a:pPr>
              <a:defRPr/>
            </a:pPr>
            <a:endParaRPr lang="en-US" altLang="en-US"/>
          </a:p>
        </p:txBody>
      </p:sp>
    </p:spTree>
    <p:extLst>
      <p:ext uri="{BB962C8B-B14F-4D97-AF65-F5344CB8AC3E}">
        <p14:creationId xmlns:p14="http://schemas.microsoft.com/office/powerpoint/2010/main" val="219550913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idx="10"/>
          </p:nvPr>
        </p:nvSpPr>
        <p:spPr/>
        <p:txBody>
          <a:bodyPr/>
          <a:lstStyle>
            <a:lvl1pPr defTabSz="685800">
              <a:lnSpc>
                <a:spcPct val="100000"/>
              </a:lnSpc>
              <a:buClrTx/>
              <a:buSzTx/>
              <a:buFontTx/>
              <a:buNone/>
              <a:defRPr>
                <a:latin typeface="Arial" charset="0"/>
              </a:defRPr>
            </a:lvl1pPr>
          </a:lstStyle>
          <a:p>
            <a:pPr>
              <a:defRPr/>
            </a:pPr>
            <a:endParaRPr lang="en-US" altLang="en-US"/>
          </a:p>
        </p:txBody>
      </p:sp>
    </p:spTree>
    <p:extLst>
      <p:ext uri="{BB962C8B-B14F-4D97-AF65-F5344CB8AC3E}">
        <p14:creationId xmlns:p14="http://schemas.microsoft.com/office/powerpoint/2010/main" val="395541432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4766733" y="273055"/>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idx="10"/>
          </p:nvPr>
        </p:nvSpPr>
        <p:spPr/>
        <p:txBody>
          <a:bodyPr/>
          <a:lstStyle>
            <a:lvl1pPr defTabSz="685800">
              <a:lnSpc>
                <a:spcPct val="100000"/>
              </a:lnSpc>
              <a:buClrTx/>
              <a:buSzTx/>
              <a:buFontTx/>
              <a:buNone/>
              <a:defRPr>
                <a:latin typeface="Arial" charset="0"/>
              </a:defRPr>
            </a:lvl1pPr>
          </a:lstStyle>
          <a:p>
            <a:pPr>
              <a:defRPr/>
            </a:pPr>
            <a:endParaRPr lang="en-US" altLang="en-US"/>
          </a:p>
        </p:txBody>
      </p:sp>
    </p:spTree>
    <p:extLst>
      <p:ext uri="{BB962C8B-B14F-4D97-AF65-F5344CB8AC3E}">
        <p14:creationId xmlns:p14="http://schemas.microsoft.com/office/powerpoint/2010/main" val="165190801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idx="10"/>
          </p:nvPr>
        </p:nvSpPr>
        <p:spPr/>
        <p:txBody>
          <a:bodyPr/>
          <a:lstStyle>
            <a:lvl1pPr defTabSz="685800">
              <a:lnSpc>
                <a:spcPct val="100000"/>
              </a:lnSpc>
              <a:buClrTx/>
              <a:buSzTx/>
              <a:buFontTx/>
              <a:buNone/>
              <a:defRPr>
                <a:latin typeface="Arial" charset="0"/>
              </a:defRPr>
            </a:lvl1pPr>
          </a:lstStyle>
          <a:p>
            <a:pPr>
              <a:defRPr/>
            </a:pPr>
            <a:endParaRPr lang="en-US" altLang="en-US"/>
          </a:p>
        </p:txBody>
      </p:sp>
    </p:spTree>
    <p:extLst>
      <p:ext uri="{BB962C8B-B14F-4D97-AF65-F5344CB8AC3E}">
        <p14:creationId xmlns:p14="http://schemas.microsoft.com/office/powerpoint/2010/main" val="132200322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idx="10"/>
          </p:nvPr>
        </p:nvSpPr>
        <p:spPr/>
        <p:txBody>
          <a:bodyPr/>
          <a:lstStyle>
            <a:lvl1pPr defTabSz="685800">
              <a:lnSpc>
                <a:spcPct val="100000"/>
              </a:lnSpc>
              <a:buClrTx/>
              <a:buSzTx/>
              <a:buFontTx/>
              <a:buNone/>
              <a:defRPr>
                <a:latin typeface="Arial" charset="0"/>
              </a:defRPr>
            </a:lvl1pPr>
          </a:lstStyle>
          <a:p>
            <a:pPr>
              <a:defRPr/>
            </a:pPr>
            <a:endParaRPr lang="en-US" altLang="en-US"/>
          </a:p>
        </p:txBody>
      </p:sp>
    </p:spTree>
    <p:extLst>
      <p:ext uri="{BB962C8B-B14F-4D97-AF65-F5344CB8AC3E}">
        <p14:creationId xmlns:p14="http://schemas.microsoft.com/office/powerpoint/2010/main" val="101724298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64137" y="381005"/>
            <a:ext cx="1900767" cy="564991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657600" y="381005"/>
            <a:ext cx="5503333" cy="5649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idx="10"/>
          </p:nvPr>
        </p:nvSpPr>
        <p:spPr/>
        <p:txBody>
          <a:bodyPr/>
          <a:lstStyle>
            <a:lvl1pPr defTabSz="685800">
              <a:lnSpc>
                <a:spcPct val="100000"/>
              </a:lnSpc>
              <a:buClrTx/>
              <a:buSzTx/>
              <a:buFontTx/>
              <a:buNone/>
              <a:defRPr>
                <a:latin typeface="Arial" charset="0"/>
              </a:defRPr>
            </a:lvl1pPr>
          </a:lstStyle>
          <a:p>
            <a:pPr>
              <a:defRPr/>
            </a:pPr>
            <a:endParaRPr lang="en-US" altLang="en-US"/>
          </a:p>
        </p:txBody>
      </p:sp>
    </p:spTree>
    <p:extLst>
      <p:ext uri="{BB962C8B-B14F-4D97-AF65-F5344CB8AC3E}">
        <p14:creationId xmlns:p14="http://schemas.microsoft.com/office/powerpoint/2010/main" val="304294926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0B3C12-DF94-4382-BFF7-2AB051766F6C}"/>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AE93A1DB-6340-400A-B30B-0F86CDC433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11239EC-B8EC-402A-BAE2-1EDF90A6C903}"/>
              </a:ext>
            </a:extLst>
          </p:cNvPr>
          <p:cNvSpPr>
            <a:spLocks noGrp="1"/>
          </p:cNvSpPr>
          <p:nvPr>
            <p:ph type="dt" sz="half" idx="10"/>
          </p:nvPr>
        </p:nvSpPr>
        <p:spPr/>
        <p:txBody>
          <a:bodyPr/>
          <a:lstStyle/>
          <a:p>
            <a:fld id="{E4ED1965-9239-4D1D-A04F-ACAD2AAD21B3}" type="datetimeFigureOut">
              <a:rPr lang="de-DE" smtClean="0"/>
              <a:t>15.09.2026</a:t>
            </a:fld>
            <a:endParaRPr lang="de-DE"/>
          </a:p>
        </p:txBody>
      </p:sp>
      <p:sp>
        <p:nvSpPr>
          <p:cNvPr id="5" name="Fußzeilenplatzhalter 4">
            <a:extLst>
              <a:ext uri="{FF2B5EF4-FFF2-40B4-BE49-F238E27FC236}">
                <a16:creationId xmlns:a16="http://schemas.microsoft.com/office/drawing/2014/main" id="{8408C639-3DD6-45C4-AC8C-C4A947A4806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987419D-8D7E-418F-8247-3AFD02B534CF}"/>
              </a:ext>
            </a:extLst>
          </p:cNvPr>
          <p:cNvSpPr>
            <a:spLocks noGrp="1"/>
          </p:cNvSpPr>
          <p:nvPr>
            <p:ph type="sldNum" sz="quarter" idx="12"/>
          </p:nvPr>
        </p:nvSpPr>
        <p:spPr/>
        <p:txBody>
          <a:bodyPr/>
          <a:lstStyle/>
          <a:p>
            <a:fld id="{19D2E63F-E314-499D-9CB3-2E2C268FFDA7}" type="slidenum">
              <a:rPr lang="de-DE" smtClean="0"/>
              <a:t>‹#›</a:t>
            </a:fld>
            <a:endParaRPr lang="de-DE"/>
          </a:p>
        </p:txBody>
      </p:sp>
    </p:spTree>
    <p:extLst>
      <p:ext uri="{BB962C8B-B14F-4D97-AF65-F5344CB8AC3E}">
        <p14:creationId xmlns:p14="http://schemas.microsoft.com/office/powerpoint/2010/main" val="249189968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04B221-59BA-4E7D-A73D-7441D162D70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BABB0B8-B809-4EA7-ADCC-F4AD3F5F3D9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EE72206-56DD-4D0C-8D3B-6E39BA364569}"/>
              </a:ext>
            </a:extLst>
          </p:cNvPr>
          <p:cNvSpPr>
            <a:spLocks noGrp="1"/>
          </p:cNvSpPr>
          <p:nvPr>
            <p:ph type="dt" sz="half" idx="10"/>
          </p:nvPr>
        </p:nvSpPr>
        <p:spPr/>
        <p:txBody>
          <a:bodyPr/>
          <a:lstStyle/>
          <a:p>
            <a:fld id="{E4ED1965-9239-4D1D-A04F-ACAD2AAD21B3}" type="datetimeFigureOut">
              <a:rPr lang="de-DE" smtClean="0"/>
              <a:t>15.09.2026</a:t>
            </a:fld>
            <a:endParaRPr lang="de-DE"/>
          </a:p>
        </p:txBody>
      </p:sp>
      <p:sp>
        <p:nvSpPr>
          <p:cNvPr id="5" name="Fußzeilenplatzhalter 4">
            <a:extLst>
              <a:ext uri="{FF2B5EF4-FFF2-40B4-BE49-F238E27FC236}">
                <a16:creationId xmlns:a16="http://schemas.microsoft.com/office/drawing/2014/main" id="{0465B6D9-2CE5-4622-9DFA-7074A987A4E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BA2617B-7264-4903-880F-E3FC008011E8}"/>
              </a:ext>
            </a:extLst>
          </p:cNvPr>
          <p:cNvSpPr>
            <a:spLocks noGrp="1"/>
          </p:cNvSpPr>
          <p:nvPr>
            <p:ph type="sldNum" sz="quarter" idx="12"/>
          </p:nvPr>
        </p:nvSpPr>
        <p:spPr/>
        <p:txBody>
          <a:bodyPr/>
          <a:lstStyle/>
          <a:p>
            <a:fld id="{19D2E63F-E314-499D-9CB3-2E2C268FFDA7}" type="slidenum">
              <a:rPr lang="de-DE" smtClean="0"/>
              <a:t>‹#›</a:t>
            </a:fld>
            <a:endParaRPr lang="de-DE"/>
          </a:p>
        </p:txBody>
      </p:sp>
    </p:spTree>
    <p:extLst>
      <p:ext uri="{BB962C8B-B14F-4D97-AF65-F5344CB8AC3E}">
        <p14:creationId xmlns:p14="http://schemas.microsoft.com/office/powerpoint/2010/main" val="336017461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897A0B-C8D0-4E00-9139-966384EF3BFF}"/>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D8898D6-EBDE-4C1B-9C2E-1C91BD2B2A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140C1BA-ECBD-472D-9AF0-D5EBB04C1B10}"/>
              </a:ext>
            </a:extLst>
          </p:cNvPr>
          <p:cNvSpPr>
            <a:spLocks noGrp="1"/>
          </p:cNvSpPr>
          <p:nvPr>
            <p:ph type="dt" sz="half" idx="10"/>
          </p:nvPr>
        </p:nvSpPr>
        <p:spPr/>
        <p:txBody>
          <a:bodyPr/>
          <a:lstStyle/>
          <a:p>
            <a:fld id="{E4ED1965-9239-4D1D-A04F-ACAD2AAD21B3}" type="datetimeFigureOut">
              <a:rPr lang="de-DE" smtClean="0"/>
              <a:t>15.09.2026</a:t>
            </a:fld>
            <a:endParaRPr lang="de-DE"/>
          </a:p>
        </p:txBody>
      </p:sp>
      <p:sp>
        <p:nvSpPr>
          <p:cNvPr id="5" name="Fußzeilenplatzhalter 4">
            <a:extLst>
              <a:ext uri="{FF2B5EF4-FFF2-40B4-BE49-F238E27FC236}">
                <a16:creationId xmlns:a16="http://schemas.microsoft.com/office/drawing/2014/main" id="{395E47DE-6A8A-4732-B3AA-6EA9C517014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A6F374D-2D62-499C-822E-B4B2ED4E47AD}"/>
              </a:ext>
            </a:extLst>
          </p:cNvPr>
          <p:cNvSpPr>
            <a:spLocks noGrp="1"/>
          </p:cNvSpPr>
          <p:nvPr>
            <p:ph type="sldNum" sz="quarter" idx="12"/>
          </p:nvPr>
        </p:nvSpPr>
        <p:spPr/>
        <p:txBody>
          <a:bodyPr/>
          <a:lstStyle/>
          <a:p>
            <a:fld id="{19D2E63F-E314-499D-9CB3-2E2C268FFDA7}" type="slidenum">
              <a:rPr lang="de-DE" smtClean="0"/>
              <a:t>‹#›</a:t>
            </a:fld>
            <a:endParaRPr lang="de-DE"/>
          </a:p>
        </p:txBody>
      </p:sp>
    </p:spTree>
    <p:extLst>
      <p:ext uri="{BB962C8B-B14F-4D97-AF65-F5344CB8AC3E}">
        <p14:creationId xmlns:p14="http://schemas.microsoft.com/office/powerpoint/2010/main" val="109881755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9B903F-0597-4C41-B24D-6BCC758EB59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EC605C2-A1F1-4EA9-84EA-52442E6B526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BB59AFD-375D-4581-946F-A8C02B98809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0269FCFB-DD16-4634-A08F-65D5B34F57C9}"/>
              </a:ext>
            </a:extLst>
          </p:cNvPr>
          <p:cNvSpPr>
            <a:spLocks noGrp="1"/>
          </p:cNvSpPr>
          <p:nvPr>
            <p:ph type="dt" sz="half" idx="10"/>
          </p:nvPr>
        </p:nvSpPr>
        <p:spPr/>
        <p:txBody>
          <a:bodyPr/>
          <a:lstStyle/>
          <a:p>
            <a:fld id="{E4ED1965-9239-4D1D-A04F-ACAD2AAD21B3}" type="datetimeFigureOut">
              <a:rPr lang="de-DE" smtClean="0"/>
              <a:t>15.09.2026</a:t>
            </a:fld>
            <a:endParaRPr lang="de-DE"/>
          </a:p>
        </p:txBody>
      </p:sp>
      <p:sp>
        <p:nvSpPr>
          <p:cNvPr id="6" name="Fußzeilenplatzhalter 5">
            <a:extLst>
              <a:ext uri="{FF2B5EF4-FFF2-40B4-BE49-F238E27FC236}">
                <a16:creationId xmlns:a16="http://schemas.microsoft.com/office/drawing/2014/main" id="{1A14F48B-B6EC-4B5E-9833-BD32B0F273FB}"/>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6E63C68-C4BA-4EFB-843F-281D8BF3327C}"/>
              </a:ext>
            </a:extLst>
          </p:cNvPr>
          <p:cNvSpPr>
            <a:spLocks noGrp="1"/>
          </p:cNvSpPr>
          <p:nvPr>
            <p:ph type="sldNum" sz="quarter" idx="12"/>
          </p:nvPr>
        </p:nvSpPr>
        <p:spPr/>
        <p:txBody>
          <a:bodyPr/>
          <a:lstStyle/>
          <a:p>
            <a:fld id="{19D2E63F-E314-499D-9CB3-2E2C268FFDA7}" type="slidenum">
              <a:rPr lang="de-DE" smtClean="0"/>
              <a:t>‹#›</a:t>
            </a:fld>
            <a:endParaRPr lang="de-DE"/>
          </a:p>
        </p:txBody>
      </p:sp>
    </p:spTree>
    <p:extLst>
      <p:ext uri="{BB962C8B-B14F-4D97-AF65-F5344CB8AC3E}">
        <p14:creationId xmlns:p14="http://schemas.microsoft.com/office/powerpoint/2010/main" val="10207085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13D04-2A03-46A0-B10E-CBAFDAC6C08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7CF85127-6D98-44E3-8C08-31684A1CBC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FFEBC18B-82FA-4379-B7D2-ADE4F30AF5A3}"/>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F719388F-062A-4A5D-B25C-5769A4D434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4FE38C2E-AEA4-411F-9E73-DE1AA9BC748C}"/>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666373F-0DBB-4985-B37B-B956363543C2}"/>
              </a:ext>
            </a:extLst>
          </p:cNvPr>
          <p:cNvSpPr>
            <a:spLocks noGrp="1"/>
          </p:cNvSpPr>
          <p:nvPr>
            <p:ph type="dt" sz="half" idx="10"/>
          </p:nvPr>
        </p:nvSpPr>
        <p:spPr/>
        <p:txBody>
          <a:bodyPr/>
          <a:lstStyle/>
          <a:p>
            <a:fld id="{E4ED1965-9239-4D1D-A04F-ACAD2AAD21B3}" type="datetimeFigureOut">
              <a:rPr lang="de-DE" smtClean="0"/>
              <a:t>15.09.2026</a:t>
            </a:fld>
            <a:endParaRPr lang="de-DE"/>
          </a:p>
        </p:txBody>
      </p:sp>
      <p:sp>
        <p:nvSpPr>
          <p:cNvPr id="8" name="Fußzeilenplatzhalter 7">
            <a:extLst>
              <a:ext uri="{FF2B5EF4-FFF2-40B4-BE49-F238E27FC236}">
                <a16:creationId xmlns:a16="http://schemas.microsoft.com/office/drawing/2014/main" id="{9D7AB87A-F151-45F6-98E4-224CFD85087D}"/>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25F443D5-092E-455F-936A-0BD3D3CFD33C}"/>
              </a:ext>
            </a:extLst>
          </p:cNvPr>
          <p:cNvSpPr>
            <a:spLocks noGrp="1"/>
          </p:cNvSpPr>
          <p:nvPr>
            <p:ph type="sldNum" sz="quarter" idx="12"/>
          </p:nvPr>
        </p:nvSpPr>
        <p:spPr/>
        <p:txBody>
          <a:bodyPr/>
          <a:lstStyle/>
          <a:p>
            <a:fld id="{19D2E63F-E314-499D-9CB3-2E2C268FFDA7}" type="slidenum">
              <a:rPr lang="de-DE" smtClean="0"/>
              <a:t>‹#›</a:t>
            </a:fld>
            <a:endParaRPr lang="de-DE"/>
          </a:p>
        </p:txBody>
      </p:sp>
    </p:spTree>
    <p:extLst>
      <p:ext uri="{BB962C8B-B14F-4D97-AF65-F5344CB8AC3E}">
        <p14:creationId xmlns:p14="http://schemas.microsoft.com/office/powerpoint/2010/main" val="150174412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BED957-4DA3-418B-9774-CC9D729DCC19}"/>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D77DCBFA-2D9C-403F-A916-8447FEABAE39}"/>
              </a:ext>
            </a:extLst>
          </p:cNvPr>
          <p:cNvSpPr>
            <a:spLocks noGrp="1"/>
          </p:cNvSpPr>
          <p:nvPr>
            <p:ph type="dt" sz="half" idx="10"/>
          </p:nvPr>
        </p:nvSpPr>
        <p:spPr/>
        <p:txBody>
          <a:bodyPr/>
          <a:lstStyle/>
          <a:p>
            <a:fld id="{E4ED1965-9239-4D1D-A04F-ACAD2AAD21B3}" type="datetimeFigureOut">
              <a:rPr lang="de-DE" smtClean="0"/>
              <a:t>15.09.2026</a:t>
            </a:fld>
            <a:endParaRPr lang="de-DE"/>
          </a:p>
        </p:txBody>
      </p:sp>
      <p:sp>
        <p:nvSpPr>
          <p:cNvPr id="4" name="Fußzeilenplatzhalter 3">
            <a:extLst>
              <a:ext uri="{FF2B5EF4-FFF2-40B4-BE49-F238E27FC236}">
                <a16:creationId xmlns:a16="http://schemas.microsoft.com/office/drawing/2014/main" id="{6BF6C1A7-6693-47EA-9613-561AE50ED2E0}"/>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2C28D4F7-5F0F-45D4-B39B-ABB2CFD86D37}"/>
              </a:ext>
            </a:extLst>
          </p:cNvPr>
          <p:cNvSpPr>
            <a:spLocks noGrp="1"/>
          </p:cNvSpPr>
          <p:nvPr>
            <p:ph type="sldNum" sz="quarter" idx="12"/>
          </p:nvPr>
        </p:nvSpPr>
        <p:spPr/>
        <p:txBody>
          <a:bodyPr/>
          <a:lstStyle/>
          <a:p>
            <a:fld id="{19D2E63F-E314-499D-9CB3-2E2C268FFDA7}" type="slidenum">
              <a:rPr lang="de-DE" smtClean="0"/>
              <a:t>‹#›</a:t>
            </a:fld>
            <a:endParaRPr lang="de-DE"/>
          </a:p>
        </p:txBody>
      </p:sp>
    </p:spTree>
    <p:extLst>
      <p:ext uri="{BB962C8B-B14F-4D97-AF65-F5344CB8AC3E}">
        <p14:creationId xmlns:p14="http://schemas.microsoft.com/office/powerpoint/2010/main" val="348230560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47C80BCF-5FE9-4C4B-92F0-8E52F340FB20}"/>
              </a:ext>
            </a:extLst>
          </p:cNvPr>
          <p:cNvSpPr>
            <a:spLocks noGrp="1"/>
          </p:cNvSpPr>
          <p:nvPr>
            <p:ph type="dt" sz="half" idx="10"/>
          </p:nvPr>
        </p:nvSpPr>
        <p:spPr/>
        <p:txBody>
          <a:bodyPr/>
          <a:lstStyle/>
          <a:p>
            <a:fld id="{E4ED1965-9239-4D1D-A04F-ACAD2AAD21B3}" type="datetimeFigureOut">
              <a:rPr lang="de-DE" smtClean="0"/>
              <a:t>15.09.2026</a:t>
            </a:fld>
            <a:endParaRPr lang="de-DE"/>
          </a:p>
        </p:txBody>
      </p:sp>
      <p:sp>
        <p:nvSpPr>
          <p:cNvPr id="3" name="Fußzeilenplatzhalter 2">
            <a:extLst>
              <a:ext uri="{FF2B5EF4-FFF2-40B4-BE49-F238E27FC236}">
                <a16:creationId xmlns:a16="http://schemas.microsoft.com/office/drawing/2014/main" id="{4C5B738C-2051-4399-8037-FDDDF9CFB17F}"/>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4F501B55-FCD1-453F-B80C-3FB326583A23}"/>
              </a:ext>
            </a:extLst>
          </p:cNvPr>
          <p:cNvSpPr>
            <a:spLocks noGrp="1"/>
          </p:cNvSpPr>
          <p:nvPr>
            <p:ph type="sldNum" sz="quarter" idx="12"/>
          </p:nvPr>
        </p:nvSpPr>
        <p:spPr/>
        <p:txBody>
          <a:bodyPr/>
          <a:lstStyle/>
          <a:p>
            <a:fld id="{19D2E63F-E314-499D-9CB3-2E2C268FFDA7}" type="slidenum">
              <a:rPr lang="de-DE" smtClean="0"/>
              <a:t>‹#›</a:t>
            </a:fld>
            <a:endParaRPr lang="de-DE"/>
          </a:p>
        </p:txBody>
      </p:sp>
    </p:spTree>
    <p:extLst>
      <p:ext uri="{BB962C8B-B14F-4D97-AF65-F5344CB8AC3E}">
        <p14:creationId xmlns:p14="http://schemas.microsoft.com/office/powerpoint/2010/main" val="160120827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22D68F-4112-4443-BAD7-2FB48B63BF4E}"/>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B4BD636D-B88D-4D5A-AD9B-A2087BD3C7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4DFEE31C-CAED-4AA6-8B1D-3CCD37F529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6749738-DE10-435A-A4E8-389F8526243E}"/>
              </a:ext>
            </a:extLst>
          </p:cNvPr>
          <p:cNvSpPr>
            <a:spLocks noGrp="1"/>
          </p:cNvSpPr>
          <p:nvPr>
            <p:ph type="dt" sz="half" idx="10"/>
          </p:nvPr>
        </p:nvSpPr>
        <p:spPr/>
        <p:txBody>
          <a:bodyPr/>
          <a:lstStyle/>
          <a:p>
            <a:fld id="{E4ED1965-9239-4D1D-A04F-ACAD2AAD21B3}" type="datetimeFigureOut">
              <a:rPr lang="de-DE" smtClean="0"/>
              <a:t>15.09.2026</a:t>
            </a:fld>
            <a:endParaRPr lang="de-DE"/>
          </a:p>
        </p:txBody>
      </p:sp>
      <p:sp>
        <p:nvSpPr>
          <p:cNvPr id="6" name="Fußzeilenplatzhalter 5">
            <a:extLst>
              <a:ext uri="{FF2B5EF4-FFF2-40B4-BE49-F238E27FC236}">
                <a16:creationId xmlns:a16="http://schemas.microsoft.com/office/drawing/2014/main" id="{19538B9C-B189-4E70-9563-4747CE3F287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284051B-A263-43E6-A331-75F83AA40D19}"/>
              </a:ext>
            </a:extLst>
          </p:cNvPr>
          <p:cNvSpPr>
            <a:spLocks noGrp="1"/>
          </p:cNvSpPr>
          <p:nvPr>
            <p:ph type="sldNum" sz="quarter" idx="12"/>
          </p:nvPr>
        </p:nvSpPr>
        <p:spPr/>
        <p:txBody>
          <a:bodyPr/>
          <a:lstStyle/>
          <a:p>
            <a:fld id="{19D2E63F-E314-499D-9CB3-2E2C268FFDA7}" type="slidenum">
              <a:rPr lang="de-DE" smtClean="0"/>
              <a:t>‹#›</a:t>
            </a:fld>
            <a:endParaRPr lang="de-DE"/>
          </a:p>
        </p:txBody>
      </p:sp>
    </p:spTree>
    <p:extLst>
      <p:ext uri="{BB962C8B-B14F-4D97-AF65-F5344CB8AC3E}">
        <p14:creationId xmlns:p14="http://schemas.microsoft.com/office/powerpoint/2010/main" val="266084535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206D88-40FA-486D-82C4-72EBE684D1B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B6CA3076-899B-424F-8C1D-7DE1D8C73D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14ACC836-737E-48EE-86C3-65E8EEEB02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44988BA-0610-4711-877E-0BA0AC251272}"/>
              </a:ext>
            </a:extLst>
          </p:cNvPr>
          <p:cNvSpPr>
            <a:spLocks noGrp="1"/>
          </p:cNvSpPr>
          <p:nvPr>
            <p:ph type="dt" sz="half" idx="10"/>
          </p:nvPr>
        </p:nvSpPr>
        <p:spPr/>
        <p:txBody>
          <a:bodyPr/>
          <a:lstStyle/>
          <a:p>
            <a:fld id="{E4ED1965-9239-4D1D-A04F-ACAD2AAD21B3}" type="datetimeFigureOut">
              <a:rPr lang="de-DE" smtClean="0"/>
              <a:t>15.09.2026</a:t>
            </a:fld>
            <a:endParaRPr lang="de-DE"/>
          </a:p>
        </p:txBody>
      </p:sp>
      <p:sp>
        <p:nvSpPr>
          <p:cNvPr id="6" name="Fußzeilenplatzhalter 5">
            <a:extLst>
              <a:ext uri="{FF2B5EF4-FFF2-40B4-BE49-F238E27FC236}">
                <a16:creationId xmlns:a16="http://schemas.microsoft.com/office/drawing/2014/main" id="{10A6CA68-D8D0-4A8D-8490-51522FB5AD8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C642154-3CC0-4597-A4EF-AFCDCC85B2E5}"/>
              </a:ext>
            </a:extLst>
          </p:cNvPr>
          <p:cNvSpPr>
            <a:spLocks noGrp="1"/>
          </p:cNvSpPr>
          <p:nvPr>
            <p:ph type="sldNum" sz="quarter" idx="12"/>
          </p:nvPr>
        </p:nvSpPr>
        <p:spPr/>
        <p:txBody>
          <a:bodyPr/>
          <a:lstStyle/>
          <a:p>
            <a:fld id="{19D2E63F-E314-499D-9CB3-2E2C268FFDA7}" type="slidenum">
              <a:rPr lang="de-DE" smtClean="0"/>
              <a:t>‹#›</a:t>
            </a:fld>
            <a:endParaRPr lang="de-DE"/>
          </a:p>
        </p:txBody>
      </p:sp>
    </p:spTree>
    <p:extLst>
      <p:ext uri="{BB962C8B-B14F-4D97-AF65-F5344CB8AC3E}">
        <p14:creationId xmlns:p14="http://schemas.microsoft.com/office/powerpoint/2010/main" val="408047343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BEDC7A-8FB9-4B19-BFCD-680921B9B4CB}"/>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0E18D29B-425C-4432-A08C-C212342A28D5}"/>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A542563-0862-4E1F-B294-BB9288431790}"/>
              </a:ext>
            </a:extLst>
          </p:cNvPr>
          <p:cNvSpPr>
            <a:spLocks noGrp="1"/>
          </p:cNvSpPr>
          <p:nvPr>
            <p:ph type="dt" sz="half" idx="10"/>
          </p:nvPr>
        </p:nvSpPr>
        <p:spPr/>
        <p:txBody>
          <a:bodyPr/>
          <a:lstStyle/>
          <a:p>
            <a:fld id="{E4ED1965-9239-4D1D-A04F-ACAD2AAD21B3}" type="datetimeFigureOut">
              <a:rPr lang="de-DE" smtClean="0"/>
              <a:t>15.09.2026</a:t>
            </a:fld>
            <a:endParaRPr lang="de-DE"/>
          </a:p>
        </p:txBody>
      </p:sp>
      <p:sp>
        <p:nvSpPr>
          <p:cNvPr id="5" name="Fußzeilenplatzhalter 4">
            <a:extLst>
              <a:ext uri="{FF2B5EF4-FFF2-40B4-BE49-F238E27FC236}">
                <a16:creationId xmlns:a16="http://schemas.microsoft.com/office/drawing/2014/main" id="{710F7202-09BB-4FBE-A65E-897C6F6AE85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F913E2C-4B43-438D-8A8F-BDE03B38AF44}"/>
              </a:ext>
            </a:extLst>
          </p:cNvPr>
          <p:cNvSpPr>
            <a:spLocks noGrp="1"/>
          </p:cNvSpPr>
          <p:nvPr>
            <p:ph type="sldNum" sz="quarter" idx="12"/>
          </p:nvPr>
        </p:nvSpPr>
        <p:spPr/>
        <p:txBody>
          <a:bodyPr/>
          <a:lstStyle/>
          <a:p>
            <a:fld id="{19D2E63F-E314-499D-9CB3-2E2C268FFDA7}" type="slidenum">
              <a:rPr lang="de-DE" smtClean="0"/>
              <a:t>‹#›</a:t>
            </a:fld>
            <a:endParaRPr lang="de-DE"/>
          </a:p>
        </p:txBody>
      </p:sp>
    </p:spTree>
    <p:extLst>
      <p:ext uri="{BB962C8B-B14F-4D97-AF65-F5344CB8AC3E}">
        <p14:creationId xmlns:p14="http://schemas.microsoft.com/office/powerpoint/2010/main" val="408262780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D91A1B63-7185-40A0-893A-A76231057433}"/>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A595CA66-8738-4628-8C84-CA77DA7E88AE}"/>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77D514A-B2A5-43D3-B8B7-D47E0821853F}"/>
              </a:ext>
            </a:extLst>
          </p:cNvPr>
          <p:cNvSpPr>
            <a:spLocks noGrp="1"/>
          </p:cNvSpPr>
          <p:nvPr>
            <p:ph type="dt" sz="half" idx="10"/>
          </p:nvPr>
        </p:nvSpPr>
        <p:spPr/>
        <p:txBody>
          <a:bodyPr/>
          <a:lstStyle/>
          <a:p>
            <a:fld id="{E4ED1965-9239-4D1D-A04F-ACAD2AAD21B3}" type="datetimeFigureOut">
              <a:rPr lang="de-DE" smtClean="0"/>
              <a:t>15.09.2026</a:t>
            </a:fld>
            <a:endParaRPr lang="de-DE"/>
          </a:p>
        </p:txBody>
      </p:sp>
      <p:sp>
        <p:nvSpPr>
          <p:cNvPr id="5" name="Fußzeilenplatzhalter 4">
            <a:extLst>
              <a:ext uri="{FF2B5EF4-FFF2-40B4-BE49-F238E27FC236}">
                <a16:creationId xmlns:a16="http://schemas.microsoft.com/office/drawing/2014/main" id="{3E1E90F7-693D-49E8-920F-7AF966DDED3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9745E0B-9BD1-4DB9-8219-D5C866CD42EB}"/>
              </a:ext>
            </a:extLst>
          </p:cNvPr>
          <p:cNvSpPr>
            <a:spLocks noGrp="1"/>
          </p:cNvSpPr>
          <p:nvPr>
            <p:ph type="sldNum" sz="quarter" idx="12"/>
          </p:nvPr>
        </p:nvSpPr>
        <p:spPr/>
        <p:txBody>
          <a:bodyPr/>
          <a:lstStyle/>
          <a:p>
            <a:fld id="{19D2E63F-E314-499D-9CB3-2E2C268FFDA7}" type="slidenum">
              <a:rPr lang="de-DE" smtClean="0"/>
              <a:t>‹#›</a:t>
            </a:fld>
            <a:endParaRPr lang="de-DE"/>
          </a:p>
        </p:txBody>
      </p:sp>
    </p:spTree>
    <p:extLst>
      <p:ext uri="{BB962C8B-B14F-4D97-AF65-F5344CB8AC3E}">
        <p14:creationId xmlns:p14="http://schemas.microsoft.com/office/powerpoint/2010/main" val="413458704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D1335-DB4B-C24A-763C-DEE0B484A1FD}"/>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en-GB"/>
          </a:p>
        </p:txBody>
      </p:sp>
      <p:sp>
        <p:nvSpPr>
          <p:cNvPr id="3" name="Untertitel 2">
            <a:extLst>
              <a:ext uri="{FF2B5EF4-FFF2-40B4-BE49-F238E27FC236}">
                <a16:creationId xmlns:a16="http://schemas.microsoft.com/office/drawing/2014/main" id="{911FD4BE-7E57-D6A1-6F46-95F1B7A31F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a:p>
        </p:txBody>
      </p:sp>
      <p:sp>
        <p:nvSpPr>
          <p:cNvPr id="4" name="Datumsplatzhalter 3">
            <a:extLst>
              <a:ext uri="{FF2B5EF4-FFF2-40B4-BE49-F238E27FC236}">
                <a16:creationId xmlns:a16="http://schemas.microsoft.com/office/drawing/2014/main" id="{51A2597D-2F79-7F18-8F91-F6EB190474C2}"/>
              </a:ext>
            </a:extLst>
          </p:cNvPr>
          <p:cNvSpPr>
            <a:spLocks noGrp="1"/>
          </p:cNvSpPr>
          <p:nvPr>
            <p:ph type="dt" sz="half" idx="10"/>
          </p:nvPr>
        </p:nvSpPr>
        <p:spPr/>
        <p:txBody>
          <a:bodyPr/>
          <a:lstStyle/>
          <a:p>
            <a:fld id="{AAC162D7-9782-4FDE-8CE3-3E79062269ED}" type="datetimeFigureOut">
              <a:rPr lang="en-GB" smtClean="0"/>
              <a:t>15/09/2026</a:t>
            </a:fld>
            <a:endParaRPr lang="en-GB"/>
          </a:p>
        </p:txBody>
      </p:sp>
      <p:sp>
        <p:nvSpPr>
          <p:cNvPr id="5" name="Fußzeilenplatzhalter 4">
            <a:extLst>
              <a:ext uri="{FF2B5EF4-FFF2-40B4-BE49-F238E27FC236}">
                <a16:creationId xmlns:a16="http://schemas.microsoft.com/office/drawing/2014/main" id="{536DD863-410D-18A1-D5CD-1A139928298F}"/>
              </a:ext>
            </a:extLst>
          </p:cNvPr>
          <p:cNvSpPr>
            <a:spLocks noGrp="1"/>
          </p:cNvSpPr>
          <p:nvPr>
            <p:ph type="ftr" sz="quarter" idx="11"/>
          </p:nvPr>
        </p:nvSpPr>
        <p:spPr/>
        <p:txBody>
          <a:bodyPr/>
          <a:lstStyle/>
          <a:p>
            <a:endParaRPr lang="en-GB"/>
          </a:p>
        </p:txBody>
      </p:sp>
      <p:sp>
        <p:nvSpPr>
          <p:cNvPr id="6" name="Foliennummernplatzhalter 5">
            <a:extLst>
              <a:ext uri="{FF2B5EF4-FFF2-40B4-BE49-F238E27FC236}">
                <a16:creationId xmlns:a16="http://schemas.microsoft.com/office/drawing/2014/main" id="{C2B8F182-AD05-33D1-EC65-A302CF93ECA3}"/>
              </a:ext>
            </a:extLst>
          </p:cNvPr>
          <p:cNvSpPr>
            <a:spLocks noGrp="1"/>
          </p:cNvSpPr>
          <p:nvPr>
            <p:ph type="sldNum" sz="quarter" idx="12"/>
          </p:nvPr>
        </p:nvSpPr>
        <p:spPr/>
        <p:txBody>
          <a:bodyPr/>
          <a:lstStyle/>
          <a:p>
            <a:fld id="{E641BA5D-A4CE-4130-B1ED-CDFFBB80A9D0}" type="slidenum">
              <a:rPr lang="en-GB" smtClean="0"/>
              <a:t>‹#›</a:t>
            </a:fld>
            <a:endParaRPr lang="en-GB"/>
          </a:p>
        </p:txBody>
      </p:sp>
    </p:spTree>
    <p:extLst>
      <p:ext uri="{BB962C8B-B14F-4D97-AF65-F5344CB8AC3E}">
        <p14:creationId xmlns:p14="http://schemas.microsoft.com/office/powerpoint/2010/main" val="76270869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555DFF-3C89-D450-176F-45B104B9F309}"/>
              </a:ext>
            </a:extLst>
          </p:cNvPr>
          <p:cNvSpPr>
            <a:spLocks noGrp="1"/>
          </p:cNvSpPr>
          <p:nvPr>
            <p:ph type="title"/>
          </p:nvPr>
        </p:nvSpPr>
        <p:spPr/>
        <p:txBody>
          <a:bodyPr/>
          <a:lstStyle/>
          <a:p>
            <a:r>
              <a:rPr lang="de-DE"/>
              <a:t>Mastertitelformat bearbeiten</a:t>
            </a:r>
            <a:endParaRPr lang="en-GB"/>
          </a:p>
        </p:txBody>
      </p:sp>
      <p:sp>
        <p:nvSpPr>
          <p:cNvPr id="3" name="Inhaltsplatzhalter 2">
            <a:extLst>
              <a:ext uri="{FF2B5EF4-FFF2-40B4-BE49-F238E27FC236}">
                <a16:creationId xmlns:a16="http://schemas.microsoft.com/office/drawing/2014/main" id="{58FA2F0C-D24A-D977-974B-1F7E03731B6B}"/>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6A224659-29B9-E267-9EF5-5C712380E5C7}"/>
              </a:ext>
            </a:extLst>
          </p:cNvPr>
          <p:cNvSpPr>
            <a:spLocks noGrp="1"/>
          </p:cNvSpPr>
          <p:nvPr>
            <p:ph type="dt" sz="half" idx="10"/>
          </p:nvPr>
        </p:nvSpPr>
        <p:spPr/>
        <p:txBody>
          <a:bodyPr/>
          <a:lstStyle/>
          <a:p>
            <a:fld id="{AAC162D7-9782-4FDE-8CE3-3E79062269ED}" type="datetimeFigureOut">
              <a:rPr lang="en-GB" smtClean="0"/>
              <a:t>15/09/2026</a:t>
            </a:fld>
            <a:endParaRPr lang="en-GB"/>
          </a:p>
        </p:txBody>
      </p:sp>
      <p:sp>
        <p:nvSpPr>
          <p:cNvPr id="5" name="Fußzeilenplatzhalter 4">
            <a:extLst>
              <a:ext uri="{FF2B5EF4-FFF2-40B4-BE49-F238E27FC236}">
                <a16:creationId xmlns:a16="http://schemas.microsoft.com/office/drawing/2014/main" id="{9C2334AA-AB22-EC9B-D05E-F31A7B5AADD4}"/>
              </a:ext>
            </a:extLst>
          </p:cNvPr>
          <p:cNvSpPr>
            <a:spLocks noGrp="1"/>
          </p:cNvSpPr>
          <p:nvPr>
            <p:ph type="ftr" sz="quarter" idx="11"/>
          </p:nvPr>
        </p:nvSpPr>
        <p:spPr/>
        <p:txBody>
          <a:bodyPr/>
          <a:lstStyle/>
          <a:p>
            <a:endParaRPr lang="en-GB"/>
          </a:p>
        </p:txBody>
      </p:sp>
      <p:sp>
        <p:nvSpPr>
          <p:cNvPr id="6" name="Foliennummernplatzhalter 5">
            <a:extLst>
              <a:ext uri="{FF2B5EF4-FFF2-40B4-BE49-F238E27FC236}">
                <a16:creationId xmlns:a16="http://schemas.microsoft.com/office/drawing/2014/main" id="{9436B13F-B8E2-1C6F-56A1-E548556F038F}"/>
              </a:ext>
            </a:extLst>
          </p:cNvPr>
          <p:cNvSpPr>
            <a:spLocks noGrp="1"/>
          </p:cNvSpPr>
          <p:nvPr>
            <p:ph type="sldNum" sz="quarter" idx="12"/>
          </p:nvPr>
        </p:nvSpPr>
        <p:spPr/>
        <p:txBody>
          <a:bodyPr/>
          <a:lstStyle/>
          <a:p>
            <a:fld id="{E641BA5D-A4CE-4130-B1ED-CDFFBB80A9D0}" type="slidenum">
              <a:rPr lang="en-GB" smtClean="0"/>
              <a:t>‹#›</a:t>
            </a:fld>
            <a:endParaRPr lang="en-GB"/>
          </a:p>
        </p:txBody>
      </p:sp>
    </p:spTree>
    <p:extLst>
      <p:ext uri="{BB962C8B-B14F-4D97-AF65-F5344CB8AC3E}">
        <p14:creationId xmlns:p14="http://schemas.microsoft.com/office/powerpoint/2010/main" val="194480746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E7DB7-4D4D-4202-5F1A-447952516266}"/>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en-GB"/>
          </a:p>
        </p:txBody>
      </p:sp>
      <p:sp>
        <p:nvSpPr>
          <p:cNvPr id="3" name="Textplatzhalter 2">
            <a:extLst>
              <a:ext uri="{FF2B5EF4-FFF2-40B4-BE49-F238E27FC236}">
                <a16:creationId xmlns:a16="http://schemas.microsoft.com/office/drawing/2014/main" id="{443366C6-F732-19C5-AA17-D105F0F1CB9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8F550439-C81E-FA4C-5F24-CD0C830B557E}"/>
              </a:ext>
            </a:extLst>
          </p:cNvPr>
          <p:cNvSpPr>
            <a:spLocks noGrp="1"/>
          </p:cNvSpPr>
          <p:nvPr>
            <p:ph type="dt" sz="half" idx="10"/>
          </p:nvPr>
        </p:nvSpPr>
        <p:spPr/>
        <p:txBody>
          <a:bodyPr/>
          <a:lstStyle/>
          <a:p>
            <a:fld id="{AAC162D7-9782-4FDE-8CE3-3E79062269ED}" type="datetimeFigureOut">
              <a:rPr lang="en-GB" smtClean="0"/>
              <a:t>15/09/2026</a:t>
            </a:fld>
            <a:endParaRPr lang="en-GB"/>
          </a:p>
        </p:txBody>
      </p:sp>
      <p:sp>
        <p:nvSpPr>
          <p:cNvPr id="5" name="Fußzeilenplatzhalter 4">
            <a:extLst>
              <a:ext uri="{FF2B5EF4-FFF2-40B4-BE49-F238E27FC236}">
                <a16:creationId xmlns:a16="http://schemas.microsoft.com/office/drawing/2014/main" id="{B82CB9E2-CF3D-0515-9BA1-86B91042A9A4}"/>
              </a:ext>
            </a:extLst>
          </p:cNvPr>
          <p:cNvSpPr>
            <a:spLocks noGrp="1"/>
          </p:cNvSpPr>
          <p:nvPr>
            <p:ph type="ftr" sz="quarter" idx="11"/>
          </p:nvPr>
        </p:nvSpPr>
        <p:spPr/>
        <p:txBody>
          <a:bodyPr/>
          <a:lstStyle/>
          <a:p>
            <a:endParaRPr lang="en-GB"/>
          </a:p>
        </p:txBody>
      </p:sp>
      <p:sp>
        <p:nvSpPr>
          <p:cNvPr id="6" name="Foliennummernplatzhalter 5">
            <a:extLst>
              <a:ext uri="{FF2B5EF4-FFF2-40B4-BE49-F238E27FC236}">
                <a16:creationId xmlns:a16="http://schemas.microsoft.com/office/drawing/2014/main" id="{CF60B72F-27F4-AED9-2BF8-C61065DB1E5A}"/>
              </a:ext>
            </a:extLst>
          </p:cNvPr>
          <p:cNvSpPr>
            <a:spLocks noGrp="1"/>
          </p:cNvSpPr>
          <p:nvPr>
            <p:ph type="sldNum" sz="quarter" idx="12"/>
          </p:nvPr>
        </p:nvSpPr>
        <p:spPr/>
        <p:txBody>
          <a:bodyPr/>
          <a:lstStyle/>
          <a:p>
            <a:fld id="{E641BA5D-A4CE-4130-B1ED-CDFFBB80A9D0}" type="slidenum">
              <a:rPr lang="en-GB" smtClean="0"/>
              <a:t>‹#›</a:t>
            </a:fld>
            <a:endParaRPr lang="en-GB"/>
          </a:p>
        </p:txBody>
      </p:sp>
    </p:spTree>
    <p:extLst>
      <p:ext uri="{BB962C8B-B14F-4D97-AF65-F5344CB8AC3E}">
        <p14:creationId xmlns:p14="http://schemas.microsoft.com/office/powerpoint/2010/main" val="193557609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D521D9-0C83-2C12-969C-15D1BD72EEE4}"/>
              </a:ext>
            </a:extLst>
          </p:cNvPr>
          <p:cNvSpPr>
            <a:spLocks noGrp="1"/>
          </p:cNvSpPr>
          <p:nvPr>
            <p:ph type="title"/>
          </p:nvPr>
        </p:nvSpPr>
        <p:spPr/>
        <p:txBody>
          <a:bodyPr/>
          <a:lstStyle/>
          <a:p>
            <a:r>
              <a:rPr lang="de-DE"/>
              <a:t>Mastertitelformat bearbeiten</a:t>
            </a:r>
            <a:endParaRPr lang="en-GB"/>
          </a:p>
        </p:txBody>
      </p:sp>
      <p:sp>
        <p:nvSpPr>
          <p:cNvPr id="3" name="Inhaltsplatzhalter 2">
            <a:extLst>
              <a:ext uri="{FF2B5EF4-FFF2-40B4-BE49-F238E27FC236}">
                <a16:creationId xmlns:a16="http://schemas.microsoft.com/office/drawing/2014/main" id="{6D1C87F6-0947-D70A-2B37-23456087C3DE}"/>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a:extLst>
              <a:ext uri="{FF2B5EF4-FFF2-40B4-BE49-F238E27FC236}">
                <a16:creationId xmlns:a16="http://schemas.microsoft.com/office/drawing/2014/main" id="{73438A5B-BE99-2F5E-B7B4-714893DE757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Datumsplatzhalter 4">
            <a:extLst>
              <a:ext uri="{FF2B5EF4-FFF2-40B4-BE49-F238E27FC236}">
                <a16:creationId xmlns:a16="http://schemas.microsoft.com/office/drawing/2014/main" id="{3A792AAE-B9AB-5E58-6481-EEEEDF576E36}"/>
              </a:ext>
            </a:extLst>
          </p:cNvPr>
          <p:cNvSpPr>
            <a:spLocks noGrp="1"/>
          </p:cNvSpPr>
          <p:nvPr>
            <p:ph type="dt" sz="half" idx="10"/>
          </p:nvPr>
        </p:nvSpPr>
        <p:spPr/>
        <p:txBody>
          <a:bodyPr/>
          <a:lstStyle/>
          <a:p>
            <a:fld id="{AAC162D7-9782-4FDE-8CE3-3E79062269ED}" type="datetimeFigureOut">
              <a:rPr lang="en-GB" smtClean="0"/>
              <a:t>15/09/2026</a:t>
            </a:fld>
            <a:endParaRPr lang="en-GB"/>
          </a:p>
        </p:txBody>
      </p:sp>
      <p:sp>
        <p:nvSpPr>
          <p:cNvPr id="6" name="Fußzeilenplatzhalter 5">
            <a:extLst>
              <a:ext uri="{FF2B5EF4-FFF2-40B4-BE49-F238E27FC236}">
                <a16:creationId xmlns:a16="http://schemas.microsoft.com/office/drawing/2014/main" id="{87C2BCBF-D000-3A3E-1230-7C6863D4A68C}"/>
              </a:ext>
            </a:extLst>
          </p:cNvPr>
          <p:cNvSpPr>
            <a:spLocks noGrp="1"/>
          </p:cNvSpPr>
          <p:nvPr>
            <p:ph type="ftr" sz="quarter" idx="11"/>
          </p:nvPr>
        </p:nvSpPr>
        <p:spPr/>
        <p:txBody>
          <a:bodyPr/>
          <a:lstStyle/>
          <a:p>
            <a:endParaRPr lang="en-GB"/>
          </a:p>
        </p:txBody>
      </p:sp>
      <p:sp>
        <p:nvSpPr>
          <p:cNvPr id="7" name="Foliennummernplatzhalter 6">
            <a:extLst>
              <a:ext uri="{FF2B5EF4-FFF2-40B4-BE49-F238E27FC236}">
                <a16:creationId xmlns:a16="http://schemas.microsoft.com/office/drawing/2014/main" id="{9C73F7F2-6913-DBC9-74C5-7A01B4BC74D1}"/>
              </a:ext>
            </a:extLst>
          </p:cNvPr>
          <p:cNvSpPr>
            <a:spLocks noGrp="1"/>
          </p:cNvSpPr>
          <p:nvPr>
            <p:ph type="sldNum" sz="quarter" idx="12"/>
          </p:nvPr>
        </p:nvSpPr>
        <p:spPr/>
        <p:txBody>
          <a:bodyPr/>
          <a:lstStyle/>
          <a:p>
            <a:fld id="{E641BA5D-A4CE-4130-B1ED-CDFFBB80A9D0}" type="slidenum">
              <a:rPr lang="en-GB" smtClean="0"/>
              <a:t>‹#›</a:t>
            </a:fld>
            <a:endParaRPr lang="en-GB"/>
          </a:p>
        </p:txBody>
      </p:sp>
    </p:spTree>
    <p:extLst>
      <p:ext uri="{BB962C8B-B14F-4D97-AF65-F5344CB8AC3E}">
        <p14:creationId xmlns:p14="http://schemas.microsoft.com/office/powerpoint/2010/main" val="140647265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44350E-9D7B-2E8A-21E6-7364827185E4}"/>
              </a:ext>
            </a:extLst>
          </p:cNvPr>
          <p:cNvSpPr>
            <a:spLocks noGrp="1"/>
          </p:cNvSpPr>
          <p:nvPr>
            <p:ph type="title"/>
          </p:nvPr>
        </p:nvSpPr>
        <p:spPr>
          <a:xfrm>
            <a:off x="839788" y="365125"/>
            <a:ext cx="10515600" cy="1325563"/>
          </a:xfrm>
        </p:spPr>
        <p:txBody>
          <a:bodyPr/>
          <a:lstStyle/>
          <a:p>
            <a:r>
              <a:rPr lang="de-DE"/>
              <a:t>Mastertitelformat bearbeiten</a:t>
            </a:r>
            <a:endParaRPr lang="en-GB"/>
          </a:p>
        </p:txBody>
      </p:sp>
      <p:sp>
        <p:nvSpPr>
          <p:cNvPr id="3" name="Textplatzhalter 2">
            <a:extLst>
              <a:ext uri="{FF2B5EF4-FFF2-40B4-BE49-F238E27FC236}">
                <a16:creationId xmlns:a16="http://schemas.microsoft.com/office/drawing/2014/main" id="{8CC17365-8F8B-EDA5-5A2C-FB6F1B8CD1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C19D0811-219F-6BB0-C241-21A47FF4DADA}"/>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Textplatzhalter 4">
            <a:extLst>
              <a:ext uri="{FF2B5EF4-FFF2-40B4-BE49-F238E27FC236}">
                <a16:creationId xmlns:a16="http://schemas.microsoft.com/office/drawing/2014/main" id="{5C2A7440-B65E-D677-F34A-D3ED7173EC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E6006C3F-C022-B987-2009-18F07A259FB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Datumsplatzhalter 6">
            <a:extLst>
              <a:ext uri="{FF2B5EF4-FFF2-40B4-BE49-F238E27FC236}">
                <a16:creationId xmlns:a16="http://schemas.microsoft.com/office/drawing/2014/main" id="{DACB715C-2927-A5E6-2ED0-F42483075F65}"/>
              </a:ext>
            </a:extLst>
          </p:cNvPr>
          <p:cNvSpPr>
            <a:spLocks noGrp="1"/>
          </p:cNvSpPr>
          <p:nvPr>
            <p:ph type="dt" sz="half" idx="10"/>
          </p:nvPr>
        </p:nvSpPr>
        <p:spPr/>
        <p:txBody>
          <a:bodyPr/>
          <a:lstStyle/>
          <a:p>
            <a:fld id="{AAC162D7-9782-4FDE-8CE3-3E79062269ED}" type="datetimeFigureOut">
              <a:rPr lang="en-GB" smtClean="0"/>
              <a:t>15/09/2026</a:t>
            </a:fld>
            <a:endParaRPr lang="en-GB"/>
          </a:p>
        </p:txBody>
      </p:sp>
      <p:sp>
        <p:nvSpPr>
          <p:cNvPr id="8" name="Fußzeilenplatzhalter 7">
            <a:extLst>
              <a:ext uri="{FF2B5EF4-FFF2-40B4-BE49-F238E27FC236}">
                <a16:creationId xmlns:a16="http://schemas.microsoft.com/office/drawing/2014/main" id="{2AA42AF9-BF58-5870-06B3-5B0AF23367FC}"/>
              </a:ext>
            </a:extLst>
          </p:cNvPr>
          <p:cNvSpPr>
            <a:spLocks noGrp="1"/>
          </p:cNvSpPr>
          <p:nvPr>
            <p:ph type="ftr" sz="quarter" idx="11"/>
          </p:nvPr>
        </p:nvSpPr>
        <p:spPr/>
        <p:txBody>
          <a:bodyPr/>
          <a:lstStyle/>
          <a:p>
            <a:endParaRPr lang="en-GB"/>
          </a:p>
        </p:txBody>
      </p:sp>
      <p:sp>
        <p:nvSpPr>
          <p:cNvPr id="9" name="Foliennummernplatzhalter 8">
            <a:extLst>
              <a:ext uri="{FF2B5EF4-FFF2-40B4-BE49-F238E27FC236}">
                <a16:creationId xmlns:a16="http://schemas.microsoft.com/office/drawing/2014/main" id="{FF3CAC94-E12D-A541-674D-94AF0D99A4EF}"/>
              </a:ext>
            </a:extLst>
          </p:cNvPr>
          <p:cNvSpPr>
            <a:spLocks noGrp="1"/>
          </p:cNvSpPr>
          <p:nvPr>
            <p:ph type="sldNum" sz="quarter" idx="12"/>
          </p:nvPr>
        </p:nvSpPr>
        <p:spPr/>
        <p:txBody>
          <a:bodyPr/>
          <a:lstStyle/>
          <a:p>
            <a:fld id="{E641BA5D-A4CE-4130-B1ED-CDFFBB80A9D0}" type="slidenum">
              <a:rPr lang="en-GB" smtClean="0"/>
              <a:t>‹#›</a:t>
            </a:fld>
            <a:endParaRPr lang="en-GB"/>
          </a:p>
        </p:txBody>
      </p:sp>
    </p:spTree>
    <p:extLst>
      <p:ext uri="{BB962C8B-B14F-4D97-AF65-F5344CB8AC3E}">
        <p14:creationId xmlns:p14="http://schemas.microsoft.com/office/powerpoint/2010/main" val="373898281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EDA0CC-FADD-40ED-BC12-5266CAA4A1D5}"/>
              </a:ext>
            </a:extLst>
          </p:cNvPr>
          <p:cNvSpPr>
            <a:spLocks noGrp="1"/>
          </p:cNvSpPr>
          <p:nvPr>
            <p:ph type="title"/>
          </p:nvPr>
        </p:nvSpPr>
        <p:spPr/>
        <p:txBody>
          <a:bodyPr/>
          <a:lstStyle/>
          <a:p>
            <a:r>
              <a:rPr lang="de-DE"/>
              <a:t>Mastertitelformat bearbeiten</a:t>
            </a:r>
            <a:endParaRPr lang="en-GB"/>
          </a:p>
        </p:txBody>
      </p:sp>
      <p:sp>
        <p:nvSpPr>
          <p:cNvPr id="3" name="Datumsplatzhalter 2">
            <a:extLst>
              <a:ext uri="{FF2B5EF4-FFF2-40B4-BE49-F238E27FC236}">
                <a16:creationId xmlns:a16="http://schemas.microsoft.com/office/drawing/2014/main" id="{F1EF36BC-2640-CFB7-C9E8-410F9FE5C74E}"/>
              </a:ext>
            </a:extLst>
          </p:cNvPr>
          <p:cNvSpPr>
            <a:spLocks noGrp="1"/>
          </p:cNvSpPr>
          <p:nvPr>
            <p:ph type="dt" sz="half" idx="10"/>
          </p:nvPr>
        </p:nvSpPr>
        <p:spPr/>
        <p:txBody>
          <a:bodyPr/>
          <a:lstStyle/>
          <a:p>
            <a:fld id="{AAC162D7-9782-4FDE-8CE3-3E79062269ED}" type="datetimeFigureOut">
              <a:rPr lang="en-GB" smtClean="0"/>
              <a:t>15/09/2026</a:t>
            </a:fld>
            <a:endParaRPr lang="en-GB"/>
          </a:p>
        </p:txBody>
      </p:sp>
      <p:sp>
        <p:nvSpPr>
          <p:cNvPr id="4" name="Fußzeilenplatzhalter 3">
            <a:extLst>
              <a:ext uri="{FF2B5EF4-FFF2-40B4-BE49-F238E27FC236}">
                <a16:creationId xmlns:a16="http://schemas.microsoft.com/office/drawing/2014/main" id="{70EB0C69-C6B7-2CC2-49DB-ACA2603AE85C}"/>
              </a:ext>
            </a:extLst>
          </p:cNvPr>
          <p:cNvSpPr>
            <a:spLocks noGrp="1"/>
          </p:cNvSpPr>
          <p:nvPr>
            <p:ph type="ftr" sz="quarter" idx="11"/>
          </p:nvPr>
        </p:nvSpPr>
        <p:spPr/>
        <p:txBody>
          <a:bodyPr/>
          <a:lstStyle/>
          <a:p>
            <a:endParaRPr lang="en-GB"/>
          </a:p>
        </p:txBody>
      </p:sp>
      <p:sp>
        <p:nvSpPr>
          <p:cNvPr id="5" name="Foliennummernplatzhalter 4">
            <a:extLst>
              <a:ext uri="{FF2B5EF4-FFF2-40B4-BE49-F238E27FC236}">
                <a16:creationId xmlns:a16="http://schemas.microsoft.com/office/drawing/2014/main" id="{0382F40A-D7B5-67EA-BB1D-B8AEFB36AF65}"/>
              </a:ext>
            </a:extLst>
          </p:cNvPr>
          <p:cNvSpPr>
            <a:spLocks noGrp="1"/>
          </p:cNvSpPr>
          <p:nvPr>
            <p:ph type="sldNum" sz="quarter" idx="12"/>
          </p:nvPr>
        </p:nvSpPr>
        <p:spPr/>
        <p:txBody>
          <a:bodyPr/>
          <a:lstStyle/>
          <a:p>
            <a:fld id="{E641BA5D-A4CE-4130-B1ED-CDFFBB80A9D0}" type="slidenum">
              <a:rPr lang="en-GB" smtClean="0"/>
              <a:t>‹#›</a:t>
            </a:fld>
            <a:endParaRPr lang="en-GB"/>
          </a:p>
        </p:txBody>
      </p:sp>
    </p:spTree>
    <p:extLst>
      <p:ext uri="{BB962C8B-B14F-4D97-AF65-F5344CB8AC3E}">
        <p14:creationId xmlns:p14="http://schemas.microsoft.com/office/powerpoint/2010/main" val="316737671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54EE6F0-D2A2-06F7-B4B6-BC2A33139D5F}"/>
              </a:ext>
            </a:extLst>
          </p:cNvPr>
          <p:cNvSpPr>
            <a:spLocks noGrp="1"/>
          </p:cNvSpPr>
          <p:nvPr>
            <p:ph type="dt" sz="half" idx="10"/>
          </p:nvPr>
        </p:nvSpPr>
        <p:spPr/>
        <p:txBody>
          <a:bodyPr/>
          <a:lstStyle/>
          <a:p>
            <a:fld id="{AAC162D7-9782-4FDE-8CE3-3E79062269ED}" type="datetimeFigureOut">
              <a:rPr lang="en-GB" smtClean="0"/>
              <a:t>15/09/2026</a:t>
            </a:fld>
            <a:endParaRPr lang="en-GB"/>
          </a:p>
        </p:txBody>
      </p:sp>
      <p:sp>
        <p:nvSpPr>
          <p:cNvPr id="3" name="Fußzeilenplatzhalter 2">
            <a:extLst>
              <a:ext uri="{FF2B5EF4-FFF2-40B4-BE49-F238E27FC236}">
                <a16:creationId xmlns:a16="http://schemas.microsoft.com/office/drawing/2014/main" id="{CDB7A206-3457-E3A7-5267-4C1A26CA4BE7}"/>
              </a:ext>
            </a:extLst>
          </p:cNvPr>
          <p:cNvSpPr>
            <a:spLocks noGrp="1"/>
          </p:cNvSpPr>
          <p:nvPr>
            <p:ph type="ftr" sz="quarter" idx="11"/>
          </p:nvPr>
        </p:nvSpPr>
        <p:spPr/>
        <p:txBody>
          <a:bodyPr/>
          <a:lstStyle/>
          <a:p>
            <a:endParaRPr lang="en-GB"/>
          </a:p>
        </p:txBody>
      </p:sp>
      <p:sp>
        <p:nvSpPr>
          <p:cNvPr id="4" name="Foliennummernplatzhalter 3">
            <a:extLst>
              <a:ext uri="{FF2B5EF4-FFF2-40B4-BE49-F238E27FC236}">
                <a16:creationId xmlns:a16="http://schemas.microsoft.com/office/drawing/2014/main" id="{A2C1D4AD-94DD-F930-751B-4F944162E161}"/>
              </a:ext>
            </a:extLst>
          </p:cNvPr>
          <p:cNvSpPr>
            <a:spLocks noGrp="1"/>
          </p:cNvSpPr>
          <p:nvPr>
            <p:ph type="sldNum" sz="quarter" idx="12"/>
          </p:nvPr>
        </p:nvSpPr>
        <p:spPr/>
        <p:txBody>
          <a:bodyPr/>
          <a:lstStyle/>
          <a:p>
            <a:fld id="{E641BA5D-A4CE-4130-B1ED-CDFFBB80A9D0}" type="slidenum">
              <a:rPr lang="en-GB" smtClean="0"/>
              <a:t>‹#›</a:t>
            </a:fld>
            <a:endParaRPr lang="en-GB"/>
          </a:p>
        </p:txBody>
      </p:sp>
    </p:spTree>
    <p:extLst>
      <p:ext uri="{BB962C8B-B14F-4D97-AF65-F5344CB8AC3E}">
        <p14:creationId xmlns:p14="http://schemas.microsoft.com/office/powerpoint/2010/main" val="232407217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E7B52F-5293-2862-5E63-F6F4C721685E}"/>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GB"/>
          </a:p>
        </p:txBody>
      </p:sp>
      <p:sp>
        <p:nvSpPr>
          <p:cNvPr id="3" name="Inhaltsplatzhalter 2">
            <a:extLst>
              <a:ext uri="{FF2B5EF4-FFF2-40B4-BE49-F238E27FC236}">
                <a16:creationId xmlns:a16="http://schemas.microsoft.com/office/drawing/2014/main" id="{281C1024-7A76-0060-F714-D2920ACB6C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Textplatzhalter 3">
            <a:extLst>
              <a:ext uri="{FF2B5EF4-FFF2-40B4-BE49-F238E27FC236}">
                <a16:creationId xmlns:a16="http://schemas.microsoft.com/office/drawing/2014/main" id="{735E61C7-79B5-E731-9832-D579512C85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440F230-F44B-B751-5388-CE35E64F0350}"/>
              </a:ext>
            </a:extLst>
          </p:cNvPr>
          <p:cNvSpPr>
            <a:spLocks noGrp="1"/>
          </p:cNvSpPr>
          <p:nvPr>
            <p:ph type="dt" sz="half" idx="10"/>
          </p:nvPr>
        </p:nvSpPr>
        <p:spPr/>
        <p:txBody>
          <a:bodyPr/>
          <a:lstStyle/>
          <a:p>
            <a:fld id="{AAC162D7-9782-4FDE-8CE3-3E79062269ED}" type="datetimeFigureOut">
              <a:rPr lang="en-GB" smtClean="0"/>
              <a:t>15/09/2026</a:t>
            </a:fld>
            <a:endParaRPr lang="en-GB"/>
          </a:p>
        </p:txBody>
      </p:sp>
      <p:sp>
        <p:nvSpPr>
          <p:cNvPr id="6" name="Fußzeilenplatzhalter 5">
            <a:extLst>
              <a:ext uri="{FF2B5EF4-FFF2-40B4-BE49-F238E27FC236}">
                <a16:creationId xmlns:a16="http://schemas.microsoft.com/office/drawing/2014/main" id="{1D86D710-E406-A76F-4CFD-C29EDF060554}"/>
              </a:ext>
            </a:extLst>
          </p:cNvPr>
          <p:cNvSpPr>
            <a:spLocks noGrp="1"/>
          </p:cNvSpPr>
          <p:nvPr>
            <p:ph type="ftr" sz="quarter" idx="11"/>
          </p:nvPr>
        </p:nvSpPr>
        <p:spPr/>
        <p:txBody>
          <a:bodyPr/>
          <a:lstStyle/>
          <a:p>
            <a:endParaRPr lang="en-GB"/>
          </a:p>
        </p:txBody>
      </p:sp>
      <p:sp>
        <p:nvSpPr>
          <p:cNvPr id="7" name="Foliennummernplatzhalter 6">
            <a:extLst>
              <a:ext uri="{FF2B5EF4-FFF2-40B4-BE49-F238E27FC236}">
                <a16:creationId xmlns:a16="http://schemas.microsoft.com/office/drawing/2014/main" id="{D85195DF-8410-1299-C81A-FB262ABB1967}"/>
              </a:ext>
            </a:extLst>
          </p:cNvPr>
          <p:cNvSpPr>
            <a:spLocks noGrp="1"/>
          </p:cNvSpPr>
          <p:nvPr>
            <p:ph type="sldNum" sz="quarter" idx="12"/>
          </p:nvPr>
        </p:nvSpPr>
        <p:spPr/>
        <p:txBody>
          <a:bodyPr/>
          <a:lstStyle/>
          <a:p>
            <a:fld id="{E641BA5D-A4CE-4130-B1ED-CDFFBB80A9D0}" type="slidenum">
              <a:rPr lang="en-GB" smtClean="0"/>
              <a:t>‹#›</a:t>
            </a:fld>
            <a:endParaRPr lang="en-GB"/>
          </a:p>
        </p:txBody>
      </p:sp>
    </p:spTree>
    <p:extLst>
      <p:ext uri="{BB962C8B-B14F-4D97-AF65-F5344CB8AC3E}">
        <p14:creationId xmlns:p14="http://schemas.microsoft.com/office/powerpoint/2010/main" val="170467960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B9251C-197B-1351-9688-F6B452293FF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GB"/>
          </a:p>
        </p:txBody>
      </p:sp>
      <p:sp>
        <p:nvSpPr>
          <p:cNvPr id="3" name="Bildplatzhalter 2">
            <a:extLst>
              <a:ext uri="{FF2B5EF4-FFF2-40B4-BE49-F238E27FC236}">
                <a16:creationId xmlns:a16="http://schemas.microsoft.com/office/drawing/2014/main" id="{D1E8D6DC-FC45-C203-CEFE-9B6085E633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platzhalter 3">
            <a:extLst>
              <a:ext uri="{FF2B5EF4-FFF2-40B4-BE49-F238E27FC236}">
                <a16:creationId xmlns:a16="http://schemas.microsoft.com/office/drawing/2014/main" id="{FAA5EC1E-442B-F4F2-D32C-037A9872A2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A91A4ACE-F080-41E8-3CB1-D685F7C0D9D8}"/>
              </a:ext>
            </a:extLst>
          </p:cNvPr>
          <p:cNvSpPr>
            <a:spLocks noGrp="1"/>
          </p:cNvSpPr>
          <p:nvPr>
            <p:ph type="dt" sz="half" idx="10"/>
          </p:nvPr>
        </p:nvSpPr>
        <p:spPr/>
        <p:txBody>
          <a:bodyPr/>
          <a:lstStyle/>
          <a:p>
            <a:fld id="{AAC162D7-9782-4FDE-8CE3-3E79062269ED}" type="datetimeFigureOut">
              <a:rPr lang="en-GB" smtClean="0"/>
              <a:t>15/09/2026</a:t>
            </a:fld>
            <a:endParaRPr lang="en-GB"/>
          </a:p>
        </p:txBody>
      </p:sp>
      <p:sp>
        <p:nvSpPr>
          <p:cNvPr id="6" name="Fußzeilenplatzhalter 5">
            <a:extLst>
              <a:ext uri="{FF2B5EF4-FFF2-40B4-BE49-F238E27FC236}">
                <a16:creationId xmlns:a16="http://schemas.microsoft.com/office/drawing/2014/main" id="{8E84B813-D513-EB13-24E9-796EC3B24727}"/>
              </a:ext>
            </a:extLst>
          </p:cNvPr>
          <p:cNvSpPr>
            <a:spLocks noGrp="1"/>
          </p:cNvSpPr>
          <p:nvPr>
            <p:ph type="ftr" sz="quarter" idx="11"/>
          </p:nvPr>
        </p:nvSpPr>
        <p:spPr/>
        <p:txBody>
          <a:bodyPr/>
          <a:lstStyle/>
          <a:p>
            <a:endParaRPr lang="en-GB"/>
          </a:p>
        </p:txBody>
      </p:sp>
      <p:sp>
        <p:nvSpPr>
          <p:cNvPr id="7" name="Foliennummernplatzhalter 6">
            <a:extLst>
              <a:ext uri="{FF2B5EF4-FFF2-40B4-BE49-F238E27FC236}">
                <a16:creationId xmlns:a16="http://schemas.microsoft.com/office/drawing/2014/main" id="{97FC2266-7B6A-8E4B-0E00-EB51D945B12D}"/>
              </a:ext>
            </a:extLst>
          </p:cNvPr>
          <p:cNvSpPr>
            <a:spLocks noGrp="1"/>
          </p:cNvSpPr>
          <p:nvPr>
            <p:ph type="sldNum" sz="quarter" idx="12"/>
          </p:nvPr>
        </p:nvSpPr>
        <p:spPr/>
        <p:txBody>
          <a:bodyPr/>
          <a:lstStyle/>
          <a:p>
            <a:fld id="{E641BA5D-A4CE-4130-B1ED-CDFFBB80A9D0}" type="slidenum">
              <a:rPr lang="en-GB" smtClean="0"/>
              <a:t>‹#›</a:t>
            </a:fld>
            <a:endParaRPr lang="en-GB"/>
          </a:p>
        </p:txBody>
      </p:sp>
    </p:spTree>
    <p:extLst>
      <p:ext uri="{BB962C8B-B14F-4D97-AF65-F5344CB8AC3E}">
        <p14:creationId xmlns:p14="http://schemas.microsoft.com/office/powerpoint/2010/main" val="318776732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A88812-8FF7-6BE9-8C35-D3AAF26131E4}"/>
              </a:ext>
            </a:extLst>
          </p:cNvPr>
          <p:cNvSpPr>
            <a:spLocks noGrp="1"/>
          </p:cNvSpPr>
          <p:nvPr>
            <p:ph type="title"/>
          </p:nvPr>
        </p:nvSpPr>
        <p:spPr/>
        <p:txBody>
          <a:bodyPr/>
          <a:lstStyle/>
          <a:p>
            <a:r>
              <a:rPr lang="de-DE"/>
              <a:t>Mastertitelformat bearbeiten</a:t>
            </a:r>
            <a:endParaRPr lang="en-GB"/>
          </a:p>
        </p:txBody>
      </p:sp>
      <p:sp>
        <p:nvSpPr>
          <p:cNvPr id="3" name="Vertikaler Textplatzhalter 2">
            <a:extLst>
              <a:ext uri="{FF2B5EF4-FFF2-40B4-BE49-F238E27FC236}">
                <a16:creationId xmlns:a16="http://schemas.microsoft.com/office/drawing/2014/main" id="{3EACD7F4-1060-EBE1-508D-340E3CC5A0AE}"/>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CB6EBDB0-3B27-A5AB-BFCB-E83EDFFEE653}"/>
              </a:ext>
            </a:extLst>
          </p:cNvPr>
          <p:cNvSpPr>
            <a:spLocks noGrp="1"/>
          </p:cNvSpPr>
          <p:nvPr>
            <p:ph type="dt" sz="half" idx="10"/>
          </p:nvPr>
        </p:nvSpPr>
        <p:spPr/>
        <p:txBody>
          <a:bodyPr/>
          <a:lstStyle/>
          <a:p>
            <a:fld id="{AAC162D7-9782-4FDE-8CE3-3E79062269ED}" type="datetimeFigureOut">
              <a:rPr lang="en-GB" smtClean="0"/>
              <a:t>15/09/2026</a:t>
            </a:fld>
            <a:endParaRPr lang="en-GB"/>
          </a:p>
        </p:txBody>
      </p:sp>
      <p:sp>
        <p:nvSpPr>
          <p:cNvPr id="5" name="Fußzeilenplatzhalter 4">
            <a:extLst>
              <a:ext uri="{FF2B5EF4-FFF2-40B4-BE49-F238E27FC236}">
                <a16:creationId xmlns:a16="http://schemas.microsoft.com/office/drawing/2014/main" id="{FB0FB44D-EF0D-48C2-64AE-AB676EDF889B}"/>
              </a:ext>
            </a:extLst>
          </p:cNvPr>
          <p:cNvSpPr>
            <a:spLocks noGrp="1"/>
          </p:cNvSpPr>
          <p:nvPr>
            <p:ph type="ftr" sz="quarter" idx="11"/>
          </p:nvPr>
        </p:nvSpPr>
        <p:spPr/>
        <p:txBody>
          <a:bodyPr/>
          <a:lstStyle/>
          <a:p>
            <a:endParaRPr lang="en-GB"/>
          </a:p>
        </p:txBody>
      </p:sp>
      <p:sp>
        <p:nvSpPr>
          <p:cNvPr id="6" name="Foliennummernplatzhalter 5">
            <a:extLst>
              <a:ext uri="{FF2B5EF4-FFF2-40B4-BE49-F238E27FC236}">
                <a16:creationId xmlns:a16="http://schemas.microsoft.com/office/drawing/2014/main" id="{6F851572-EE70-BEAD-53A9-C10A0836ADEF}"/>
              </a:ext>
            </a:extLst>
          </p:cNvPr>
          <p:cNvSpPr>
            <a:spLocks noGrp="1"/>
          </p:cNvSpPr>
          <p:nvPr>
            <p:ph type="sldNum" sz="quarter" idx="12"/>
          </p:nvPr>
        </p:nvSpPr>
        <p:spPr/>
        <p:txBody>
          <a:bodyPr/>
          <a:lstStyle/>
          <a:p>
            <a:fld id="{E641BA5D-A4CE-4130-B1ED-CDFFBB80A9D0}" type="slidenum">
              <a:rPr lang="en-GB" smtClean="0"/>
              <a:t>‹#›</a:t>
            </a:fld>
            <a:endParaRPr lang="en-GB"/>
          </a:p>
        </p:txBody>
      </p:sp>
    </p:spTree>
    <p:extLst>
      <p:ext uri="{BB962C8B-B14F-4D97-AF65-F5344CB8AC3E}">
        <p14:creationId xmlns:p14="http://schemas.microsoft.com/office/powerpoint/2010/main" val="135503168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68AFBA91-CA54-42F0-28AC-58659A46FD40}"/>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en-GB"/>
          </a:p>
        </p:txBody>
      </p:sp>
      <p:sp>
        <p:nvSpPr>
          <p:cNvPr id="3" name="Vertikaler Textplatzhalter 2">
            <a:extLst>
              <a:ext uri="{FF2B5EF4-FFF2-40B4-BE49-F238E27FC236}">
                <a16:creationId xmlns:a16="http://schemas.microsoft.com/office/drawing/2014/main" id="{B99D085C-6D9A-16AA-D5F6-91239FDF9079}"/>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79FCB94F-1C32-BD46-0272-404AA64F9BFA}"/>
              </a:ext>
            </a:extLst>
          </p:cNvPr>
          <p:cNvSpPr>
            <a:spLocks noGrp="1"/>
          </p:cNvSpPr>
          <p:nvPr>
            <p:ph type="dt" sz="half" idx="10"/>
          </p:nvPr>
        </p:nvSpPr>
        <p:spPr/>
        <p:txBody>
          <a:bodyPr/>
          <a:lstStyle/>
          <a:p>
            <a:fld id="{AAC162D7-9782-4FDE-8CE3-3E79062269ED}" type="datetimeFigureOut">
              <a:rPr lang="en-GB" smtClean="0"/>
              <a:t>15/09/2026</a:t>
            </a:fld>
            <a:endParaRPr lang="en-GB"/>
          </a:p>
        </p:txBody>
      </p:sp>
      <p:sp>
        <p:nvSpPr>
          <p:cNvPr id="5" name="Fußzeilenplatzhalter 4">
            <a:extLst>
              <a:ext uri="{FF2B5EF4-FFF2-40B4-BE49-F238E27FC236}">
                <a16:creationId xmlns:a16="http://schemas.microsoft.com/office/drawing/2014/main" id="{C28DFFAE-38BB-214E-021A-F5D88B554A83}"/>
              </a:ext>
            </a:extLst>
          </p:cNvPr>
          <p:cNvSpPr>
            <a:spLocks noGrp="1"/>
          </p:cNvSpPr>
          <p:nvPr>
            <p:ph type="ftr" sz="quarter" idx="11"/>
          </p:nvPr>
        </p:nvSpPr>
        <p:spPr/>
        <p:txBody>
          <a:bodyPr/>
          <a:lstStyle/>
          <a:p>
            <a:endParaRPr lang="en-GB"/>
          </a:p>
        </p:txBody>
      </p:sp>
      <p:sp>
        <p:nvSpPr>
          <p:cNvPr id="6" name="Foliennummernplatzhalter 5">
            <a:extLst>
              <a:ext uri="{FF2B5EF4-FFF2-40B4-BE49-F238E27FC236}">
                <a16:creationId xmlns:a16="http://schemas.microsoft.com/office/drawing/2014/main" id="{D8609056-C09C-BB06-6BAF-C4D355275F4D}"/>
              </a:ext>
            </a:extLst>
          </p:cNvPr>
          <p:cNvSpPr>
            <a:spLocks noGrp="1"/>
          </p:cNvSpPr>
          <p:nvPr>
            <p:ph type="sldNum" sz="quarter" idx="12"/>
          </p:nvPr>
        </p:nvSpPr>
        <p:spPr/>
        <p:txBody>
          <a:bodyPr/>
          <a:lstStyle/>
          <a:p>
            <a:fld id="{E641BA5D-A4CE-4130-B1ED-CDFFBB80A9D0}" type="slidenum">
              <a:rPr lang="en-GB" smtClean="0"/>
              <a:t>‹#›</a:t>
            </a:fld>
            <a:endParaRPr lang="en-GB"/>
          </a:p>
        </p:txBody>
      </p:sp>
    </p:spTree>
    <p:extLst>
      <p:ext uri="{BB962C8B-B14F-4D97-AF65-F5344CB8AC3E}">
        <p14:creationId xmlns:p14="http://schemas.microsoft.com/office/powerpoint/2010/main" val="162674518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2 _ Left-aligned section slide over color">
  <p:cSld name="2 _ Left-aligned section slide over color">
    <p:spTree>
      <p:nvGrpSpPr>
        <p:cNvPr id="1" name="Shape 57"/>
        <p:cNvGrpSpPr/>
        <p:nvPr/>
      </p:nvGrpSpPr>
      <p:grpSpPr>
        <a:xfrm>
          <a:off x="0" y="0"/>
          <a:ext cx="0" cy="0"/>
          <a:chOff x="0" y="0"/>
          <a:chExt cx="0" cy="0"/>
        </a:xfrm>
      </p:grpSpPr>
      <p:sp>
        <p:nvSpPr>
          <p:cNvPr id="58" name="Google Shape;58;p8"/>
          <p:cNvSpPr>
            <a:spLocks noGrp="1"/>
          </p:cNvSpPr>
          <p:nvPr>
            <p:ph type="pic" idx="2"/>
          </p:nvPr>
        </p:nvSpPr>
        <p:spPr>
          <a:xfrm>
            <a:off x="6908114" y="855525"/>
            <a:ext cx="5102689" cy="5740400"/>
          </a:xfrm>
          <a:prstGeom prst="rect">
            <a:avLst/>
          </a:prstGeom>
          <a:blipFill rotWithShape="1">
            <a:blip r:embed="rId2">
              <a:alphaModFix/>
            </a:blip>
            <a:stretch>
              <a:fillRect/>
            </a:stretch>
          </a:blipFill>
          <a:ln>
            <a:noFill/>
          </a:ln>
        </p:spPr>
        <p:txBody>
          <a:bodyPr spcFirstLastPara="1" tIns="451800" anchor="ctr">
            <a:noAutofit/>
          </a:bodyPr>
          <a:lstStyle>
            <a:lvl1pPr marR="0" lvl="0" algn="ctr" rtl="0">
              <a:lnSpc>
                <a:spcPct val="184678"/>
              </a:lnSpc>
              <a:spcBef>
                <a:spcPts val="450"/>
              </a:spcBef>
              <a:spcAft>
                <a:spcPts val="0"/>
              </a:spcAft>
              <a:buClr>
                <a:srgbClr val="007DBA"/>
              </a:buClr>
              <a:buSzPts val="731"/>
              <a:buFont typeface="Arial"/>
              <a:buNone/>
              <a:defRPr sz="731" b="1" i="0" u="none" strike="noStrike" cap="none">
                <a:solidFill>
                  <a:srgbClr val="FFFFFF"/>
                </a:solidFill>
                <a:latin typeface="Arial"/>
                <a:ea typeface="Arial"/>
                <a:cs typeface="Arial"/>
                <a:sym typeface="Arial"/>
              </a:defRPr>
            </a:lvl1pPr>
            <a:lvl2pPr marR="0" lvl="1"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2pPr>
            <a:lvl3pPr marR="0" lvl="2"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3pPr>
            <a:lvl4pPr marR="0" lvl="3"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4pPr>
            <a:lvl5pPr marR="0" lvl="4"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6pPr>
            <a:lvl7pPr marR="0" lvl="6"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7pPr>
            <a:lvl8pPr marR="0" lvl="7"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8pPr>
            <a:lvl9pPr marR="0" lvl="8"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59" name="Google Shape;59;p8"/>
          <p:cNvSpPr txBox="1">
            <a:spLocks noGrp="1"/>
          </p:cNvSpPr>
          <p:nvPr>
            <p:ph type="ctrTitle"/>
          </p:nvPr>
        </p:nvSpPr>
        <p:spPr>
          <a:xfrm>
            <a:off x="240810" y="877185"/>
            <a:ext cx="6464791" cy="852715"/>
          </a:xfrm>
          <a:prstGeom prst="rect">
            <a:avLst/>
          </a:prstGeom>
          <a:solidFill>
            <a:srgbClr val="003466"/>
          </a:solidFill>
          <a:ln>
            <a:noFill/>
          </a:ln>
        </p:spPr>
        <p:txBody>
          <a:bodyPr spcFirstLastPara="1" lIns="182875" tIns="182875" rIns="182875" bIns="182875" anchor="ctr">
            <a:noAutofit/>
          </a:bodyPr>
          <a:lstStyle>
            <a:lvl1pPr lvl="0" algn="l">
              <a:lnSpc>
                <a:spcPct val="93750"/>
              </a:lnSpc>
              <a:spcBef>
                <a:spcPts val="0"/>
              </a:spcBef>
              <a:spcAft>
                <a:spcPts val="0"/>
              </a:spcAft>
              <a:buClr>
                <a:schemeClr val="lt1"/>
              </a:buClr>
              <a:buSzPts val="2400"/>
              <a:buFont typeface="Arial"/>
              <a:buNone/>
              <a:defRPr sz="24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8"/>
          <p:cNvSpPr txBox="1">
            <a:spLocks noGrp="1"/>
          </p:cNvSpPr>
          <p:nvPr>
            <p:ph type="body" idx="1"/>
          </p:nvPr>
        </p:nvSpPr>
        <p:spPr>
          <a:xfrm>
            <a:off x="240810" y="1875154"/>
            <a:ext cx="6464791" cy="4720772"/>
          </a:xfrm>
          <a:prstGeom prst="rect">
            <a:avLst/>
          </a:prstGeom>
          <a:solidFill>
            <a:srgbClr val="5492CD"/>
          </a:solidFill>
          <a:ln>
            <a:noFill/>
          </a:ln>
        </p:spPr>
        <p:txBody>
          <a:bodyPr spcFirstLastPara="1" lIns="182875" tIns="182875" rIns="182875" bIns="182875" anchor="ctr">
            <a:noAutofit/>
          </a:bodyPr>
          <a:lstStyle>
            <a:lvl1pPr marL="457200" lvl="0" indent="-323850" algn="l">
              <a:lnSpc>
                <a:spcPct val="90000"/>
              </a:lnSpc>
              <a:spcBef>
                <a:spcPts val="450"/>
              </a:spcBef>
              <a:spcAft>
                <a:spcPts val="0"/>
              </a:spcAft>
              <a:buClr>
                <a:schemeClr val="lt1"/>
              </a:buClr>
              <a:buSzPts val="1500"/>
              <a:buFont typeface="Arial"/>
              <a:buChar char="•"/>
              <a:defRPr sz="1500">
                <a:solidFill>
                  <a:schemeClr val="lt1"/>
                </a:solidFill>
              </a:defRPr>
            </a:lvl1pPr>
            <a:lvl2pPr marL="914400" lvl="1" indent="-323850" algn="l">
              <a:lnSpc>
                <a:spcPct val="90000"/>
              </a:lnSpc>
              <a:spcBef>
                <a:spcPts val="900"/>
              </a:spcBef>
              <a:spcAft>
                <a:spcPts val="0"/>
              </a:spcAft>
              <a:buClr>
                <a:schemeClr val="lt1"/>
              </a:buClr>
              <a:buSzPts val="1500"/>
              <a:buFont typeface="Arial"/>
              <a:buChar char="•"/>
              <a:defRPr sz="1500">
                <a:solidFill>
                  <a:schemeClr val="lt1"/>
                </a:solidFill>
              </a:defRPr>
            </a:lvl2pPr>
            <a:lvl3pPr marL="1371600" lvl="2" indent="-323850" algn="l">
              <a:lnSpc>
                <a:spcPct val="90000"/>
              </a:lnSpc>
              <a:spcBef>
                <a:spcPts val="900"/>
              </a:spcBef>
              <a:spcAft>
                <a:spcPts val="0"/>
              </a:spcAft>
              <a:buClr>
                <a:schemeClr val="lt1"/>
              </a:buClr>
              <a:buSzPts val="1500"/>
              <a:buFont typeface="Arial"/>
              <a:buChar char="•"/>
              <a:defRPr sz="1500">
                <a:solidFill>
                  <a:schemeClr val="lt1"/>
                </a:solidFill>
              </a:defRPr>
            </a:lvl3pPr>
            <a:lvl4pPr marL="1828800" lvl="3" indent="-323850" algn="l">
              <a:lnSpc>
                <a:spcPct val="90000"/>
              </a:lnSpc>
              <a:spcBef>
                <a:spcPts val="900"/>
              </a:spcBef>
              <a:spcAft>
                <a:spcPts val="0"/>
              </a:spcAft>
              <a:buClr>
                <a:schemeClr val="lt1"/>
              </a:buClr>
              <a:buSzPts val="1500"/>
              <a:buFont typeface="Arial"/>
              <a:buChar char="•"/>
              <a:defRPr sz="1500">
                <a:solidFill>
                  <a:schemeClr val="lt1"/>
                </a:solidFill>
              </a:defRPr>
            </a:lvl4pPr>
            <a:lvl5pPr marL="2286000" lvl="4" indent="-323850" algn="l">
              <a:lnSpc>
                <a:spcPct val="90000"/>
              </a:lnSpc>
              <a:spcBef>
                <a:spcPts val="900"/>
              </a:spcBef>
              <a:spcAft>
                <a:spcPts val="0"/>
              </a:spcAft>
              <a:buClr>
                <a:schemeClr val="lt1"/>
              </a:buClr>
              <a:buSzPts val="1500"/>
              <a:buFont typeface="Arial"/>
              <a:buChar char="•"/>
              <a:defRPr sz="1500">
                <a:solidFill>
                  <a:schemeClr val="lt1"/>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1295052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6_Custom Layout">
  <p:cSld name="6_Custom Layout">
    <p:spTree>
      <p:nvGrpSpPr>
        <p:cNvPr id="1" name="Shape 61"/>
        <p:cNvGrpSpPr/>
        <p:nvPr/>
      </p:nvGrpSpPr>
      <p:grpSpPr>
        <a:xfrm>
          <a:off x="0" y="0"/>
          <a:ext cx="0" cy="0"/>
          <a:chOff x="0" y="0"/>
          <a:chExt cx="0" cy="0"/>
        </a:xfrm>
      </p:grpSpPr>
      <p:sp>
        <p:nvSpPr>
          <p:cNvPr id="62" name="Google Shape;62;p9"/>
          <p:cNvSpPr>
            <a:spLocks noGrp="1"/>
          </p:cNvSpPr>
          <p:nvPr>
            <p:ph type="pic" idx="2"/>
          </p:nvPr>
        </p:nvSpPr>
        <p:spPr>
          <a:xfrm>
            <a:off x="520091" y="1384180"/>
            <a:ext cx="2520192" cy="3534655"/>
          </a:xfrm>
          <a:prstGeom prst="rect">
            <a:avLst/>
          </a:prstGeom>
          <a:noFill/>
          <a:ln>
            <a:noFill/>
          </a:ln>
        </p:spPr>
        <p:txBody>
          <a:bodyPr spcFirstLastPara="1" anchor="ctr" anchorCtr="1">
            <a:noAutofit/>
          </a:bodyPr>
          <a:lstStyle>
            <a:lvl1pPr marR="0" lvl="0" algn="ctr" rtl="0">
              <a:lnSpc>
                <a:spcPct val="171319"/>
              </a:lnSpc>
              <a:spcBef>
                <a:spcPts val="450"/>
              </a:spcBef>
              <a:spcAft>
                <a:spcPts val="0"/>
              </a:spcAft>
              <a:buClr>
                <a:srgbClr val="007DBA"/>
              </a:buClr>
              <a:buSzPts val="788"/>
              <a:buFont typeface="Arial"/>
              <a:buNone/>
              <a:defRPr sz="788" b="0" i="0" u="none" strike="noStrike" cap="none">
                <a:solidFill>
                  <a:srgbClr val="007DBA"/>
                </a:solidFill>
                <a:latin typeface="Arial"/>
                <a:ea typeface="Arial"/>
                <a:cs typeface="Arial"/>
                <a:sym typeface="Arial"/>
              </a:defRPr>
            </a:lvl1pPr>
            <a:lvl2pPr marR="0" lvl="1" algn="l" rtl="0">
              <a:lnSpc>
                <a:spcPct val="77408"/>
              </a:lnSpc>
              <a:spcBef>
                <a:spcPts val="900"/>
              </a:spcBef>
              <a:spcAft>
                <a:spcPts val="0"/>
              </a:spcAft>
              <a:buClr>
                <a:srgbClr val="007DBA"/>
              </a:buClr>
              <a:buSzPts val="1744"/>
              <a:buFont typeface="Arial"/>
              <a:buNone/>
              <a:defRPr sz="1744" b="0" i="0" u="none" strike="noStrike" cap="none">
                <a:solidFill>
                  <a:srgbClr val="007DBA"/>
                </a:solidFill>
                <a:latin typeface="Arial"/>
                <a:ea typeface="Arial"/>
                <a:cs typeface="Arial"/>
                <a:sym typeface="Arial"/>
              </a:defRPr>
            </a:lvl2pPr>
            <a:lvl3pPr marR="0" lvl="2" algn="l" rtl="0">
              <a:lnSpc>
                <a:spcPct val="88874"/>
              </a:lnSpc>
              <a:spcBef>
                <a:spcPts val="900"/>
              </a:spcBef>
              <a:spcAft>
                <a:spcPts val="0"/>
              </a:spcAft>
              <a:buClr>
                <a:srgbClr val="007DBA"/>
              </a:buClr>
              <a:buSzPts val="1519"/>
              <a:buFont typeface="Arial"/>
              <a:buNone/>
              <a:defRPr sz="1519" b="0" i="0" u="none" strike="noStrike" cap="none">
                <a:solidFill>
                  <a:srgbClr val="007DBA"/>
                </a:solidFill>
                <a:latin typeface="Arial"/>
                <a:ea typeface="Arial"/>
                <a:cs typeface="Arial"/>
                <a:sym typeface="Arial"/>
              </a:defRPr>
            </a:lvl3pPr>
            <a:lvl4pPr marR="0" lvl="3"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4pPr>
            <a:lvl5pPr marR="0" lvl="4"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6pPr>
            <a:lvl7pPr marR="0" lvl="6"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7pPr>
            <a:lvl8pPr marR="0" lvl="7"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8pPr>
            <a:lvl9pPr marR="0" lvl="8"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63" name="Google Shape;63;p9"/>
          <p:cNvSpPr txBox="1">
            <a:spLocks noGrp="1"/>
          </p:cNvSpPr>
          <p:nvPr>
            <p:ph type="ctrTitle"/>
          </p:nvPr>
        </p:nvSpPr>
        <p:spPr>
          <a:xfrm>
            <a:off x="520091" y="978276"/>
            <a:ext cx="12007843" cy="811807"/>
          </a:xfrm>
          <a:prstGeom prst="rect">
            <a:avLst/>
          </a:prstGeom>
          <a:noFill/>
          <a:ln>
            <a:noFill/>
          </a:ln>
        </p:spPr>
        <p:txBody>
          <a:bodyPr spcFirstLastPara="1" rIns="0" anchor="ctr">
            <a:noAutofit/>
          </a:bodyPr>
          <a:lstStyle>
            <a:lvl1pPr lvl="0" algn="l">
              <a:lnSpc>
                <a:spcPct val="86666"/>
              </a:lnSpc>
              <a:spcBef>
                <a:spcPts val="0"/>
              </a:spcBef>
              <a:spcAft>
                <a:spcPts val="0"/>
              </a:spcAft>
              <a:buClr>
                <a:srgbClr val="003466"/>
              </a:buClr>
              <a:buSzPts val="2250"/>
              <a:buFont typeface="Arial"/>
              <a:buNone/>
              <a:defRPr sz="2250" b="1" cap="none">
                <a:solidFill>
                  <a:srgbClr val="00346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9"/>
          <p:cNvSpPr txBox="1">
            <a:spLocks noGrp="1"/>
          </p:cNvSpPr>
          <p:nvPr>
            <p:ph type="body" idx="1"/>
          </p:nvPr>
        </p:nvSpPr>
        <p:spPr>
          <a:xfrm>
            <a:off x="520094" y="5099914"/>
            <a:ext cx="2520191" cy="1416148"/>
          </a:xfrm>
          <a:prstGeom prst="rect">
            <a:avLst/>
          </a:prstGeom>
          <a:noFill/>
          <a:ln>
            <a:noFill/>
          </a:ln>
        </p:spPr>
        <p:txBody>
          <a:bodyPr spcFirstLastPara="1">
            <a:noAutofit/>
          </a:bodyPr>
          <a:lstStyle>
            <a:lvl1pPr marL="457200" lvl="0" indent="-228600" algn="l">
              <a:lnSpc>
                <a:spcPct val="90000"/>
              </a:lnSpc>
              <a:spcBef>
                <a:spcPts val="450"/>
              </a:spcBef>
              <a:spcAft>
                <a:spcPts val="0"/>
              </a:spcAft>
              <a:buClr>
                <a:srgbClr val="0C68AC"/>
              </a:buClr>
              <a:buSzPts val="1500"/>
              <a:buNone/>
              <a:defRPr sz="1500">
                <a:solidFill>
                  <a:srgbClr val="565762"/>
                </a:solidFill>
              </a:defRPr>
            </a:lvl1pPr>
            <a:lvl2pPr marL="914400" lvl="1" indent="-228600" algn="l">
              <a:lnSpc>
                <a:spcPct val="90000"/>
              </a:lnSpc>
              <a:spcBef>
                <a:spcPts val="900"/>
              </a:spcBef>
              <a:spcAft>
                <a:spcPts val="0"/>
              </a:spcAft>
              <a:buClr>
                <a:srgbClr val="0C68AC"/>
              </a:buClr>
              <a:buSzPts val="1500"/>
              <a:buNone/>
              <a:defRPr sz="1500">
                <a:solidFill>
                  <a:srgbClr val="565762"/>
                </a:solidFill>
              </a:defRPr>
            </a:lvl2pPr>
            <a:lvl3pPr marL="1371600" lvl="2" indent="-228600" algn="l">
              <a:lnSpc>
                <a:spcPct val="90000"/>
              </a:lnSpc>
              <a:spcBef>
                <a:spcPts val="900"/>
              </a:spcBef>
              <a:spcAft>
                <a:spcPts val="0"/>
              </a:spcAft>
              <a:buClr>
                <a:srgbClr val="0C68AC"/>
              </a:buClr>
              <a:buSzPts val="1500"/>
              <a:buNone/>
              <a:defRPr sz="1500">
                <a:solidFill>
                  <a:srgbClr val="565762"/>
                </a:solidFill>
              </a:defRPr>
            </a:lvl3pPr>
            <a:lvl4pPr marL="1828800" lvl="3" indent="-228600" algn="l">
              <a:lnSpc>
                <a:spcPct val="90000"/>
              </a:lnSpc>
              <a:spcBef>
                <a:spcPts val="900"/>
              </a:spcBef>
              <a:spcAft>
                <a:spcPts val="0"/>
              </a:spcAft>
              <a:buClr>
                <a:srgbClr val="0C68AC"/>
              </a:buClr>
              <a:buSzPts val="1500"/>
              <a:buNone/>
              <a:defRPr sz="1500">
                <a:solidFill>
                  <a:srgbClr val="565762"/>
                </a:solidFill>
              </a:defRPr>
            </a:lvl4pPr>
            <a:lvl5pPr marL="2286000" lvl="4" indent="-228600" algn="l">
              <a:lnSpc>
                <a:spcPct val="90000"/>
              </a:lnSpc>
              <a:spcBef>
                <a:spcPts val="900"/>
              </a:spcBef>
              <a:spcAft>
                <a:spcPts val="0"/>
              </a:spcAft>
              <a:buClr>
                <a:srgbClr val="0C68AC"/>
              </a:buClr>
              <a:buSzPts val="1500"/>
              <a:buNone/>
              <a:defRPr sz="1500">
                <a:solidFill>
                  <a:srgbClr val="565762"/>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5" name="Google Shape;65;p9"/>
          <p:cNvSpPr>
            <a:spLocks noGrp="1"/>
          </p:cNvSpPr>
          <p:nvPr>
            <p:ph type="pic" idx="3"/>
          </p:nvPr>
        </p:nvSpPr>
        <p:spPr>
          <a:xfrm>
            <a:off x="3346885" y="1384180"/>
            <a:ext cx="2520192" cy="3534655"/>
          </a:xfrm>
          <a:prstGeom prst="rect">
            <a:avLst/>
          </a:prstGeom>
          <a:noFill/>
          <a:ln>
            <a:noFill/>
          </a:ln>
        </p:spPr>
        <p:txBody>
          <a:bodyPr spcFirstLastPara="1" anchor="ctr" anchorCtr="1">
            <a:noAutofit/>
          </a:bodyPr>
          <a:lstStyle>
            <a:lvl1pPr marR="0" lvl="0" algn="ctr" rtl="0">
              <a:lnSpc>
                <a:spcPct val="171319"/>
              </a:lnSpc>
              <a:spcBef>
                <a:spcPts val="450"/>
              </a:spcBef>
              <a:spcAft>
                <a:spcPts val="0"/>
              </a:spcAft>
              <a:buClr>
                <a:srgbClr val="007DBA"/>
              </a:buClr>
              <a:buSzPts val="788"/>
              <a:buFont typeface="Arial"/>
              <a:buNone/>
              <a:defRPr sz="788" b="0" i="0" u="none" strike="noStrike" cap="none">
                <a:solidFill>
                  <a:srgbClr val="007DBA"/>
                </a:solidFill>
                <a:latin typeface="Arial"/>
                <a:ea typeface="Arial"/>
                <a:cs typeface="Arial"/>
                <a:sym typeface="Arial"/>
              </a:defRPr>
            </a:lvl1pPr>
            <a:lvl2pPr marR="0" lvl="1" algn="l" rtl="0">
              <a:lnSpc>
                <a:spcPct val="77408"/>
              </a:lnSpc>
              <a:spcBef>
                <a:spcPts val="900"/>
              </a:spcBef>
              <a:spcAft>
                <a:spcPts val="0"/>
              </a:spcAft>
              <a:buClr>
                <a:srgbClr val="007DBA"/>
              </a:buClr>
              <a:buSzPts val="1744"/>
              <a:buFont typeface="Arial"/>
              <a:buNone/>
              <a:defRPr sz="1744" b="0" i="0" u="none" strike="noStrike" cap="none">
                <a:solidFill>
                  <a:srgbClr val="007DBA"/>
                </a:solidFill>
                <a:latin typeface="Arial"/>
                <a:ea typeface="Arial"/>
                <a:cs typeface="Arial"/>
                <a:sym typeface="Arial"/>
              </a:defRPr>
            </a:lvl2pPr>
            <a:lvl3pPr marR="0" lvl="2" algn="l" rtl="0">
              <a:lnSpc>
                <a:spcPct val="88874"/>
              </a:lnSpc>
              <a:spcBef>
                <a:spcPts val="900"/>
              </a:spcBef>
              <a:spcAft>
                <a:spcPts val="0"/>
              </a:spcAft>
              <a:buClr>
                <a:srgbClr val="007DBA"/>
              </a:buClr>
              <a:buSzPts val="1519"/>
              <a:buFont typeface="Arial"/>
              <a:buNone/>
              <a:defRPr sz="1519" b="0" i="0" u="none" strike="noStrike" cap="none">
                <a:solidFill>
                  <a:srgbClr val="007DBA"/>
                </a:solidFill>
                <a:latin typeface="Arial"/>
                <a:ea typeface="Arial"/>
                <a:cs typeface="Arial"/>
                <a:sym typeface="Arial"/>
              </a:defRPr>
            </a:lvl3pPr>
            <a:lvl4pPr marR="0" lvl="3"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4pPr>
            <a:lvl5pPr marR="0" lvl="4"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6pPr>
            <a:lvl7pPr marR="0" lvl="6"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7pPr>
            <a:lvl8pPr marR="0" lvl="7"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8pPr>
            <a:lvl9pPr marR="0" lvl="8"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66" name="Google Shape;66;p9"/>
          <p:cNvSpPr txBox="1">
            <a:spLocks noGrp="1"/>
          </p:cNvSpPr>
          <p:nvPr>
            <p:ph type="body" idx="4"/>
          </p:nvPr>
        </p:nvSpPr>
        <p:spPr>
          <a:xfrm>
            <a:off x="3346889" y="5099914"/>
            <a:ext cx="2520191" cy="1416148"/>
          </a:xfrm>
          <a:prstGeom prst="rect">
            <a:avLst/>
          </a:prstGeom>
          <a:noFill/>
          <a:ln>
            <a:noFill/>
          </a:ln>
        </p:spPr>
        <p:txBody>
          <a:bodyPr spcFirstLastPara="1">
            <a:noAutofit/>
          </a:bodyPr>
          <a:lstStyle>
            <a:lvl1pPr marL="457200" lvl="0" indent="-228600" algn="l">
              <a:lnSpc>
                <a:spcPct val="90000"/>
              </a:lnSpc>
              <a:spcBef>
                <a:spcPts val="450"/>
              </a:spcBef>
              <a:spcAft>
                <a:spcPts val="0"/>
              </a:spcAft>
              <a:buClr>
                <a:srgbClr val="0C68AC"/>
              </a:buClr>
              <a:buSzPts val="1500"/>
              <a:buNone/>
              <a:defRPr sz="1500">
                <a:solidFill>
                  <a:srgbClr val="565762"/>
                </a:solidFill>
              </a:defRPr>
            </a:lvl1pPr>
            <a:lvl2pPr marL="914400" lvl="1" indent="-228600" algn="l">
              <a:lnSpc>
                <a:spcPct val="90000"/>
              </a:lnSpc>
              <a:spcBef>
                <a:spcPts val="900"/>
              </a:spcBef>
              <a:spcAft>
                <a:spcPts val="0"/>
              </a:spcAft>
              <a:buClr>
                <a:srgbClr val="0C68AC"/>
              </a:buClr>
              <a:buSzPts val="1500"/>
              <a:buNone/>
              <a:defRPr sz="1500">
                <a:solidFill>
                  <a:srgbClr val="565762"/>
                </a:solidFill>
              </a:defRPr>
            </a:lvl2pPr>
            <a:lvl3pPr marL="1371600" lvl="2" indent="-228600" algn="l">
              <a:lnSpc>
                <a:spcPct val="90000"/>
              </a:lnSpc>
              <a:spcBef>
                <a:spcPts val="900"/>
              </a:spcBef>
              <a:spcAft>
                <a:spcPts val="0"/>
              </a:spcAft>
              <a:buClr>
                <a:srgbClr val="0C68AC"/>
              </a:buClr>
              <a:buSzPts val="1500"/>
              <a:buNone/>
              <a:defRPr sz="1500">
                <a:solidFill>
                  <a:srgbClr val="565762"/>
                </a:solidFill>
              </a:defRPr>
            </a:lvl3pPr>
            <a:lvl4pPr marL="1828800" lvl="3" indent="-228600" algn="l">
              <a:lnSpc>
                <a:spcPct val="90000"/>
              </a:lnSpc>
              <a:spcBef>
                <a:spcPts val="900"/>
              </a:spcBef>
              <a:spcAft>
                <a:spcPts val="0"/>
              </a:spcAft>
              <a:buClr>
                <a:srgbClr val="0C68AC"/>
              </a:buClr>
              <a:buSzPts val="1500"/>
              <a:buNone/>
              <a:defRPr sz="1500">
                <a:solidFill>
                  <a:srgbClr val="565762"/>
                </a:solidFill>
              </a:defRPr>
            </a:lvl4pPr>
            <a:lvl5pPr marL="2286000" lvl="4" indent="-228600" algn="l">
              <a:lnSpc>
                <a:spcPct val="90000"/>
              </a:lnSpc>
              <a:spcBef>
                <a:spcPts val="900"/>
              </a:spcBef>
              <a:spcAft>
                <a:spcPts val="0"/>
              </a:spcAft>
              <a:buClr>
                <a:srgbClr val="0C68AC"/>
              </a:buClr>
              <a:buSzPts val="1500"/>
              <a:buNone/>
              <a:defRPr sz="1500">
                <a:solidFill>
                  <a:srgbClr val="565762"/>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7" name="Google Shape;67;p9"/>
          <p:cNvSpPr>
            <a:spLocks noGrp="1"/>
          </p:cNvSpPr>
          <p:nvPr>
            <p:ph type="pic" idx="5"/>
          </p:nvPr>
        </p:nvSpPr>
        <p:spPr>
          <a:xfrm>
            <a:off x="6173680" y="1384180"/>
            <a:ext cx="2520192" cy="3534655"/>
          </a:xfrm>
          <a:prstGeom prst="rect">
            <a:avLst/>
          </a:prstGeom>
          <a:noFill/>
          <a:ln>
            <a:noFill/>
          </a:ln>
        </p:spPr>
        <p:txBody>
          <a:bodyPr spcFirstLastPara="1" anchor="ctr" anchorCtr="1">
            <a:noAutofit/>
          </a:bodyPr>
          <a:lstStyle>
            <a:lvl1pPr marR="0" lvl="0" algn="ctr" rtl="0">
              <a:lnSpc>
                <a:spcPct val="171319"/>
              </a:lnSpc>
              <a:spcBef>
                <a:spcPts val="450"/>
              </a:spcBef>
              <a:spcAft>
                <a:spcPts val="0"/>
              </a:spcAft>
              <a:buClr>
                <a:srgbClr val="007DBA"/>
              </a:buClr>
              <a:buSzPts val="788"/>
              <a:buFont typeface="Arial"/>
              <a:buNone/>
              <a:defRPr sz="788" b="0" i="0" u="none" strike="noStrike" cap="none">
                <a:solidFill>
                  <a:srgbClr val="007DBA"/>
                </a:solidFill>
                <a:latin typeface="Arial"/>
                <a:ea typeface="Arial"/>
                <a:cs typeface="Arial"/>
                <a:sym typeface="Arial"/>
              </a:defRPr>
            </a:lvl1pPr>
            <a:lvl2pPr marR="0" lvl="1" algn="l" rtl="0">
              <a:lnSpc>
                <a:spcPct val="77408"/>
              </a:lnSpc>
              <a:spcBef>
                <a:spcPts val="900"/>
              </a:spcBef>
              <a:spcAft>
                <a:spcPts val="0"/>
              </a:spcAft>
              <a:buClr>
                <a:srgbClr val="007DBA"/>
              </a:buClr>
              <a:buSzPts val="1744"/>
              <a:buFont typeface="Arial"/>
              <a:buNone/>
              <a:defRPr sz="1744" b="0" i="0" u="none" strike="noStrike" cap="none">
                <a:solidFill>
                  <a:srgbClr val="007DBA"/>
                </a:solidFill>
                <a:latin typeface="Arial"/>
                <a:ea typeface="Arial"/>
                <a:cs typeface="Arial"/>
                <a:sym typeface="Arial"/>
              </a:defRPr>
            </a:lvl2pPr>
            <a:lvl3pPr marR="0" lvl="2" algn="l" rtl="0">
              <a:lnSpc>
                <a:spcPct val="88874"/>
              </a:lnSpc>
              <a:spcBef>
                <a:spcPts val="900"/>
              </a:spcBef>
              <a:spcAft>
                <a:spcPts val="0"/>
              </a:spcAft>
              <a:buClr>
                <a:srgbClr val="007DBA"/>
              </a:buClr>
              <a:buSzPts val="1519"/>
              <a:buFont typeface="Arial"/>
              <a:buNone/>
              <a:defRPr sz="1519" b="0" i="0" u="none" strike="noStrike" cap="none">
                <a:solidFill>
                  <a:srgbClr val="007DBA"/>
                </a:solidFill>
                <a:latin typeface="Arial"/>
                <a:ea typeface="Arial"/>
                <a:cs typeface="Arial"/>
                <a:sym typeface="Arial"/>
              </a:defRPr>
            </a:lvl3pPr>
            <a:lvl4pPr marR="0" lvl="3"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4pPr>
            <a:lvl5pPr marR="0" lvl="4"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6pPr>
            <a:lvl7pPr marR="0" lvl="6"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7pPr>
            <a:lvl8pPr marR="0" lvl="7"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8pPr>
            <a:lvl9pPr marR="0" lvl="8"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68" name="Google Shape;68;p9"/>
          <p:cNvSpPr txBox="1">
            <a:spLocks noGrp="1"/>
          </p:cNvSpPr>
          <p:nvPr>
            <p:ph type="body" idx="6"/>
          </p:nvPr>
        </p:nvSpPr>
        <p:spPr>
          <a:xfrm>
            <a:off x="6173683" y="5099914"/>
            <a:ext cx="2520191" cy="1416148"/>
          </a:xfrm>
          <a:prstGeom prst="rect">
            <a:avLst/>
          </a:prstGeom>
          <a:noFill/>
          <a:ln>
            <a:noFill/>
          </a:ln>
        </p:spPr>
        <p:txBody>
          <a:bodyPr spcFirstLastPara="1">
            <a:noAutofit/>
          </a:bodyPr>
          <a:lstStyle>
            <a:lvl1pPr marL="457200" lvl="0" indent="-228600" algn="l">
              <a:lnSpc>
                <a:spcPct val="90000"/>
              </a:lnSpc>
              <a:spcBef>
                <a:spcPts val="450"/>
              </a:spcBef>
              <a:spcAft>
                <a:spcPts val="0"/>
              </a:spcAft>
              <a:buClr>
                <a:srgbClr val="0C68AC"/>
              </a:buClr>
              <a:buSzPts val="1500"/>
              <a:buNone/>
              <a:defRPr sz="1500">
                <a:solidFill>
                  <a:srgbClr val="565762"/>
                </a:solidFill>
              </a:defRPr>
            </a:lvl1pPr>
            <a:lvl2pPr marL="914400" lvl="1" indent="-228600" algn="l">
              <a:lnSpc>
                <a:spcPct val="90000"/>
              </a:lnSpc>
              <a:spcBef>
                <a:spcPts val="900"/>
              </a:spcBef>
              <a:spcAft>
                <a:spcPts val="0"/>
              </a:spcAft>
              <a:buClr>
                <a:srgbClr val="0C68AC"/>
              </a:buClr>
              <a:buSzPts val="1500"/>
              <a:buNone/>
              <a:defRPr sz="1500">
                <a:solidFill>
                  <a:srgbClr val="565762"/>
                </a:solidFill>
              </a:defRPr>
            </a:lvl2pPr>
            <a:lvl3pPr marL="1371600" lvl="2" indent="-228600" algn="l">
              <a:lnSpc>
                <a:spcPct val="90000"/>
              </a:lnSpc>
              <a:spcBef>
                <a:spcPts val="900"/>
              </a:spcBef>
              <a:spcAft>
                <a:spcPts val="0"/>
              </a:spcAft>
              <a:buClr>
                <a:srgbClr val="0C68AC"/>
              </a:buClr>
              <a:buSzPts val="1500"/>
              <a:buNone/>
              <a:defRPr sz="1500">
                <a:solidFill>
                  <a:srgbClr val="565762"/>
                </a:solidFill>
              </a:defRPr>
            </a:lvl3pPr>
            <a:lvl4pPr marL="1828800" lvl="3" indent="-228600" algn="l">
              <a:lnSpc>
                <a:spcPct val="90000"/>
              </a:lnSpc>
              <a:spcBef>
                <a:spcPts val="900"/>
              </a:spcBef>
              <a:spcAft>
                <a:spcPts val="0"/>
              </a:spcAft>
              <a:buClr>
                <a:srgbClr val="0C68AC"/>
              </a:buClr>
              <a:buSzPts val="1500"/>
              <a:buNone/>
              <a:defRPr sz="1500">
                <a:solidFill>
                  <a:srgbClr val="565762"/>
                </a:solidFill>
              </a:defRPr>
            </a:lvl4pPr>
            <a:lvl5pPr marL="2286000" lvl="4" indent="-228600" algn="l">
              <a:lnSpc>
                <a:spcPct val="90000"/>
              </a:lnSpc>
              <a:spcBef>
                <a:spcPts val="900"/>
              </a:spcBef>
              <a:spcAft>
                <a:spcPts val="0"/>
              </a:spcAft>
              <a:buClr>
                <a:srgbClr val="0C68AC"/>
              </a:buClr>
              <a:buSzPts val="1500"/>
              <a:buNone/>
              <a:defRPr sz="1500">
                <a:solidFill>
                  <a:srgbClr val="565762"/>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9" name="Google Shape;69;p9"/>
          <p:cNvSpPr>
            <a:spLocks noGrp="1"/>
          </p:cNvSpPr>
          <p:nvPr>
            <p:ph type="pic" idx="7"/>
          </p:nvPr>
        </p:nvSpPr>
        <p:spPr>
          <a:xfrm>
            <a:off x="9078329" y="1397018"/>
            <a:ext cx="2520192" cy="3534655"/>
          </a:xfrm>
          <a:prstGeom prst="rect">
            <a:avLst/>
          </a:prstGeom>
          <a:noFill/>
          <a:ln>
            <a:noFill/>
          </a:ln>
        </p:spPr>
        <p:txBody>
          <a:bodyPr spcFirstLastPara="1" anchor="ctr" anchorCtr="1">
            <a:noAutofit/>
          </a:bodyPr>
          <a:lstStyle>
            <a:lvl1pPr marR="0" lvl="0" algn="ctr" rtl="0">
              <a:lnSpc>
                <a:spcPct val="171319"/>
              </a:lnSpc>
              <a:spcBef>
                <a:spcPts val="450"/>
              </a:spcBef>
              <a:spcAft>
                <a:spcPts val="0"/>
              </a:spcAft>
              <a:buClr>
                <a:srgbClr val="007DBA"/>
              </a:buClr>
              <a:buSzPts val="788"/>
              <a:buFont typeface="Arial"/>
              <a:buNone/>
              <a:defRPr sz="788" b="0" i="0" u="none" strike="noStrike" cap="none">
                <a:solidFill>
                  <a:srgbClr val="007DBA"/>
                </a:solidFill>
                <a:latin typeface="Arial"/>
                <a:ea typeface="Arial"/>
                <a:cs typeface="Arial"/>
                <a:sym typeface="Arial"/>
              </a:defRPr>
            </a:lvl1pPr>
            <a:lvl2pPr marR="0" lvl="1" algn="l" rtl="0">
              <a:lnSpc>
                <a:spcPct val="77408"/>
              </a:lnSpc>
              <a:spcBef>
                <a:spcPts val="900"/>
              </a:spcBef>
              <a:spcAft>
                <a:spcPts val="0"/>
              </a:spcAft>
              <a:buClr>
                <a:srgbClr val="007DBA"/>
              </a:buClr>
              <a:buSzPts val="1744"/>
              <a:buFont typeface="Arial"/>
              <a:buNone/>
              <a:defRPr sz="1744" b="0" i="0" u="none" strike="noStrike" cap="none">
                <a:solidFill>
                  <a:srgbClr val="007DBA"/>
                </a:solidFill>
                <a:latin typeface="Arial"/>
                <a:ea typeface="Arial"/>
                <a:cs typeface="Arial"/>
                <a:sym typeface="Arial"/>
              </a:defRPr>
            </a:lvl2pPr>
            <a:lvl3pPr marR="0" lvl="2" algn="l" rtl="0">
              <a:lnSpc>
                <a:spcPct val="88874"/>
              </a:lnSpc>
              <a:spcBef>
                <a:spcPts val="900"/>
              </a:spcBef>
              <a:spcAft>
                <a:spcPts val="0"/>
              </a:spcAft>
              <a:buClr>
                <a:srgbClr val="007DBA"/>
              </a:buClr>
              <a:buSzPts val="1519"/>
              <a:buFont typeface="Arial"/>
              <a:buNone/>
              <a:defRPr sz="1519" b="0" i="0" u="none" strike="noStrike" cap="none">
                <a:solidFill>
                  <a:srgbClr val="007DBA"/>
                </a:solidFill>
                <a:latin typeface="Arial"/>
                <a:ea typeface="Arial"/>
                <a:cs typeface="Arial"/>
                <a:sym typeface="Arial"/>
              </a:defRPr>
            </a:lvl3pPr>
            <a:lvl4pPr marR="0" lvl="3"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4pPr>
            <a:lvl5pPr marR="0" lvl="4"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6pPr>
            <a:lvl7pPr marR="0" lvl="6"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7pPr>
            <a:lvl8pPr marR="0" lvl="7"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8pPr>
            <a:lvl9pPr marR="0" lvl="8"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70" name="Google Shape;70;p9"/>
          <p:cNvSpPr txBox="1">
            <a:spLocks noGrp="1"/>
          </p:cNvSpPr>
          <p:nvPr>
            <p:ph type="body" idx="8"/>
          </p:nvPr>
        </p:nvSpPr>
        <p:spPr>
          <a:xfrm>
            <a:off x="9078333" y="5112751"/>
            <a:ext cx="2520191" cy="1416148"/>
          </a:xfrm>
          <a:prstGeom prst="rect">
            <a:avLst/>
          </a:prstGeom>
          <a:noFill/>
          <a:ln>
            <a:noFill/>
          </a:ln>
        </p:spPr>
        <p:txBody>
          <a:bodyPr spcFirstLastPara="1">
            <a:noAutofit/>
          </a:bodyPr>
          <a:lstStyle>
            <a:lvl1pPr marL="457200" lvl="0" indent="-228600" algn="l">
              <a:lnSpc>
                <a:spcPct val="90000"/>
              </a:lnSpc>
              <a:spcBef>
                <a:spcPts val="450"/>
              </a:spcBef>
              <a:spcAft>
                <a:spcPts val="0"/>
              </a:spcAft>
              <a:buClr>
                <a:srgbClr val="0C68AC"/>
              </a:buClr>
              <a:buSzPts val="1500"/>
              <a:buNone/>
              <a:defRPr sz="1500">
                <a:solidFill>
                  <a:srgbClr val="565762"/>
                </a:solidFill>
              </a:defRPr>
            </a:lvl1pPr>
            <a:lvl2pPr marL="914400" lvl="1" indent="-228600" algn="l">
              <a:lnSpc>
                <a:spcPct val="90000"/>
              </a:lnSpc>
              <a:spcBef>
                <a:spcPts val="900"/>
              </a:spcBef>
              <a:spcAft>
                <a:spcPts val="0"/>
              </a:spcAft>
              <a:buClr>
                <a:srgbClr val="0C68AC"/>
              </a:buClr>
              <a:buSzPts val="1500"/>
              <a:buNone/>
              <a:defRPr sz="1500">
                <a:solidFill>
                  <a:srgbClr val="565762"/>
                </a:solidFill>
              </a:defRPr>
            </a:lvl2pPr>
            <a:lvl3pPr marL="1371600" lvl="2" indent="-228600" algn="l">
              <a:lnSpc>
                <a:spcPct val="90000"/>
              </a:lnSpc>
              <a:spcBef>
                <a:spcPts val="900"/>
              </a:spcBef>
              <a:spcAft>
                <a:spcPts val="0"/>
              </a:spcAft>
              <a:buClr>
                <a:srgbClr val="0C68AC"/>
              </a:buClr>
              <a:buSzPts val="1500"/>
              <a:buNone/>
              <a:defRPr sz="1500">
                <a:solidFill>
                  <a:srgbClr val="565762"/>
                </a:solidFill>
              </a:defRPr>
            </a:lvl3pPr>
            <a:lvl4pPr marL="1828800" lvl="3" indent="-228600" algn="l">
              <a:lnSpc>
                <a:spcPct val="90000"/>
              </a:lnSpc>
              <a:spcBef>
                <a:spcPts val="900"/>
              </a:spcBef>
              <a:spcAft>
                <a:spcPts val="0"/>
              </a:spcAft>
              <a:buClr>
                <a:srgbClr val="0C68AC"/>
              </a:buClr>
              <a:buSzPts val="1500"/>
              <a:buNone/>
              <a:defRPr sz="1500">
                <a:solidFill>
                  <a:srgbClr val="565762"/>
                </a:solidFill>
              </a:defRPr>
            </a:lvl4pPr>
            <a:lvl5pPr marL="2286000" lvl="4" indent="-228600" algn="l">
              <a:lnSpc>
                <a:spcPct val="90000"/>
              </a:lnSpc>
              <a:spcBef>
                <a:spcPts val="900"/>
              </a:spcBef>
              <a:spcAft>
                <a:spcPts val="0"/>
              </a:spcAft>
              <a:buClr>
                <a:srgbClr val="0C68AC"/>
              </a:buClr>
              <a:buSzPts val="1500"/>
              <a:buNone/>
              <a:defRPr sz="1500">
                <a:solidFill>
                  <a:srgbClr val="565762"/>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41943934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2_Section Slide">
  <p:cSld name="2_Section Slide">
    <p:spTree>
      <p:nvGrpSpPr>
        <p:cNvPr id="1" name="Shape 71"/>
        <p:cNvGrpSpPr/>
        <p:nvPr/>
      </p:nvGrpSpPr>
      <p:grpSpPr>
        <a:xfrm>
          <a:off x="0" y="0"/>
          <a:ext cx="0" cy="0"/>
          <a:chOff x="0" y="0"/>
          <a:chExt cx="0" cy="0"/>
        </a:xfrm>
      </p:grpSpPr>
      <p:sp>
        <p:nvSpPr>
          <p:cNvPr id="72" name="Google Shape;72;p15"/>
          <p:cNvSpPr>
            <a:spLocks noGrp="1"/>
          </p:cNvSpPr>
          <p:nvPr>
            <p:ph type="pic" idx="2"/>
          </p:nvPr>
        </p:nvSpPr>
        <p:spPr>
          <a:xfrm>
            <a:off x="9" y="741195"/>
            <a:ext cx="5435592" cy="6114908"/>
          </a:xfrm>
          <a:prstGeom prst="rect">
            <a:avLst/>
          </a:prstGeom>
          <a:blipFill rotWithShape="1">
            <a:blip r:embed="rId2">
              <a:alphaModFix/>
            </a:blip>
            <a:stretch>
              <a:fillRect/>
            </a:stretch>
          </a:blipFill>
          <a:ln>
            <a:noFill/>
          </a:ln>
        </p:spPr>
        <p:txBody>
          <a:bodyPr spcFirstLastPara="1" tIns="451800" anchor="ctr">
            <a:noAutofit/>
          </a:bodyPr>
          <a:lstStyle>
            <a:lvl1pPr marR="0" lvl="0" algn="ctr" rtl="0">
              <a:lnSpc>
                <a:spcPct val="184678"/>
              </a:lnSpc>
              <a:spcBef>
                <a:spcPts val="450"/>
              </a:spcBef>
              <a:spcAft>
                <a:spcPts val="0"/>
              </a:spcAft>
              <a:buClr>
                <a:srgbClr val="007DBA"/>
              </a:buClr>
              <a:buSzPts val="731"/>
              <a:buFont typeface="Arial"/>
              <a:buNone/>
              <a:defRPr sz="731" b="1" i="0" u="none" strike="noStrike" cap="none">
                <a:solidFill>
                  <a:srgbClr val="FFFFFF"/>
                </a:solidFill>
                <a:latin typeface="Arial"/>
                <a:ea typeface="Arial"/>
                <a:cs typeface="Arial"/>
                <a:sym typeface="Arial"/>
              </a:defRPr>
            </a:lvl1pPr>
            <a:lvl2pPr marR="0" lvl="1"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2pPr>
            <a:lvl3pPr marR="0" lvl="2"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3pPr>
            <a:lvl4pPr marR="0" lvl="3"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4pPr>
            <a:lvl5pPr marR="0" lvl="4"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6pPr>
            <a:lvl7pPr marR="0" lvl="6"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7pPr>
            <a:lvl8pPr marR="0" lvl="7"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8pPr>
            <a:lvl9pPr marR="0" lvl="8"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73" name="Google Shape;73;p15"/>
          <p:cNvSpPr txBox="1">
            <a:spLocks noGrp="1"/>
          </p:cNvSpPr>
          <p:nvPr>
            <p:ph type="ctrTitle"/>
          </p:nvPr>
        </p:nvSpPr>
        <p:spPr>
          <a:xfrm>
            <a:off x="5774273" y="856234"/>
            <a:ext cx="6101456" cy="1036067"/>
          </a:xfrm>
          <a:prstGeom prst="rect">
            <a:avLst/>
          </a:prstGeom>
          <a:noFill/>
          <a:ln>
            <a:noFill/>
          </a:ln>
        </p:spPr>
        <p:txBody>
          <a:bodyPr spcFirstLastPara="1" tIns="182875" rIns="274300" bIns="182875" anchor="ctr">
            <a:noAutofit/>
          </a:bodyPr>
          <a:lstStyle>
            <a:lvl1pPr lvl="0" algn="l">
              <a:lnSpc>
                <a:spcPct val="93750"/>
              </a:lnSpc>
              <a:spcBef>
                <a:spcPts val="0"/>
              </a:spcBef>
              <a:spcAft>
                <a:spcPts val="0"/>
              </a:spcAft>
              <a:buClr>
                <a:srgbClr val="006A96"/>
              </a:buClr>
              <a:buSzPts val="2400"/>
              <a:buFont typeface="Arial"/>
              <a:buNone/>
              <a:defRPr sz="2400" b="1">
                <a:solidFill>
                  <a:srgbClr val="006A9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5"/>
          <p:cNvSpPr txBox="1">
            <a:spLocks noGrp="1"/>
          </p:cNvSpPr>
          <p:nvPr>
            <p:ph type="body" idx="1"/>
          </p:nvPr>
        </p:nvSpPr>
        <p:spPr>
          <a:xfrm>
            <a:off x="5774274" y="2018233"/>
            <a:ext cx="5960527" cy="4556632"/>
          </a:xfrm>
          <a:prstGeom prst="rect">
            <a:avLst/>
          </a:prstGeom>
          <a:noFill/>
          <a:ln>
            <a:noFill/>
          </a:ln>
        </p:spPr>
        <p:txBody>
          <a:bodyPr spcFirstLastPara="1">
            <a:noAutofit/>
          </a:bodyPr>
          <a:lstStyle>
            <a:lvl1pPr marL="457200" lvl="0" indent="-228600" algn="l">
              <a:lnSpc>
                <a:spcPct val="90000"/>
              </a:lnSpc>
              <a:spcBef>
                <a:spcPts val="450"/>
              </a:spcBef>
              <a:spcAft>
                <a:spcPts val="0"/>
              </a:spcAft>
              <a:buClr>
                <a:srgbClr val="0C68AC"/>
              </a:buClr>
              <a:buSzPts val="1500"/>
              <a:buNone/>
              <a:defRPr sz="1500">
                <a:solidFill>
                  <a:srgbClr val="565762"/>
                </a:solidFill>
              </a:defRPr>
            </a:lvl1pPr>
            <a:lvl2pPr marL="914400" lvl="1" indent="-228600" algn="l">
              <a:lnSpc>
                <a:spcPct val="90000"/>
              </a:lnSpc>
              <a:spcBef>
                <a:spcPts val="900"/>
              </a:spcBef>
              <a:spcAft>
                <a:spcPts val="0"/>
              </a:spcAft>
              <a:buClr>
                <a:srgbClr val="0C68AC"/>
              </a:buClr>
              <a:buSzPts val="1500"/>
              <a:buNone/>
              <a:defRPr sz="1500">
                <a:solidFill>
                  <a:srgbClr val="565762"/>
                </a:solidFill>
              </a:defRPr>
            </a:lvl2pPr>
            <a:lvl3pPr marL="1371600" lvl="2" indent="-228600" algn="l">
              <a:lnSpc>
                <a:spcPct val="90000"/>
              </a:lnSpc>
              <a:spcBef>
                <a:spcPts val="900"/>
              </a:spcBef>
              <a:spcAft>
                <a:spcPts val="0"/>
              </a:spcAft>
              <a:buClr>
                <a:srgbClr val="0C68AC"/>
              </a:buClr>
              <a:buSzPts val="1500"/>
              <a:buNone/>
              <a:defRPr sz="1500">
                <a:solidFill>
                  <a:srgbClr val="565762"/>
                </a:solidFill>
              </a:defRPr>
            </a:lvl3pPr>
            <a:lvl4pPr marL="1828800" lvl="3" indent="-228600" algn="l">
              <a:lnSpc>
                <a:spcPct val="90000"/>
              </a:lnSpc>
              <a:spcBef>
                <a:spcPts val="900"/>
              </a:spcBef>
              <a:spcAft>
                <a:spcPts val="0"/>
              </a:spcAft>
              <a:buClr>
                <a:srgbClr val="0C68AC"/>
              </a:buClr>
              <a:buSzPts val="1500"/>
              <a:buNone/>
              <a:defRPr sz="1500">
                <a:solidFill>
                  <a:srgbClr val="565762"/>
                </a:solidFill>
              </a:defRPr>
            </a:lvl4pPr>
            <a:lvl5pPr marL="2286000" lvl="4" indent="-228600" algn="l">
              <a:lnSpc>
                <a:spcPct val="90000"/>
              </a:lnSpc>
              <a:spcBef>
                <a:spcPts val="900"/>
              </a:spcBef>
              <a:spcAft>
                <a:spcPts val="0"/>
              </a:spcAft>
              <a:buClr>
                <a:srgbClr val="0C68AC"/>
              </a:buClr>
              <a:buSzPts val="1500"/>
              <a:buNone/>
              <a:defRPr sz="1500">
                <a:solidFill>
                  <a:srgbClr val="565762"/>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58670336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1_Section Slide">
  <p:cSld name="1_Section Slide">
    <p:spTree>
      <p:nvGrpSpPr>
        <p:cNvPr id="1" name="Shape 75"/>
        <p:cNvGrpSpPr/>
        <p:nvPr/>
      </p:nvGrpSpPr>
      <p:grpSpPr>
        <a:xfrm>
          <a:off x="0" y="0"/>
          <a:ext cx="0" cy="0"/>
          <a:chOff x="0" y="0"/>
          <a:chExt cx="0" cy="0"/>
        </a:xfrm>
      </p:grpSpPr>
      <p:sp>
        <p:nvSpPr>
          <p:cNvPr id="76" name="Google Shape;76;p16"/>
          <p:cNvSpPr>
            <a:spLocks noGrp="1"/>
          </p:cNvSpPr>
          <p:nvPr>
            <p:ph type="pic" idx="2"/>
          </p:nvPr>
        </p:nvSpPr>
        <p:spPr>
          <a:xfrm>
            <a:off x="10" y="743097"/>
            <a:ext cx="5435591" cy="6114905"/>
          </a:xfrm>
          <a:prstGeom prst="rect">
            <a:avLst/>
          </a:prstGeom>
          <a:blipFill rotWithShape="1">
            <a:blip r:embed="rId2">
              <a:alphaModFix/>
            </a:blip>
            <a:stretch>
              <a:fillRect/>
            </a:stretch>
          </a:blipFill>
          <a:ln>
            <a:noFill/>
          </a:ln>
        </p:spPr>
        <p:txBody>
          <a:bodyPr spcFirstLastPara="1" tIns="451800" anchor="ctr">
            <a:noAutofit/>
          </a:bodyPr>
          <a:lstStyle>
            <a:lvl1pPr marR="0" lvl="0" algn="ctr" rtl="0">
              <a:lnSpc>
                <a:spcPct val="184678"/>
              </a:lnSpc>
              <a:spcBef>
                <a:spcPts val="450"/>
              </a:spcBef>
              <a:spcAft>
                <a:spcPts val="0"/>
              </a:spcAft>
              <a:buClr>
                <a:srgbClr val="007DBA"/>
              </a:buClr>
              <a:buSzPts val="731"/>
              <a:buFont typeface="Arial"/>
              <a:buNone/>
              <a:defRPr sz="731" b="1" i="0" u="none" strike="noStrike" cap="none">
                <a:solidFill>
                  <a:srgbClr val="FFFFFF"/>
                </a:solidFill>
                <a:latin typeface="Arial"/>
                <a:ea typeface="Arial"/>
                <a:cs typeface="Arial"/>
                <a:sym typeface="Arial"/>
              </a:defRPr>
            </a:lvl1pPr>
            <a:lvl2pPr marR="0" lvl="1"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2pPr>
            <a:lvl3pPr marR="0" lvl="2"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3pPr>
            <a:lvl4pPr marR="0" lvl="3"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4pPr>
            <a:lvl5pPr marR="0" lvl="4"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6pPr>
            <a:lvl7pPr marR="0" lvl="6"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7pPr>
            <a:lvl8pPr marR="0" lvl="7"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8pPr>
            <a:lvl9pPr marR="0" lvl="8"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77" name="Google Shape;77;p16"/>
          <p:cNvSpPr txBox="1">
            <a:spLocks noGrp="1"/>
          </p:cNvSpPr>
          <p:nvPr>
            <p:ph type="ctrTitle"/>
          </p:nvPr>
        </p:nvSpPr>
        <p:spPr>
          <a:xfrm>
            <a:off x="5740614" y="990600"/>
            <a:ext cx="6171117" cy="965200"/>
          </a:xfrm>
          <a:prstGeom prst="rect">
            <a:avLst/>
          </a:prstGeom>
          <a:noFill/>
          <a:ln>
            <a:noFill/>
          </a:ln>
        </p:spPr>
        <p:txBody>
          <a:bodyPr spcFirstLastPara="1" tIns="182875" rIns="274300" bIns="182875" anchor="ctr">
            <a:noAutofit/>
          </a:bodyPr>
          <a:lstStyle>
            <a:lvl1pPr lvl="0" algn="l">
              <a:lnSpc>
                <a:spcPct val="93750"/>
              </a:lnSpc>
              <a:spcBef>
                <a:spcPts val="0"/>
              </a:spcBef>
              <a:spcAft>
                <a:spcPts val="0"/>
              </a:spcAft>
              <a:buClr>
                <a:srgbClr val="003466"/>
              </a:buClr>
              <a:buSzPts val="2400"/>
              <a:buFont typeface="Arial"/>
              <a:buNone/>
              <a:defRPr sz="2400" b="1">
                <a:solidFill>
                  <a:srgbClr val="00346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6"/>
          <p:cNvSpPr txBox="1">
            <a:spLocks noGrp="1"/>
          </p:cNvSpPr>
          <p:nvPr>
            <p:ph type="body" idx="1"/>
          </p:nvPr>
        </p:nvSpPr>
        <p:spPr>
          <a:xfrm>
            <a:off x="5740613" y="2145233"/>
            <a:ext cx="5536987" cy="4556632"/>
          </a:xfrm>
          <a:prstGeom prst="rect">
            <a:avLst/>
          </a:prstGeom>
          <a:noFill/>
          <a:ln>
            <a:noFill/>
          </a:ln>
        </p:spPr>
        <p:txBody>
          <a:bodyPr spcFirstLastPara="1">
            <a:noAutofit/>
          </a:bodyPr>
          <a:lstStyle>
            <a:lvl1pPr marL="457200" lvl="0" indent="-228600" algn="l">
              <a:lnSpc>
                <a:spcPct val="90000"/>
              </a:lnSpc>
              <a:spcBef>
                <a:spcPts val="450"/>
              </a:spcBef>
              <a:spcAft>
                <a:spcPts val="0"/>
              </a:spcAft>
              <a:buClr>
                <a:srgbClr val="0C68AC"/>
              </a:buClr>
              <a:buSzPts val="1500"/>
              <a:buNone/>
              <a:defRPr sz="1500">
                <a:solidFill>
                  <a:srgbClr val="565762"/>
                </a:solidFill>
              </a:defRPr>
            </a:lvl1pPr>
            <a:lvl2pPr marL="914400" lvl="1" indent="-228600" algn="l">
              <a:lnSpc>
                <a:spcPct val="90000"/>
              </a:lnSpc>
              <a:spcBef>
                <a:spcPts val="900"/>
              </a:spcBef>
              <a:spcAft>
                <a:spcPts val="0"/>
              </a:spcAft>
              <a:buClr>
                <a:srgbClr val="0C68AC"/>
              </a:buClr>
              <a:buSzPts val="1500"/>
              <a:buNone/>
              <a:defRPr sz="1500">
                <a:solidFill>
                  <a:srgbClr val="565762"/>
                </a:solidFill>
              </a:defRPr>
            </a:lvl2pPr>
            <a:lvl3pPr marL="1371600" lvl="2" indent="-228600" algn="l">
              <a:lnSpc>
                <a:spcPct val="90000"/>
              </a:lnSpc>
              <a:spcBef>
                <a:spcPts val="900"/>
              </a:spcBef>
              <a:spcAft>
                <a:spcPts val="0"/>
              </a:spcAft>
              <a:buClr>
                <a:srgbClr val="0C68AC"/>
              </a:buClr>
              <a:buSzPts val="1500"/>
              <a:buNone/>
              <a:defRPr sz="1500">
                <a:solidFill>
                  <a:srgbClr val="565762"/>
                </a:solidFill>
              </a:defRPr>
            </a:lvl3pPr>
            <a:lvl4pPr marL="1828800" lvl="3" indent="-228600" algn="l">
              <a:lnSpc>
                <a:spcPct val="90000"/>
              </a:lnSpc>
              <a:spcBef>
                <a:spcPts val="900"/>
              </a:spcBef>
              <a:spcAft>
                <a:spcPts val="0"/>
              </a:spcAft>
              <a:buClr>
                <a:srgbClr val="0C68AC"/>
              </a:buClr>
              <a:buSzPts val="1500"/>
              <a:buNone/>
              <a:defRPr sz="1500">
                <a:solidFill>
                  <a:srgbClr val="565762"/>
                </a:solidFill>
              </a:defRPr>
            </a:lvl4pPr>
            <a:lvl5pPr marL="2286000" lvl="4" indent="-228600" algn="l">
              <a:lnSpc>
                <a:spcPct val="90000"/>
              </a:lnSpc>
              <a:spcBef>
                <a:spcPts val="900"/>
              </a:spcBef>
              <a:spcAft>
                <a:spcPts val="0"/>
              </a:spcAft>
              <a:buClr>
                <a:srgbClr val="0C68AC"/>
              </a:buClr>
              <a:buSzPts val="1500"/>
              <a:buNone/>
              <a:defRPr sz="1500">
                <a:solidFill>
                  <a:srgbClr val="565762"/>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74687193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1_Section Slide over color">
  <p:cSld name="1_Section Slide over color">
    <p:spTree>
      <p:nvGrpSpPr>
        <p:cNvPr id="1" name="Shape 79"/>
        <p:cNvGrpSpPr/>
        <p:nvPr/>
      </p:nvGrpSpPr>
      <p:grpSpPr>
        <a:xfrm>
          <a:off x="0" y="0"/>
          <a:ext cx="0" cy="0"/>
          <a:chOff x="0" y="0"/>
          <a:chExt cx="0" cy="0"/>
        </a:xfrm>
      </p:grpSpPr>
      <p:sp>
        <p:nvSpPr>
          <p:cNvPr id="80" name="Google Shape;80;p17"/>
          <p:cNvSpPr>
            <a:spLocks noGrp="1"/>
          </p:cNvSpPr>
          <p:nvPr>
            <p:ph type="pic" idx="2"/>
          </p:nvPr>
        </p:nvSpPr>
        <p:spPr>
          <a:xfrm>
            <a:off x="10" y="743097"/>
            <a:ext cx="5435591" cy="6114905"/>
          </a:xfrm>
          <a:prstGeom prst="rect">
            <a:avLst/>
          </a:prstGeom>
          <a:blipFill rotWithShape="1">
            <a:blip r:embed="rId2">
              <a:alphaModFix/>
            </a:blip>
            <a:stretch>
              <a:fillRect/>
            </a:stretch>
          </a:blipFill>
          <a:ln>
            <a:noFill/>
          </a:ln>
        </p:spPr>
        <p:txBody>
          <a:bodyPr spcFirstLastPara="1" tIns="451800" anchor="ctr">
            <a:noAutofit/>
          </a:bodyPr>
          <a:lstStyle>
            <a:lvl1pPr marR="0" lvl="0" algn="ctr" rtl="0">
              <a:lnSpc>
                <a:spcPct val="184678"/>
              </a:lnSpc>
              <a:spcBef>
                <a:spcPts val="450"/>
              </a:spcBef>
              <a:spcAft>
                <a:spcPts val="0"/>
              </a:spcAft>
              <a:buClr>
                <a:srgbClr val="007DBA"/>
              </a:buClr>
              <a:buSzPts val="731"/>
              <a:buFont typeface="Arial"/>
              <a:buNone/>
              <a:defRPr sz="731" b="1" i="0" u="none" strike="noStrike" cap="none">
                <a:solidFill>
                  <a:srgbClr val="FFFFFF"/>
                </a:solidFill>
                <a:latin typeface="Arial"/>
                <a:ea typeface="Arial"/>
                <a:cs typeface="Arial"/>
                <a:sym typeface="Arial"/>
              </a:defRPr>
            </a:lvl1pPr>
            <a:lvl2pPr marR="0" lvl="1"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2pPr>
            <a:lvl3pPr marR="0" lvl="2"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3pPr>
            <a:lvl4pPr marR="0" lvl="3"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4pPr>
            <a:lvl5pPr marR="0" lvl="4"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6pPr>
            <a:lvl7pPr marR="0" lvl="6"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7pPr>
            <a:lvl8pPr marR="0" lvl="7"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8pPr>
            <a:lvl9pPr marR="0" lvl="8"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81" name="Google Shape;81;p17"/>
          <p:cNvSpPr txBox="1">
            <a:spLocks noGrp="1"/>
          </p:cNvSpPr>
          <p:nvPr>
            <p:ph type="ctrTitle"/>
          </p:nvPr>
        </p:nvSpPr>
        <p:spPr>
          <a:xfrm>
            <a:off x="5740614" y="990601"/>
            <a:ext cx="6171117" cy="852715"/>
          </a:xfrm>
          <a:prstGeom prst="rect">
            <a:avLst/>
          </a:prstGeom>
          <a:solidFill>
            <a:srgbClr val="003466"/>
          </a:solidFill>
          <a:ln>
            <a:noFill/>
          </a:ln>
        </p:spPr>
        <p:txBody>
          <a:bodyPr spcFirstLastPara="1" lIns="182875" tIns="182875" rIns="182875" bIns="182875" anchor="ctr">
            <a:noAutofit/>
          </a:bodyPr>
          <a:lstStyle>
            <a:lvl1pPr lvl="0" algn="l">
              <a:lnSpc>
                <a:spcPct val="93750"/>
              </a:lnSpc>
              <a:spcBef>
                <a:spcPts val="0"/>
              </a:spcBef>
              <a:spcAft>
                <a:spcPts val="0"/>
              </a:spcAft>
              <a:buClr>
                <a:schemeClr val="lt1"/>
              </a:buClr>
              <a:buSzPts val="2400"/>
              <a:buFont typeface="Arial"/>
              <a:buNone/>
              <a:defRPr sz="24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7"/>
          <p:cNvSpPr txBox="1">
            <a:spLocks noGrp="1"/>
          </p:cNvSpPr>
          <p:nvPr>
            <p:ph type="body" idx="1"/>
          </p:nvPr>
        </p:nvSpPr>
        <p:spPr>
          <a:xfrm>
            <a:off x="5740614" y="1955801"/>
            <a:ext cx="6171117" cy="4720772"/>
          </a:xfrm>
          <a:prstGeom prst="rect">
            <a:avLst/>
          </a:prstGeom>
          <a:solidFill>
            <a:srgbClr val="5492CD"/>
          </a:solidFill>
          <a:ln>
            <a:noFill/>
          </a:ln>
        </p:spPr>
        <p:txBody>
          <a:bodyPr spcFirstLastPara="1" lIns="182875" tIns="182875" rIns="182875" bIns="182875" anchor="ctr">
            <a:noAutofit/>
          </a:bodyPr>
          <a:lstStyle>
            <a:lvl1pPr marL="457200" lvl="0" indent="-323850" algn="l">
              <a:lnSpc>
                <a:spcPct val="90000"/>
              </a:lnSpc>
              <a:spcBef>
                <a:spcPts val="450"/>
              </a:spcBef>
              <a:spcAft>
                <a:spcPts val="0"/>
              </a:spcAft>
              <a:buClr>
                <a:schemeClr val="lt1"/>
              </a:buClr>
              <a:buSzPts val="1500"/>
              <a:buFont typeface="Arial"/>
              <a:buChar char="•"/>
              <a:defRPr sz="1500">
                <a:solidFill>
                  <a:schemeClr val="lt1"/>
                </a:solidFill>
              </a:defRPr>
            </a:lvl1pPr>
            <a:lvl2pPr marL="914400" lvl="1" indent="-323850" algn="l">
              <a:lnSpc>
                <a:spcPct val="90000"/>
              </a:lnSpc>
              <a:spcBef>
                <a:spcPts val="900"/>
              </a:spcBef>
              <a:spcAft>
                <a:spcPts val="0"/>
              </a:spcAft>
              <a:buClr>
                <a:schemeClr val="lt1"/>
              </a:buClr>
              <a:buSzPts val="1500"/>
              <a:buFont typeface="Arial"/>
              <a:buChar char="•"/>
              <a:defRPr sz="1500">
                <a:solidFill>
                  <a:schemeClr val="lt1"/>
                </a:solidFill>
              </a:defRPr>
            </a:lvl2pPr>
            <a:lvl3pPr marL="1371600" lvl="2" indent="-323850" algn="l">
              <a:lnSpc>
                <a:spcPct val="90000"/>
              </a:lnSpc>
              <a:spcBef>
                <a:spcPts val="900"/>
              </a:spcBef>
              <a:spcAft>
                <a:spcPts val="0"/>
              </a:spcAft>
              <a:buClr>
                <a:schemeClr val="lt1"/>
              </a:buClr>
              <a:buSzPts val="1500"/>
              <a:buFont typeface="Arial"/>
              <a:buChar char="•"/>
              <a:defRPr sz="1500">
                <a:solidFill>
                  <a:schemeClr val="lt1"/>
                </a:solidFill>
              </a:defRPr>
            </a:lvl3pPr>
            <a:lvl4pPr marL="1828800" lvl="3" indent="-323850" algn="l">
              <a:lnSpc>
                <a:spcPct val="90000"/>
              </a:lnSpc>
              <a:spcBef>
                <a:spcPts val="900"/>
              </a:spcBef>
              <a:spcAft>
                <a:spcPts val="0"/>
              </a:spcAft>
              <a:buClr>
                <a:schemeClr val="lt1"/>
              </a:buClr>
              <a:buSzPts val="1500"/>
              <a:buFont typeface="Arial"/>
              <a:buChar char="•"/>
              <a:defRPr sz="1500">
                <a:solidFill>
                  <a:schemeClr val="lt1"/>
                </a:solidFill>
              </a:defRPr>
            </a:lvl4pPr>
            <a:lvl5pPr marL="2286000" lvl="4" indent="-323850" algn="l">
              <a:lnSpc>
                <a:spcPct val="90000"/>
              </a:lnSpc>
              <a:spcBef>
                <a:spcPts val="900"/>
              </a:spcBef>
              <a:spcAft>
                <a:spcPts val="0"/>
              </a:spcAft>
              <a:buClr>
                <a:schemeClr val="lt1"/>
              </a:buClr>
              <a:buSzPts val="1500"/>
              <a:buFont typeface="Arial"/>
              <a:buChar char="•"/>
              <a:defRPr sz="1500">
                <a:solidFill>
                  <a:schemeClr val="lt1"/>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61115425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done">
  <p:cSld name="done">
    <p:spTree>
      <p:nvGrpSpPr>
        <p:cNvPr id="1" name="Shape 83"/>
        <p:cNvGrpSpPr/>
        <p:nvPr/>
      </p:nvGrpSpPr>
      <p:grpSpPr>
        <a:xfrm>
          <a:off x="0" y="0"/>
          <a:ext cx="0" cy="0"/>
          <a:chOff x="0" y="0"/>
          <a:chExt cx="0" cy="0"/>
        </a:xfrm>
      </p:grpSpPr>
      <p:sp>
        <p:nvSpPr>
          <p:cNvPr id="84" name="Google Shape;84;p18"/>
          <p:cNvSpPr>
            <a:spLocks noGrp="1"/>
          </p:cNvSpPr>
          <p:nvPr>
            <p:ph type="pic" idx="2"/>
          </p:nvPr>
        </p:nvSpPr>
        <p:spPr>
          <a:xfrm>
            <a:off x="6355221" y="855525"/>
            <a:ext cx="5102689" cy="5740400"/>
          </a:xfrm>
          <a:prstGeom prst="rect">
            <a:avLst/>
          </a:prstGeom>
          <a:blipFill rotWithShape="1">
            <a:blip r:embed="rId2">
              <a:alphaModFix/>
            </a:blip>
            <a:stretch>
              <a:fillRect/>
            </a:stretch>
          </a:blipFill>
          <a:ln>
            <a:noFill/>
          </a:ln>
        </p:spPr>
        <p:txBody>
          <a:bodyPr spcFirstLastPara="1" tIns="451800" anchor="ctr">
            <a:noAutofit/>
          </a:bodyPr>
          <a:lstStyle>
            <a:lvl1pPr marR="0" lvl="0" algn="ctr" rtl="0">
              <a:lnSpc>
                <a:spcPct val="184678"/>
              </a:lnSpc>
              <a:spcBef>
                <a:spcPts val="450"/>
              </a:spcBef>
              <a:spcAft>
                <a:spcPts val="0"/>
              </a:spcAft>
              <a:buClr>
                <a:srgbClr val="007DBA"/>
              </a:buClr>
              <a:buSzPts val="731"/>
              <a:buFont typeface="Arial"/>
              <a:buNone/>
              <a:defRPr sz="731" b="1" i="0" u="none" strike="noStrike" cap="none">
                <a:solidFill>
                  <a:srgbClr val="FFFFFF"/>
                </a:solidFill>
                <a:latin typeface="Arial"/>
                <a:ea typeface="Arial"/>
                <a:cs typeface="Arial"/>
                <a:sym typeface="Arial"/>
              </a:defRPr>
            </a:lvl1pPr>
            <a:lvl2pPr marR="0" lvl="1"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2pPr>
            <a:lvl3pPr marR="0" lvl="2"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3pPr>
            <a:lvl4pPr marR="0" lvl="3"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4pPr>
            <a:lvl5pPr marR="0" lvl="4"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6pPr>
            <a:lvl7pPr marR="0" lvl="6"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7pPr>
            <a:lvl8pPr marR="0" lvl="7"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8pPr>
            <a:lvl9pPr marR="0" lvl="8"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85" name="Google Shape;85;p18"/>
          <p:cNvSpPr txBox="1">
            <a:spLocks noGrp="1"/>
          </p:cNvSpPr>
          <p:nvPr>
            <p:ph type="ctrTitle"/>
          </p:nvPr>
        </p:nvSpPr>
        <p:spPr>
          <a:xfrm>
            <a:off x="1115199" y="855527"/>
            <a:ext cx="4897120" cy="976585"/>
          </a:xfrm>
          <a:prstGeom prst="rect">
            <a:avLst/>
          </a:prstGeom>
          <a:noFill/>
          <a:ln>
            <a:noFill/>
          </a:ln>
        </p:spPr>
        <p:txBody>
          <a:bodyPr spcFirstLastPara="1" tIns="182875" rIns="182875" bIns="182875" anchor="ctr">
            <a:noAutofit/>
          </a:bodyPr>
          <a:lstStyle>
            <a:lvl1pPr lvl="0" algn="l">
              <a:lnSpc>
                <a:spcPct val="93750"/>
              </a:lnSpc>
              <a:spcBef>
                <a:spcPts val="0"/>
              </a:spcBef>
              <a:spcAft>
                <a:spcPts val="0"/>
              </a:spcAft>
              <a:buClr>
                <a:srgbClr val="006A96"/>
              </a:buClr>
              <a:buSzPts val="2400"/>
              <a:buFont typeface="Arial"/>
              <a:buNone/>
              <a:defRPr sz="2400" b="1">
                <a:solidFill>
                  <a:srgbClr val="006A9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18"/>
          <p:cNvSpPr txBox="1">
            <a:spLocks noGrp="1"/>
          </p:cNvSpPr>
          <p:nvPr>
            <p:ph type="body" idx="1"/>
          </p:nvPr>
        </p:nvSpPr>
        <p:spPr>
          <a:xfrm>
            <a:off x="1115199" y="2005533"/>
            <a:ext cx="4897120" cy="4556632"/>
          </a:xfrm>
          <a:prstGeom prst="rect">
            <a:avLst/>
          </a:prstGeom>
          <a:noFill/>
          <a:ln>
            <a:noFill/>
          </a:ln>
        </p:spPr>
        <p:txBody>
          <a:bodyPr spcFirstLastPara="1">
            <a:noAutofit/>
          </a:bodyPr>
          <a:lstStyle>
            <a:lvl1pPr marL="457200" lvl="0" indent="-228600" algn="l">
              <a:lnSpc>
                <a:spcPct val="90000"/>
              </a:lnSpc>
              <a:spcBef>
                <a:spcPts val="450"/>
              </a:spcBef>
              <a:spcAft>
                <a:spcPts val="0"/>
              </a:spcAft>
              <a:buClr>
                <a:srgbClr val="0C68AC"/>
              </a:buClr>
              <a:buSzPts val="1500"/>
              <a:buNone/>
              <a:defRPr sz="1500">
                <a:solidFill>
                  <a:srgbClr val="565762"/>
                </a:solidFill>
              </a:defRPr>
            </a:lvl1pPr>
            <a:lvl2pPr marL="914400" lvl="1" indent="-228600" algn="l">
              <a:lnSpc>
                <a:spcPct val="90000"/>
              </a:lnSpc>
              <a:spcBef>
                <a:spcPts val="900"/>
              </a:spcBef>
              <a:spcAft>
                <a:spcPts val="0"/>
              </a:spcAft>
              <a:buClr>
                <a:srgbClr val="0C68AC"/>
              </a:buClr>
              <a:buSzPts val="1500"/>
              <a:buNone/>
              <a:defRPr sz="1500">
                <a:solidFill>
                  <a:srgbClr val="565762"/>
                </a:solidFill>
              </a:defRPr>
            </a:lvl2pPr>
            <a:lvl3pPr marL="1371600" lvl="2" indent="-228600" algn="l">
              <a:lnSpc>
                <a:spcPct val="90000"/>
              </a:lnSpc>
              <a:spcBef>
                <a:spcPts val="900"/>
              </a:spcBef>
              <a:spcAft>
                <a:spcPts val="0"/>
              </a:spcAft>
              <a:buClr>
                <a:srgbClr val="0C68AC"/>
              </a:buClr>
              <a:buSzPts val="1500"/>
              <a:buNone/>
              <a:defRPr sz="1500">
                <a:solidFill>
                  <a:srgbClr val="565762"/>
                </a:solidFill>
              </a:defRPr>
            </a:lvl3pPr>
            <a:lvl4pPr marL="1828800" lvl="3" indent="-228600" algn="l">
              <a:lnSpc>
                <a:spcPct val="90000"/>
              </a:lnSpc>
              <a:spcBef>
                <a:spcPts val="900"/>
              </a:spcBef>
              <a:spcAft>
                <a:spcPts val="0"/>
              </a:spcAft>
              <a:buClr>
                <a:srgbClr val="0C68AC"/>
              </a:buClr>
              <a:buSzPts val="1500"/>
              <a:buNone/>
              <a:defRPr sz="1500">
                <a:solidFill>
                  <a:srgbClr val="565762"/>
                </a:solidFill>
              </a:defRPr>
            </a:lvl4pPr>
            <a:lvl5pPr marL="2286000" lvl="4" indent="-228600" algn="l">
              <a:lnSpc>
                <a:spcPct val="90000"/>
              </a:lnSpc>
              <a:spcBef>
                <a:spcPts val="900"/>
              </a:spcBef>
              <a:spcAft>
                <a:spcPts val="0"/>
              </a:spcAft>
              <a:buClr>
                <a:srgbClr val="0C68AC"/>
              </a:buClr>
              <a:buSzPts val="1500"/>
              <a:buNone/>
              <a:defRPr sz="1500">
                <a:solidFill>
                  <a:srgbClr val="565762"/>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62018804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2_done">
  <p:cSld name="2_done">
    <p:spTree>
      <p:nvGrpSpPr>
        <p:cNvPr id="1" name="Shape 87"/>
        <p:cNvGrpSpPr/>
        <p:nvPr/>
      </p:nvGrpSpPr>
      <p:grpSpPr>
        <a:xfrm>
          <a:off x="0" y="0"/>
          <a:ext cx="0" cy="0"/>
          <a:chOff x="0" y="0"/>
          <a:chExt cx="0" cy="0"/>
        </a:xfrm>
      </p:grpSpPr>
      <p:sp>
        <p:nvSpPr>
          <p:cNvPr id="88" name="Google Shape;88;p19"/>
          <p:cNvSpPr>
            <a:spLocks noGrp="1"/>
          </p:cNvSpPr>
          <p:nvPr>
            <p:ph type="pic" idx="2"/>
          </p:nvPr>
        </p:nvSpPr>
        <p:spPr>
          <a:xfrm>
            <a:off x="6732557" y="716262"/>
            <a:ext cx="5459443" cy="6141739"/>
          </a:xfrm>
          <a:prstGeom prst="rect">
            <a:avLst/>
          </a:prstGeom>
          <a:blipFill rotWithShape="1">
            <a:blip r:embed="rId2">
              <a:alphaModFix/>
            </a:blip>
            <a:stretch>
              <a:fillRect/>
            </a:stretch>
          </a:blipFill>
          <a:ln>
            <a:noFill/>
          </a:ln>
        </p:spPr>
        <p:txBody>
          <a:bodyPr spcFirstLastPara="1" tIns="451800" anchor="ctr">
            <a:noAutofit/>
          </a:bodyPr>
          <a:lstStyle>
            <a:lvl1pPr marR="0" lvl="0" algn="ctr" rtl="0">
              <a:lnSpc>
                <a:spcPct val="184678"/>
              </a:lnSpc>
              <a:spcBef>
                <a:spcPts val="450"/>
              </a:spcBef>
              <a:spcAft>
                <a:spcPts val="0"/>
              </a:spcAft>
              <a:buClr>
                <a:srgbClr val="007DBA"/>
              </a:buClr>
              <a:buSzPts val="731"/>
              <a:buFont typeface="Arial"/>
              <a:buNone/>
              <a:defRPr sz="731" b="1" i="0" u="none" strike="noStrike" cap="none">
                <a:solidFill>
                  <a:srgbClr val="FFFFFF"/>
                </a:solidFill>
                <a:latin typeface="Arial"/>
                <a:ea typeface="Arial"/>
                <a:cs typeface="Arial"/>
                <a:sym typeface="Arial"/>
              </a:defRPr>
            </a:lvl1pPr>
            <a:lvl2pPr marR="0" lvl="1"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2pPr>
            <a:lvl3pPr marR="0" lvl="2"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3pPr>
            <a:lvl4pPr marR="0" lvl="3"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4pPr>
            <a:lvl5pPr marR="0" lvl="4"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6pPr>
            <a:lvl7pPr marR="0" lvl="6"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7pPr>
            <a:lvl8pPr marR="0" lvl="7"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8pPr>
            <a:lvl9pPr marR="0" lvl="8"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89" name="Google Shape;89;p19"/>
          <p:cNvSpPr txBox="1">
            <a:spLocks noGrp="1"/>
          </p:cNvSpPr>
          <p:nvPr>
            <p:ph type="ctrTitle"/>
          </p:nvPr>
        </p:nvSpPr>
        <p:spPr>
          <a:xfrm>
            <a:off x="487681" y="855527"/>
            <a:ext cx="5735320" cy="1150007"/>
          </a:xfrm>
          <a:prstGeom prst="rect">
            <a:avLst/>
          </a:prstGeom>
          <a:noFill/>
          <a:ln>
            <a:noFill/>
          </a:ln>
        </p:spPr>
        <p:txBody>
          <a:bodyPr spcFirstLastPara="1" tIns="182875" rIns="182875" bIns="182875" anchor="ctr">
            <a:noAutofit/>
          </a:bodyPr>
          <a:lstStyle>
            <a:lvl1pPr lvl="0" algn="l">
              <a:lnSpc>
                <a:spcPct val="93750"/>
              </a:lnSpc>
              <a:spcBef>
                <a:spcPts val="0"/>
              </a:spcBef>
              <a:spcAft>
                <a:spcPts val="0"/>
              </a:spcAft>
              <a:buClr>
                <a:srgbClr val="006A96"/>
              </a:buClr>
              <a:buSzPts val="2400"/>
              <a:buFont typeface="Arial"/>
              <a:buNone/>
              <a:defRPr sz="2400" b="1">
                <a:solidFill>
                  <a:srgbClr val="006A9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19"/>
          <p:cNvSpPr txBox="1">
            <a:spLocks noGrp="1"/>
          </p:cNvSpPr>
          <p:nvPr>
            <p:ph type="body" idx="1"/>
          </p:nvPr>
        </p:nvSpPr>
        <p:spPr>
          <a:xfrm>
            <a:off x="487680" y="2005533"/>
            <a:ext cx="5735320" cy="4556632"/>
          </a:xfrm>
          <a:prstGeom prst="rect">
            <a:avLst/>
          </a:prstGeom>
          <a:noFill/>
          <a:ln>
            <a:noFill/>
          </a:ln>
        </p:spPr>
        <p:txBody>
          <a:bodyPr spcFirstLastPara="1">
            <a:noAutofit/>
          </a:bodyPr>
          <a:lstStyle>
            <a:lvl1pPr marL="457200" lvl="0" indent="-323850" algn="l">
              <a:lnSpc>
                <a:spcPct val="90000"/>
              </a:lnSpc>
              <a:spcBef>
                <a:spcPts val="450"/>
              </a:spcBef>
              <a:spcAft>
                <a:spcPts val="0"/>
              </a:spcAft>
              <a:buClr>
                <a:srgbClr val="0C68AC"/>
              </a:buClr>
              <a:buSzPts val="1500"/>
              <a:buFont typeface="Arial"/>
              <a:buChar char="•"/>
              <a:defRPr sz="1500">
                <a:solidFill>
                  <a:srgbClr val="007DBA"/>
                </a:solidFill>
              </a:defRPr>
            </a:lvl1pPr>
            <a:lvl2pPr marL="914400" lvl="1" indent="-323850" algn="l">
              <a:lnSpc>
                <a:spcPct val="90000"/>
              </a:lnSpc>
              <a:spcBef>
                <a:spcPts val="900"/>
              </a:spcBef>
              <a:spcAft>
                <a:spcPts val="0"/>
              </a:spcAft>
              <a:buClr>
                <a:srgbClr val="0C68AC"/>
              </a:buClr>
              <a:buSzPts val="1500"/>
              <a:buFont typeface="Arial"/>
              <a:buChar char="•"/>
              <a:defRPr sz="1500">
                <a:solidFill>
                  <a:srgbClr val="007DBA"/>
                </a:solidFill>
              </a:defRPr>
            </a:lvl2pPr>
            <a:lvl3pPr marL="1371600" lvl="2" indent="-323850" algn="l">
              <a:lnSpc>
                <a:spcPct val="90000"/>
              </a:lnSpc>
              <a:spcBef>
                <a:spcPts val="900"/>
              </a:spcBef>
              <a:spcAft>
                <a:spcPts val="0"/>
              </a:spcAft>
              <a:buClr>
                <a:srgbClr val="0C68AC"/>
              </a:buClr>
              <a:buSzPts val="1500"/>
              <a:buFont typeface="Arial"/>
              <a:buChar char="•"/>
              <a:defRPr sz="1500">
                <a:solidFill>
                  <a:srgbClr val="007DBA"/>
                </a:solidFill>
              </a:defRPr>
            </a:lvl3pPr>
            <a:lvl4pPr marL="1828800" lvl="3" indent="-323850" algn="l">
              <a:lnSpc>
                <a:spcPct val="90000"/>
              </a:lnSpc>
              <a:spcBef>
                <a:spcPts val="900"/>
              </a:spcBef>
              <a:spcAft>
                <a:spcPts val="0"/>
              </a:spcAft>
              <a:buClr>
                <a:srgbClr val="0C68AC"/>
              </a:buClr>
              <a:buSzPts val="1500"/>
              <a:buFont typeface="Arial"/>
              <a:buChar char="•"/>
              <a:defRPr sz="1500">
                <a:solidFill>
                  <a:srgbClr val="007DBA"/>
                </a:solidFill>
              </a:defRPr>
            </a:lvl4pPr>
            <a:lvl5pPr marL="2286000" lvl="4" indent="-323850" algn="l">
              <a:lnSpc>
                <a:spcPct val="90000"/>
              </a:lnSpc>
              <a:spcBef>
                <a:spcPts val="900"/>
              </a:spcBef>
              <a:spcAft>
                <a:spcPts val="0"/>
              </a:spcAft>
              <a:buClr>
                <a:srgbClr val="0C68AC"/>
              </a:buClr>
              <a:buSzPts val="1500"/>
              <a:buFont typeface="Arial"/>
              <a:buChar char="•"/>
              <a:defRPr sz="1500">
                <a:solidFill>
                  <a:srgbClr val="007DBA"/>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300071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6_Section Slide">
  <p:cSld name="6_Section Slide">
    <p:spTree>
      <p:nvGrpSpPr>
        <p:cNvPr id="1" name="Shape 91"/>
        <p:cNvGrpSpPr/>
        <p:nvPr/>
      </p:nvGrpSpPr>
      <p:grpSpPr>
        <a:xfrm>
          <a:off x="0" y="0"/>
          <a:ext cx="0" cy="0"/>
          <a:chOff x="0" y="0"/>
          <a:chExt cx="0" cy="0"/>
        </a:xfrm>
      </p:grpSpPr>
      <p:sp>
        <p:nvSpPr>
          <p:cNvPr id="92" name="Google Shape;92;p20"/>
          <p:cNvSpPr>
            <a:spLocks noGrp="1"/>
          </p:cNvSpPr>
          <p:nvPr>
            <p:ph type="pic" idx="2"/>
          </p:nvPr>
        </p:nvSpPr>
        <p:spPr>
          <a:xfrm>
            <a:off x="6756400" y="743084"/>
            <a:ext cx="5435600" cy="6114917"/>
          </a:xfrm>
          <a:prstGeom prst="rect">
            <a:avLst/>
          </a:prstGeom>
          <a:blipFill rotWithShape="1">
            <a:blip r:embed="rId2">
              <a:alphaModFix/>
            </a:blip>
            <a:stretch>
              <a:fillRect/>
            </a:stretch>
          </a:blipFill>
          <a:ln>
            <a:noFill/>
          </a:ln>
        </p:spPr>
        <p:txBody>
          <a:bodyPr spcFirstLastPara="1" tIns="451800" anchor="ctr">
            <a:noAutofit/>
          </a:bodyPr>
          <a:lstStyle>
            <a:lvl1pPr marR="0" lvl="0" algn="ctr" rtl="0">
              <a:lnSpc>
                <a:spcPct val="184678"/>
              </a:lnSpc>
              <a:spcBef>
                <a:spcPts val="450"/>
              </a:spcBef>
              <a:spcAft>
                <a:spcPts val="0"/>
              </a:spcAft>
              <a:buClr>
                <a:srgbClr val="007DBA"/>
              </a:buClr>
              <a:buSzPts val="731"/>
              <a:buFont typeface="Arial"/>
              <a:buNone/>
              <a:defRPr sz="731" b="1" i="0" u="none" strike="noStrike" cap="none">
                <a:solidFill>
                  <a:srgbClr val="FFFFFF"/>
                </a:solidFill>
                <a:latin typeface="Arial"/>
                <a:ea typeface="Arial"/>
                <a:cs typeface="Arial"/>
                <a:sym typeface="Arial"/>
              </a:defRPr>
            </a:lvl1pPr>
            <a:lvl2pPr marR="0" lvl="1"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2pPr>
            <a:lvl3pPr marR="0" lvl="2"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3pPr>
            <a:lvl4pPr marR="0" lvl="3"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4pPr>
            <a:lvl5pPr marR="0" lvl="4"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6pPr>
            <a:lvl7pPr marR="0" lvl="6"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7pPr>
            <a:lvl8pPr marR="0" lvl="7"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8pPr>
            <a:lvl9pPr marR="0" lvl="8"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93" name="Google Shape;93;p20"/>
          <p:cNvSpPr txBox="1">
            <a:spLocks noGrp="1"/>
          </p:cNvSpPr>
          <p:nvPr>
            <p:ph type="ctrTitle"/>
          </p:nvPr>
        </p:nvSpPr>
        <p:spPr>
          <a:xfrm>
            <a:off x="487683" y="990601"/>
            <a:ext cx="5989319" cy="1014933"/>
          </a:xfrm>
          <a:prstGeom prst="rect">
            <a:avLst/>
          </a:prstGeom>
          <a:noFill/>
          <a:ln>
            <a:noFill/>
          </a:ln>
        </p:spPr>
        <p:txBody>
          <a:bodyPr spcFirstLastPara="1" tIns="182875" rIns="182875" bIns="182875" anchor="ctr">
            <a:noAutofit/>
          </a:bodyPr>
          <a:lstStyle>
            <a:lvl1pPr lvl="0" algn="l">
              <a:lnSpc>
                <a:spcPct val="93750"/>
              </a:lnSpc>
              <a:spcBef>
                <a:spcPts val="0"/>
              </a:spcBef>
              <a:spcAft>
                <a:spcPts val="0"/>
              </a:spcAft>
              <a:buClr>
                <a:srgbClr val="000000"/>
              </a:buClr>
              <a:buSzPts val="2400"/>
              <a:buFont typeface="Arial"/>
              <a:buNone/>
              <a:defRPr sz="2400" b="1">
                <a:solidFill>
                  <a:srgbClr val="0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20"/>
          <p:cNvSpPr txBox="1">
            <a:spLocks noGrp="1"/>
          </p:cNvSpPr>
          <p:nvPr>
            <p:ph type="body" idx="1"/>
          </p:nvPr>
        </p:nvSpPr>
        <p:spPr>
          <a:xfrm>
            <a:off x="487680" y="2005533"/>
            <a:ext cx="5989320" cy="4556632"/>
          </a:xfrm>
          <a:prstGeom prst="rect">
            <a:avLst/>
          </a:prstGeom>
          <a:noFill/>
          <a:ln>
            <a:noFill/>
          </a:ln>
        </p:spPr>
        <p:txBody>
          <a:bodyPr spcFirstLastPara="1">
            <a:noAutofit/>
          </a:bodyPr>
          <a:lstStyle>
            <a:lvl1pPr marL="457200" lvl="0" indent="-323850" algn="l">
              <a:lnSpc>
                <a:spcPct val="90000"/>
              </a:lnSpc>
              <a:spcBef>
                <a:spcPts val="450"/>
              </a:spcBef>
              <a:spcAft>
                <a:spcPts val="0"/>
              </a:spcAft>
              <a:buClr>
                <a:schemeClr val="lt1"/>
              </a:buClr>
              <a:buSzPts val="1500"/>
              <a:buFont typeface="Arial"/>
              <a:buChar char="•"/>
              <a:defRPr sz="1500">
                <a:solidFill>
                  <a:srgbClr val="565762"/>
                </a:solidFill>
              </a:defRPr>
            </a:lvl1pPr>
            <a:lvl2pPr marL="914400" lvl="1" indent="-323850" algn="l">
              <a:lnSpc>
                <a:spcPct val="90000"/>
              </a:lnSpc>
              <a:spcBef>
                <a:spcPts val="900"/>
              </a:spcBef>
              <a:spcAft>
                <a:spcPts val="0"/>
              </a:spcAft>
              <a:buClr>
                <a:schemeClr val="lt1"/>
              </a:buClr>
              <a:buSzPts val="1500"/>
              <a:buFont typeface="Arial"/>
              <a:buChar char="•"/>
              <a:defRPr sz="1500">
                <a:solidFill>
                  <a:srgbClr val="565762"/>
                </a:solidFill>
              </a:defRPr>
            </a:lvl2pPr>
            <a:lvl3pPr marL="1371600" lvl="2" indent="-323850" algn="l">
              <a:lnSpc>
                <a:spcPct val="90000"/>
              </a:lnSpc>
              <a:spcBef>
                <a:spcPts val="900"/>
              </a:spcBef>
              <a:spcAft>
                <a:spcPts val="0"/>
              </a:spcAft>
              <a:buClr>
                <a:schemeClr val="lt1"/>
              </a:buClr>
              <a:buSzPts val="1500"/>
              <a:buFont typeface="Arial"/>
              <a:buChar char="•"/>
              <a:defRPr sz="1500">
                <a:solidFill>
                  <a:srgbClr val="565762"/>
                </a:solidFill>
              </a:defRPr>
            </a:lvl3pPr>
            <a:lvl4pPr marL="1828800" lvl="3" indent="-323850" algn="l">
              <a:lnSpc>
                <a:spcPct val="90000"/>
              </a:lnSpc>
              <a:spcBef>
                <a:spcPts val="900"/>
              </a:spcBef>
              <a:spcAft>
                <a:spcPts val="0"/>
              </a:spcAft>
              <a:buClr>
                <a:schemeClr val="lt1"/>
              </a:buClr>
              <a:buSzPts val="1500"/>
              <a:buFont typeface="Arial"/>
              <a:buChar char="•"/>
              <a:defRPr sz="1500">
                <a:solidFill>
                  <a:srgbClr val="565762"/>
                </a:solidFill>
              </a:defRPr>
            </a:lvl4pPr>
            <a:lvl5pPr marL="2286000" lvl="4" indent="-323850" algn="l">
              <a:lnSpc>
                <a:spcPct val="90000"/>
              </a:lnSpc>
              <a:spcBef>
                <a:spcPts val="900"/>
              </a:spcBef>
              <a:spcAft>
                <a:spcPts val="0"/>
              </a:spcAft>
              <a:buClr>
                <a:schemeClr val="lt1"/>
              </a:buClr>
              <a:buSzPts val="1500"/>
              <a:buFont typeface="Arial"/>
              <a:buChar char="•"/>
              <a:defRPr sz="1500">
                <a:solidFill>
                  <a:srgbClr val="565762"/>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73448690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1_done">
  <p:cSld name="1_done">
    <p:spTree>
      <p:nvGrpSpPr>
        <p:cNvPr id="1" name="Shape 95"/>
        <p:cNvGrpSpPr/>
        <p:nvPr/>
      </p:nvGrpSpPr>
      <p:grpSpPr>
        <a:xfrm>
          <a:off x="0" y="0"/>
          <a:ext cx="0" cy="0"/>
          <a:chOff x="0" y="0"/>
          <a:chExt cx="0" cy="0"/>
        </a:xfrm>
      </p:grpSpPr>
      <p:sp>
        <p:nvSpPr>
          <p:cNvPr id="96" name="Google Shape;96;p21"/>
          <p:cNvSpPr>
            <a:spLocks noGrp="1"/>
          </p:cNvSpPr>
          <p:nvPr>
            <p:ph type="pic" idx="2"/>
          </p:nvPr>
        </p:nvSpPr>
        <p:spPr>
          <a:xfrm>
            <a:off x="6743700" y="726899"/>
            <a:ext cx="5448301" cy="6129205"/>
          </a:xfrm>
          <a:prstGeom prst="rect">
            <a:avLst/>
          </a:prstGeom>
          <a:blipFill rotWithShape="1">
            <a:blip r:embed="rId2">
              <a:alphaModFix/>
            </a:blip>
            <a:stretch>
              <a:fillRect/>
            </a:stretch>
          </a:blipFill>
          <a:ln>
            <a:noFill/>
          </a:ln>
        </p:spPr>
        <p:txBody>
          <a:bodyPr spcFirstLastPara="1" tIns="451800" anchor="ctr">
            <a:noAutofit/>
          </a:bodyPr>
          <a:lstStyle>
            <a:lvl1pPr marR="0" lvl="0" algn="ctr" rtl="0">
              <a:lnSpc>
                <a:spcPct val="184678"/>
              </a:lnSpc>
              <a:spcBef>
                <a:spcPts val="450"/>
              </a:spcBef>
              <a:spcAft>
                <a:spcPts val="0"/>
              </a:spcAft>
              <a:buClr>
                <a:srgbClr val="007DBA"/>
              </a:buClr>
              <a:buSzPts val="731"/>
              <a:buFont typeface="Arial"/>
              <a:buNone/>
              <a:defRPr sz="731" b="1" i="0" u="none" strike="noStrike" cap="none">
                <a:solidFill>
                  <a:srgbClr val="FFFFFF"/>
                </a:solidFill>
                <a:latin typeface="Arial"/>
                <a:ea typeface="Arial"/>
                <a:cs typeface="Arial"/>
                <a:sym typeface="Arial"/>
              </a:defRPr>
            </a:lvl1pPr>
            <a:lvl2pPr marR="0" lvl="1"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2pPr>
            <a:lvl3pPr marR="0" lvl="2"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3pPr>
            <a:lvl4pPr marR="0" lvl="3"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4pPr>
            <a:lvl5pPr marR="0" lvl="4"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6pPr>
            <a:lvl7pPr marR="0" lvl="6"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7pPr>
            <a:lvl8pPr marR="0" lvl="7"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8pPr>
            <a:lvl9pPr marR="0" lvl="8"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97" name="Google Shape;97;p21"/>
          <p:cNvSpPr txBox="1">
            <a:spLocks noGrp="1"/>
          </p:cNvSpPr>
          <p:nvPr>
            <p:ph type="body" idx="1"/>
          </p:nvPr>
        </p:nvSpPr>
        <p:spPr>
          <a:xfrm>
            <a:off x="368302" y="1358901"/>
            <a:ext cx="6174388" cy="5203265"/>
          </a:xfrm>
          <a:prstGeom prst="rect">
            <a:avLst/>
          </a:prstGeom>
          <a:noFill/>
          <a:ln>
            <a:noFill/>
          </a:ln>
        </p:spPr>
        <p:txBody>
          <a:bodyPr spcFirstLastPara="1">
            <a:noAutofit/>
          </a:bodyPr>
          <a:lstStyle>
            <a:lvl1pPr marL="457200" marR="0" lvl="0" indent="-323850" algn="l">
              <a:lnSpc>
                <a:spcPct val="90000"/>
              </a:lnSpc>
              <a:spcBef>
                <a:spcPts val="450"/>
              </a:spcBef>
              <a:spcAft>
                <a:spcPts val="0"/>
              </a:spcAft>
              <a:buClr>
                <a:srgbClr val="5492CD"/>
              </a:buClr>
              <a:buSzPts val="1500"/>
              <a:buFont typeface="Arial"/>
              <a:buChar char="•"/>
              <a:defRPr sz="1500">
                <a:solidFill>
                  <a:srgbClr val="006A96"/>
                </a:solidFill>
              </a:defRPr>
            </a:lvl1pPr>
            <a:lvl2pPr marL="914400" marR="0" lvl="1" indent="-323850" algn="l">
              <a:lnSpc>
                <a:spcPct val="90000"/>
              </a:lnSpc>
              <a:spcBef>
                <a:spcPts val="900"/>
              </a:spcBef>
              <a:spcAft>
                <a:spcPts val="0"/>
              </a:spcAft>
              <a:buClr>
                <a:srgbClr val="5492CD"/>
              </a:buClr>
              <a:buSzPts val="1500"/>
              <a:buFont typeface="Arial"/>
              <a:buChar char="•"/>
              <a:defRPr sz="1500">
                <a:solidFill>
                  <a:srgbClr val="006A96"/>
                </a:solidFill>
              </a:defRPr>
            </a:lvl2pPr>
            <a:lvl3pPr marL="1371600" marR="0" lvl="2" indent="-323850" algn="l">
              <a:lnSpc>
                <a:spcPct val="90000"/>
              </a:lnSpc>
              <a:spcBef>
                <a:spcPts val="900"/>
              </a:spcBef>
              <a:spcAft>
                <a:spcPts val="0"/>
              </a:spcAft>
              <a:buClr>
                <a:srgbClr val="5492CD"/>
              </a:buClr>
              <a:buSzPts val="1500"/>
              <a:buFont typeface="Arial"/>
              <a:buChar char="•"/>
              <a:defRPr sz="1500">
                <a:solidFill>
                  <a:srgbClr val="006A96"/>
                </a:solidFill>
              </a:defRPr>
            </a:lvl3pPr>
            <a:lvl4pPr marL="1828800" marR="0" lvl="3" indent="-323850" algn="l">
              <a:lnSpc>
                <a:spcPct val="90000"/>
              </a:lnSpc>
              <a:spcBef>
                <a:spcPts val="900"/>
              </a:spcBef>
              <a:spcAft>
                <a:spcPts val="0"/>
              </a:spcAft>
              <a:buClr>
                <a:srgbClr val="5492CD"/>
              </a:buClr>
              <a:buSzPts val="1500"/>
              <a:buFont typeface="Arial"/>
              <a:buChar char="•"/>
              <a:defRPr sz="1500">
                <a:solidFill>
                  <a:srgbClr val="006A96"/>
                </a:solidFill>
              </a:defRPr>
            </a:lvl4pPr>
            <a:lvl5pPr marL="2286000" marR="0" lvl="4" indent="-323850" algn="l">
              <a:lnSpc>
                <a:spcPct val="90000"/>
              </a:lnSpc>
              <a:spcBef>
                <a:spcPts val="900"/>
              </a:spcBef>
              <a:spcAft>
                <a:spcPts val="0"/>
              </a:spcAft>
              <a:buClr>
                <a:srgbClr val="5492CD"/>
              </a:buClr>
              <a:buSzPts val="1500"/>
              <a:buFont typeface="Arial"/>
              <a:buChar char="•"/>
              <a:defRPr sz="1500">
                <a:solidFill>
                  <a:srgbClr val="006A96"/>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80321364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Title+Content+PhotoLeft">
  <p:cSld name="Title+Content+PhotoLeft">
    <p:spTree>
      <p:nvGrpSpPr>
        <p:cNvPr id="1" name="Shape 98"/>
        <p:cNvGrpSpPr/>
        <p:nvPr/>
      </p:nvGrpSpPr>
      <p:grpSpPr>
        <a:xfrm>
          <a:off x="0" y="0"/>
          <a:ext cx="0" cy="0"/>
          <a:chOff x="0" y="0"/>
          <a:chExt cx="0" cy="0"/>
        </a:xfrm>
      </p:grpSpPr>
      <p:sp>
        <p:nvSpPr>
          <p:cNvPr id="99" name="Google Shape;99;p22"/>
          <p:cNvSpPr>
            <a:spLocks noGrp="1"/>
          </p:cNvSpPr>
          <p:nvPr>
            <p:ph type="pic" idx="2"/>
          </p:nvPr>
        </p:nvSpPr>
        <p:spPr>
          <a:xfrm>
            <a:off x="423335" y="1727200"/>
            <a:ext cx="6320367" cy="4788861"/>
          </a:xfrm>
          <a:prstGeom prst="rect">
            <a:avLst/>
          </a:prstGeom>
          <a:noFill/>
          <a:ln>
            <a:noFill/>
          </a:ln>
        </p:spPr>
        <p:txBody>
          <a:bodyPr spcFirstLastPara="1" anchor="ctr" anchorCtr="1">
            <a:noAutofit/>
          </a:bodyPr>
          <a:lstStyle>
            <a:lvl1pPr marR="0" lvl="0" algn="ctr" rtl="0">
              <a:lnSpc>
                <a:spcPct val="171319"/>
              </a:lnSpc>
              <a:spcBef>
                <a:spcPts val="450"/>
              </a:spcBef>
              <a:spcAft>
                <a:spcPts val="0"/>
              </a:spcAft>
              <a:buClr>
                <a:srgbClr val="007DBA"/>
              </a:buClr>
              <a:buSzPts val="788"/>
              <a:buFont typeface="Arial"/>
              <a:buNone/>
              <a:defRPr sz="788" b="0" i="0" u="none" strike="noStrike" cap="none">
                <a:solidFill>
                  <a:srgbClr val="007DBA"/>
                </a:solidFill>
                <a:latin typeface="Arial"/>
                <a:ea typeface="Arial"/>
                <a:cs typeface="Arial"/>
                <a:sym typeface="Arial"/>
              </a:defRPr>
            </a:lvl1pPr>
            <a:lvl2pPr marR="0" lvl="1" algn="l" rtl="0">
              <a:lnSpc>
                <a:spcPct val="77408"/>
              </a:lnSpc>
              <a:spcBef>
                <a:spcPts val="900"/>
              </a:spcBef>
              <a:spcAft>
                <a:spcPts val="0"/>
              </a:spcAft>
              <a:buClr>
                <a:srgbClr val="007DBA"/>
              </a:buClr>
              <a:buSzPts val="1744"/>
              <a:buFont typeface="Arial"/>
              <a:buNone/>
              <a:defRPr sz="1744" b="0" i="0" u="none" strike="noStrike" cap="none">
                <a:solidFill>
                  <a:srgbClr val="007DBA"/>
                </a:solidFill>
                <a:latin typeface="Arial"/>
                <a:ea typeface="Arial"/>
                <a:cs typeface="Arial"/>
                <a:sym typeface="Arial"/>
              </a:defRPr>
            </a:lvl2pPr>
            <a:lvl3pPr marR="0" lvl="2" algn="l" rtl="0">
              <a:lnSpc>
                <a:spcPct val="88874"/>
              </a:lnSpc>
              <a:spcBef>
                <a:spcPts val="900"/>
              </a:spcBef>
              <a:spcAft>
                <a:spcPts val="0"/>
              </a:spcAft>
              <a:buClr>
                <a:srgbClr val="007DBA"/>
              </a:buClr>
              <a:buSzPts val="1519"/>
              <a:buFont typeface="Arial"/>
              <a:buNone/>
              <a:defRPr sz="1519" b="0" i="0" u="none" strike="noStrike" cap="none">
                <a:solidFill>
                  <a:srgbClr val="007DBA"/>
                </a:solidFill>
                <a:latin typeface="Arial"/>
                <a:ea typeface="Arial"/>
                <a:cs typeface="Arial"/>
                <a:sym typeface="Arial"/>
              </a:defRPr>
            </a:lvl3pPr>
            <a:lvl4pPr marR="0" lvl="3"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4pPr>
            <a:lvl5pPr marR="0" lvl="4"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6pPr>
            <a:lvl7pPr marR="0" lvl="6"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7pPr>
            <a:lvl8pPr marR="0" lvl="7"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8pPr>
            <a:lvl9pPr marR="0" lvl="8"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100" name="Google Shape;100;p22"/>
          <p:cNvSpPr txBox="1">
            <a:spLocks noGrp="1"/>
          </p:cNvSpPr>
          <p:nvPr>
            <p:ph type="ctrTitle"/>
          </p:nvPr>
        </p:nvSpPr>
        <p:spPr>
          <a:xfrm>
            <a:off x="402593" y="947267"/>
            <a:ext cx="11419752" cy="668984"/>
          </a:xfrm>
          <a:prstGeom prst="rect">
            <a:avLst/>
          </a:prstGeom>
          <a:noFill/>
          <a:ln>
            <a:noFill/>
          </a:ln>
        </p:spPr>
        <p:txBody>
          <a:bodyPr spcFirstLastPara="1" rIns="0" anchor="ctr">
            <a:noAutofit/>
          </a:bodyPr>
          <a:lstStyle>
            <a:lvl1pPr lvl="0" algn="l">
              <a:lnSpc>
                <a:spcPct val="86666"/>
              </a:lnSpc>
              <a:spcBef>
                <a:spcPts val="0"/>
              </a:spcBef>
              <a:spcAft>
                <a:spcPts val="0"/>
              </a:spcAft>
              <a:buClr>
                <a:srgbClr val="003466"/>
              </a:buClr>
              <a:buSzPts val="2250"/>
              <a:buFont typeface="Arial"/>
              <a:buNone/>
              <a:defRPr sz="2250" b="1" cap="none">
                <a:solidFill>
                  <a:srgbClr val="00346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1" name="Google Shape;101;p22"/>
          <p:cNvSpPr txBox="1">
            <a:spLocks noGrp="1"/>
          </p:cNvSpPr>
          <p:nvPr>
            <p:ph type="body" idx="1"/>
          </p:nvPr>
        </p:nvSpPr>
        <p:spPr>
          <a:xfrm>
            <a:off x="7058527" y="1727200"/>
            <a:ext cx="4763820" cy="4788861"/>
          </a:xfrm>
          <a:prstGeom prst="rect">
            <a:avLst/>
          </a:prstGeom>
          <a:noFill/>
          <a:ln>
            <a:noFill/>
          </a:ln>
        </p:spPr>
        <p:txBody>
          <a:bodyPr spcFirstLastPara="1">
            <a:noAutofit/>
          </a:bodyPr>
          <a:lstStyle>
            <a:lvl1pPr marL="457200" lvl="0" indent="-228600" algn="l">
              <a:lnSpc>
                <a:spcPct val="90000"/>
              </a:lnSpc>
              <a:spcBef>
                <a:spcPts val="450"/>
              </a:spcBef>
              <a:spcAft>
                <a:spcPts val="0"/>
              </a:spcAft>
              <a:buClr>
                <a:srgbClr val="0C68AC"/>
              </a:buClr>
              <a:buSzPts val="1500"/>
              <a:buNone/>
              <a:defRPr sz="1500">
                <a:solidFill>
                  <a:srgbClr val="565762"/>
                </a:solidFill>
              </a:defRPr>
            </a:lvl1pPr>
            <a:lvl2pPr marL="914400" lvl="1" indent="-228600" algn="l">
              <a:lnSpc>
                <a:spcPct val="90000"/>
              </a:lnSpc>
              <a:spcBef>
                <a:spcPts val="900"/>
              </a:spcBef>
              <a:spcAft>
                <a:spcPts val="0"/>
              </a:spcAft>
              <a:buClr>
                <a:srgbClr val="0C68AC"/>
              </a:buClr>
              <a:buSzPts val="1500"/>
              <a:buNone/>
              <a:defRPr sz="1500">
                <a:solidFill>
                  <a:srgbClr val="565762"/>
                </a:solidFill>
              </a:defRPr>
            </a:lvl2pPr>
            <a:lvl3pPr marL="1371600" lvl="2" indent="-228600" algn="l">
              <a:lnSpc>
                <a:spcPct val="90000"/>
              </a:lnSpc>
              <a:spcBef>
                <a:spcPts val="900"/>
              </a:spcBef>
              <a:spcAft>
                <a:spcPts val="0"/>
              </a:spcAft>
              <a:buClr>
                <a:srgbClr val="0C68AC"/>
              </a:buClr>
              <a:buSzPts val="1500"/>
              <a:buNone/>
              <a:defRPr sz="1500">
                <a:solidFill>
                  <a:srgbClr val="565762"/>
                </a:solidFill>
              </a:defRPr>
            </a:lvl3pPr>
            <a:lvl4pPr marL="1828800" lvl="3" indent="-228600" algn="l">
              <a:lnSpc>
                <a:spcPct val="90000"/>
              </a:lnSpc>
              <a:spcBef>
                <a:spcPts val="900"/>
              </a:spcBef>
              <a:spcAft>
                <a:spcPts val="0"/>
              </a:spcAft>
              <a:buClr>
                <a:srgbClr val="0C68AC"/>
              </a:buClr>
              <a:buSzPts val="1500"/>
              <a:buNone/>
              <a:defRPr sz="1500">
                <a:solidFill>
                  <a:srgbClr val="565762"/>
                </a:solidFill>
              </a:defRPr>
            </a:lvl4pPr>
            <a:lvl5pPr marL="2286000" lvl="4" indent="-228600" algn="l">
              <a:lnSpc>
                <a:spcPct val="90000"/>
              </a:lnSpc>
              <a:spcBef>
                <a:spcPts val="900"/>
              </a:spcBef>
              <a:spcAft>
                <a:spcPts val="0"/>
              </a:spcAft>
              <a:buClr>
                <a:srgbClr val="0C68AC"/>
              </a:buClr>
              <a:buSzPts val="1500"/>
              <a:buNone/>
              <a:defRPr sz="1500">
                <a:solidFill>
                  <a:srgbClr val="565762"/>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58914734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2_Title+Content+PhotoLeft">
  <p:cSld name="2_Title+Content+PhotoLeft">
    <p:spTree>
      <p:nvGrpSpPr>
        <p:cNvPr id="1" name="Shape 102"/>
        <p:cNvGrpSpPr/>
        <p:nvPr/>
      </p:nvGrpSpPr>
      <p:grpSpPr>
        <a:xfrm>
          <a:off x="0" y="0"/>
          <a:ext cx="0" cy="0"/>
          <a:chOff x="0" y="0"/>
          <a:chExt cx="0" cy="0"/>
        </a:xfrm>
      </p:grpSpPr>
      <p:sp>
        <p:nvSpPr>
          <p:cNvPr id="103" name="Google Shape;103;p23"/>
          <p:cNvSpPr>
            <a:spLocks noGrp="1"/>
          </p:cNvSpPr>
          <p:nvPr>
            <p:ph type="pic" idx="2"/>
          </p:nvPr>
        </p:nvSpPr>
        <p:spPr>
          <a:xfrm>
            <a:off x="426881" y="1689102"/>
            <a:ext cx="6344336" cy="4852361"/>
          </a:xfrm>
          <a:prstGeom prst="rect">
            <a:avLst/>
          </a:prstGeom>
          <a:noFill/>
          <a:ln>
            <a:noFill/>
          </a:ln>
        </p:spPr>
        <p:txBody>
          <a:bodyPr spcFirstLastPara="1" anchor="ctr" anchorCtr="1">
            <a:noAutofit/>
          </a:bodyPr>
          <a:lstStyle>
            <a:lvl1pPr marR="0" lvl="0" algn="ctr" rtl="0">
              <a:lnSpc>
                <a:spcPct val="171319"/>
              </a:lnSpc>
              <a:spcBef>
                <a:spcPts val="450"/>
              </a:spcBef>
              <a:spcAft>
                <a:spcPts val="0"/>
              </a:spcAft>
              <a:buClr>
                <a:srgbClr val="007DBA"/>
              </a:buClr>
              <a:buSzPts val="788"/>
              <a:buFont typeface="Arial"/>
              <a:buNone/>
              <a:defRPr sz="788" b="0" i="0" u="none" strike="noStrike" cap="none">
                <a:solidFill>
                  <a:srgbClr val="565762"/>
                </a:solidFill>
                <a:latin typeface="Arial"/>
                <a:ea typeface="Arial"/>
                <a:cs typeface="Arial"/>
                <a:sym typeface="Arial"/>
              </a:defRPr>
            </a:lvl1pPr>
            <a:lvl2pPr marR="0" lvl="1" algn="l" rtl="0">
              <a:lnSpc>
                <a:spcPct val="77408"/>
              </a:lnSpc>
              <a:spcBef>
                <a:spcPts val="900"/>
              </a:spcBef>
              <a:spcAft>
                <a:spcPts val="0"/>
              </a:spcAft>
              <a:buClr>
                <a:srgbClr val="007DBA"/>
              </a:buClr>
              <a:buSzPts val="1744"/>
              <a:buFont typeface="Arial"/>
              <a:buNone/>
              <a:defRPr sz="1744" b="0" i="0" u="none" strike="noStrike" cap="none">
                <a:solidFill>
                  <a:srgbClr val="007DBA"/>
                </a:solidFill>
                <a:latin typeface="Arial"/>
                <a:ea typeface="Arial"/>
                <a:cs typeface="Arial"/>
                <a:sym typeface="Arial"/>
              </a:defRPr>
            </a:lvl2pPr>
            <a:lvl3pPr marR="0" lvl="2" algn="l" rtl="0">
              <a:lnSpc>
                <a:spcPct val="88874"/>
              </a:lnSpc>
              <a:spcBef>
                <a:spcPts val="900"/>
              </a:spcBef>
              <a:spcAft>
                <a:spcPts val="0"/>
              </a:spcAft>
              <a:buClr>
                <a:srgbClr val="007DBA"/>
              </a:buClr>
              <a:buSzPts val="1519"/>
              <a:buFont typeface="Arial"/>
              <a:buNone/>
              <a:defRPr sz="1519" b="0" i="0" u="none" strike="noStrike" cap="none">
                <a:solidFill>
                  <a:srgbClr val="007DBA"/>
                </a:solidFill>
                <a:latin typeface="Arial"/>
                <a:ea typeface="Arial"/>
                <a:cs typeface="Arial"/>
                <a:sym typeface="Arial"/>
              </a:defRPr>
            </a:lvl3pPr>
            <a:lvl4pPr marR="0" lvl="3"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4pPr>
            <a:lvl5pPr marR="0" lvl="4"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6pPr>
            <a:lvl7pPr marR="0" lvl="6"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7pPr>
            <a:lvl8pPr marR="0" lvl="7"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8pPr>
            <a:lvl9pPr marR="0" lvl="8"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104" name="Google Shape;104;p23"/>
          <p:cNvSpPr txBox="1">
            <a:spLocks noGrp="1"/>
          </p:cNvSpPr>
          <p:nvPr>
            <p:ph type="ctrTitle"/>
          </p:nvPr>
        </p:nvSpPr>
        <p:spPr>
          <a:xfrm>
            <a:off x="426882" y="952500"/>
            <a:ext cx="11898804" cy="635000"/>
          </a:xfrm>
          <a:prstGeom prst="rect">
            <a:avLst/>
          </a:prstGeom>
          <a:noFill/>
          <a:ln>
            <a:noFill/>
          </a:ln>
        </p:spPr>
        <p:txBody>
          <a:bodyPr spcFirstLastPara="1" rIns="0" anchor="ctr">
            <a:noAutofit/>
          </a:bodyPr>
          <a:lstStyle>
            <a:lvl1pPr lvl="0" algn="l">
              <a:lnSpc>
                <a:spcPct val="86666"/>
              </a:lnSpc>
              <a:spcBef>
                <a:spcPts val="0"/>
              </a:spcBef>
              <a:spcAft>
                <a:spcPts val="0"/>
              </a:spcAft>
              <a:buClr>
                <a:srgbClr val="003466"/>
              </a:buClr>
              <a:buSzPts val="2250"/>
              <a:buFont typeface="Arial"/>
              <a:buNone/>
              <a:defRPr sz="2250" b="1" cap="none">
                <a:solidFill>
                  <a:srgbClr val="00346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23"/>
          <p:cNvSpPr txBox="1">
            <a:spLocks noGrp="1"/>
          </p:cNvSpPr>
          <p:nvPr>
            <p:ph type="body" idx="1"/>
          </p:nvPr>
        </p:nvSpPr>
        <p:spPr>
          <a:xfrm>
            <a:off x="7061200" y="1689102"/>
            <a:ext cx="4781885" cy="4852361"/>
          </a:xfrm>
          <a:prstGeom prst="rect">
            <a:avLst/>
          </a:prstGeom>
          <a:noFill/>
          <a:ln>
            <a:noFill/>
          </a:ln>
        </p:spPr>
        <p:txBody>
          <a:bodyPr spcFirstLastPara="1">
            <a:noAutofit/>
          </a:bodyPr>
          <a:lstStyle>
            <a:lvl1pPr marL="457200" lvl="0" indent="-323850" algn="l">
              <a:lnSpc>
                <a:spcPct val="90000"/>
              </a:lnSpc>
              <a:spcBef>
                <a:spcPts val="450"/>
              </a:spcBef>
              <a:spcAft>
                <a:spcPts val="0"/>
              </a:spcAft>
              <a:buClr>
                <a:schemeClr val="lt1"/>
              </a:buClr>
              <a:buSzPts val="1500"/>
              <a:buFont typeface="Arial"/>
              <a:buChar char="•"/>
              <a:defRPr sz="1500">
                <a:solidFill>
                  <a:schemeClr val="lt1"/>
                </a:solidFill>
              </a:defRPr>
            </a:lvl1pPr>
            <a:lvl2pPr marL="914400" lvl="1" indent="-323850" algn="l">
              <a:lnSpc>
                <a:spcPct val="90000"/>
              </a:lnSpc>
              <a:spcBef>
                <a:spcPts val="900"/>
              </a:spcBef>
              <a:spcAft>
                <a:spcPts val="0"/>
              </a:spcAft>
              <a:buClr>
                <a:schemeClr val="lt1"/>
              </a:buClr>
              <a:buSzPts val="1500"/>
              <a:buFont typeface="Arial"/>
              <a:buChar char="•"/>
              <a:defRPr sz="1500">
                <a:solidFill>
                  <a:schemeClr val="lt1"/>
                </a:solidFill>
              </a:defRPr>
            </a:lvl2pPr>
            <a:lvl3pPr marL="1371600" lvl="2" indent="-323850" algn="l">
              <a:lnSpc>
                <a:spcPct val="90000"/>
              </a:lnSpc>
              <a:spcBef>
                <a:spcPts val="900"/>
              </a:spcBef>
              <a:spcAft>
                <a:spcPts val="0"/>
              </a:spcAft>
              <a:buClr>
                <a:schemeClr val="lt1"/>
              </a:buClr>
              <a:buSzPts val="1500"/>
              <a:buFont typeface="Arial"/>
              <a:buChar char="•"/>
              <a:defRPr sz="1500">
                <a:solidFill>
                  <a:schemeClr val="lt1"/>
                </a:solidFill>
              </a:defRPr>
            </a:lvl3pPr>
            <a:lvl4pPr marL="1828800" lvl="3" indent="-323850" algn="l">
              <a:lnSpc>
                <a:spcPct val="90000"/>
              </a:lnSpc>
              <a:spcBef>
                <a:spcPts val="900"/>
              </a:spcBef>
              <a:spcAft>
                <a:spcPts val="0"/>
              </a:spcAft>
              <a:buClr>
                <a:schemeClr val="lt1"/>
              </a:buClr>
              <a:buSzPts val="1500"/>
              <a:buFont typeface="Arial"/>
              <a:buChar char="•"/>
              <a:defRPr sz="1500">
                <a:solidFill>
                  <a:schemeClr val="lt1"/>
                </a:solidFill>
              </a:defRPr>
            </a:lvl4pPr>
            <a:lvl5pPr marL="2286000" lvl="4" indent="-323850" algn="l">
              <a:lnSpc>
                <a:spcPct val="90000"/>
              </a:lnSpc>
              <a:spcBef>
                <a:spcPts val="900"/>
              </a:spcBef>
              <a:spcAft>
                <a:spcPts val="0"/>
              </a:spcAft>
              <a:buClr>
                <a:schemeClr val="lt1"/>
              </a:buClr>
              <a:buSzPts val="1500"/>
              <a:buFont typeface="Arial"/>
              <a:buChar char="•"/>
              <a:defRPr sz="1500">
                <a:solidFill>
                  <a:schemeClr val="lt1"/>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75379224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3_Title+Content+PhotoLeft">
  <p:cSld name="3_Title+Content+PhotoLeft">
    <p:spTree>
      <p:nvGrpSpPr>
        <p:cNvPr id="1" name="Shape 106"/>
        <p:cNvGrpSpPr/>
        <p:nvPr/>
      </p:nvGrpSpPr>
      <p:grpSpPr>
        <a:xfrm>
          <a:off x="0" y="0"/>
          <a:ext cx="0" cy="0"/>
          <a:chOff x="0" y="0"/>
          <a:chExt cx="0" cy="0"/>
        </a:xfrm>
      </p:grpSpPr>
      <p:sp>
        <p:nvSpPr>
          <p:cNvPr id="107" name="Google Shape;107;p24"/>
          <p:cNvSpPr>
            <a:spLocks noGrp="1"/>
          </p:cNvSpPr>
          <p:nvPr>
            <p:ph type="pic" idx="2"/>
          </p:nvPr>
        </p:nvSpPr>
        <p:spPr>
          <a:xfrm>
            <a:off x="5532278" y="1689102"/>
            <a:ext cx="6310809" cy="2263675"/>
          </a:xfrm>
          <a:prstGeom prst="rect">
            <a:avLst/>
          </a:prstGeom>
          <a:noFill/>
          <a:ln>
            <a:noFill/>
          </a:ln>
        </p:spPr>
        <p:txBody>
          <a:bodyPr spcFirstLastPara="1" anchor="ctr" anchorCtr="1">
            <a:noAutofit/>
          </a:bodyPr>
          <a:lstStyle>
            <a:lvl1pPr marR="0" lvl="0" algn="ctr" rtl="0">
              <a:lnSpc>
                <a:spcPct val="171319"/>
              </a:lnSpc>
              <a:spcBef>
                <a:spcPts val="450"/>
              </a:spcBef>
              <a:spcAft>
                <a:spcPts val="0"/>
              </a:spcAft>
              <a:buClr>
                <a:srgbClr val="007DBA"/>
              </a:buClr>
              <a:buSzPts val="788"/>
              <a:buFont typeface="Arial"/>
              <a:buNone/>
              <a:defRPr sz="788" b="0" i="0" u="none" strike="noStrike" cap="none">
                <a:solidFill>
                  <a:srgbClr val="007DBA"/>
                </a:solidFill>
                <a:latin typeface="Arial"/>
                <a:ea typeface="Arial"/>
                <a:cs typeface="Arial"/>
                <a:sym typeface="Arial"/>
              </a:defRPr>
            </a:lvl1pPr>
            <a:lvl2pPr marR="0" lvl="1" algn="l" rtl="0">
              <a:lnSpc>
                <a:spcPct val="77408"/>
              </a:lnSpc>
              <a:spcBef>
                <a:spcPts val="900"/>
              </a:spcBef>
              <a:spcAft>
                <a:spcPts val="0"/>
              </a:spcAft>
              <a:buClr>
                <a:srgbClr val="007DBA"/>
              </a:buClr>
              <a:buSzPts val="1744"/>
              <a:buFont typeface="Arial"/>
              <a:buNone/>
              <a:defRPr sz="1744" b="0" i="0" u="none" strike="noStrike" cap="none">
                <a:solidFill>
                  <a:srgbClr val="007DBA"/>
                </a:solidFill>
                <a:latin typeface="Arial"/>
                <a:ea typeface="Arial"/>
                <a:cs typeface="Arial"/>
                <a:sym typeface="Arial"/>
              </a:defRPr>
            </a:lvl2pPr>
            <a:lvl3pPr marR="0" lvl="2" algn="l" rtl="0">
              <a:lnSpc>
                <a:spcPct val="88874"/>
              </a:lnSpc>
              <a:spcBef>
                <a:spcPts val="900"/>
              </a:spcBef>
              <a:spcAft>
                <a:spcPts val="0"/>
              </a:spcAft>
              <a:buClr>
                <a:srgbClr val="007DBA"/>
              </a:buClr>
              <a:buSzPts val="1519"/>
              <a:buFont typeface="Arial"/>
              <a:buNone/>
              <a:defRPr sz="1519" b="0" i="0" u="none" strike="noStrike" cap="none">
                <a:solidFill>
                  <a:srgbClr val="007DBA"/>
                </a:solidFill>
                <a:latin typeface="Arial"/>
                <a:ea typeface="Arial"/>
                <a:cs typeface="Arial"/>
                <a:sym typeface="Arial"/>
              </a:defRPr>
            </a:lvl3pPr>
            <a:lvl4pPr marR="0" lvl="3"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4pPr>
            <a:lvl5pPr marR="0" lvl="4"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6pPr>
            <a:lvl7pPr marR="0" lvl="6"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7pPr>
            <a:lvl8pPr marR="0" lvl="7"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8pPr>
            <a:lvl9pPr marR="0" lvl="8"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108" name="Google Shape;108;p24"/>
          <p:cNvSpPr txBox="1">
            <a:spLocks noGrp="1"/>
          </p:cNvSpPr>
          <p:nvPr>
            <p:ph type="ctrTitle"/>
          </p:nvPr>
        </p:nvSpPr>
        <p:spPr>
          <a:xfrm>
            <a:off x="462012" y="825501"/>
            <a:ext cx="12007843" cy="707084"/>
          </a:xfrm>
          <a:prstGeom prst="rect">
            <a:avLst/>
          </a:prstGeom>
          <a:noFill/>
          <a:ln>
            <a:noFill/>
          </a:ln>
        </p:spPr>
        <p:txBody>
          <a:bodyPr spcFirstLastPara="1" rIns="0" anchor="ctr">
            <a:noAutofit/>
          </a:bodyPr>
          <a:lstStyle>
            <a:lvl1pPr lvl="0" algn="l">
              <a:lnSpc>
                <a:spcPct val="86666"/>
              </a:lnSpc>
              <a:spcBef>
                <a:spcPts val="0"/>
              </a:spcBef>
              <a:spcAft>
                <a:spcPts val="0"/>
              </a:spcAft>
              <a:buClr>
                <a:srgbClr val="003466"/>
              </a:buClr>
              <a:buSzPts val="2250"/>
              <a:buFont typeface="Arial"/>
              <a:buNone/>
              <a:defRPr sz="2250" b="1" cap="none">
                <a:solidFill>
                  <a:srgbClr val="00346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24"/>
          <p:cNvSpPr txBox="1">
            <a:spLocks noGrp="1"/>
          </p:cNvSpPr>
          <p:nvPr>
            <p:ph type="body" idx="1"/>
          </p:nvPr>
        </p:nvSpPr>
        <p:spPr>
          <a:xfrm>
            <a:off x="462012" y="1689101"/>
            <a:ext cx="4784560" cy="4826960"/>
          </a:xfrm>
          <a:prstGeom prst="rect">
            <a:avLst/>
          </a:prstGeom>
          <a:noFill/>
          <a:ln>
            <a:noFill/>
          </a:ln>
        </p:spPr>
        <p:txBody>
          <a:bodyPr spcFirstLastPara="1">
            <a:noAutofit/>
          </a:bodyPr>
          <a:lstStyle>
            <a:lvl1pPr marL="457200" lvl="0" indent="-228600" algn="l">
              <a:lnSpc>
                <a:spcPct val="90000"/>
              </a:lnSpc>
              <a:spcBef>
                <a:spcPts val="450"/>
              </a:spcBef>
              <a:spcAft>
                <a:spcPts val="0"/>
              </a:spcAft>
              <a:buClr>
                <a:srgbClr val="0C68AC"/>
              </a:buClr>
              <a:buSzPts val="1500"/>
              <a:buNone/>
              <a:defRPr sz="1500">
                <a:solidFill>
                  <a:srgbClr val="565762"/>
                </a:solidFill>
              </a:defRPr>
            </a:lvl1pPr>
            <a:lvl2pPr marL="914400" lvl="1" indent="-228600" algn="l">
              <a:lnSpc>
                <a:spcPct val="90000"/>
              </a:lnSpc>
              <a:spcBef>
                <a:spcPts val="900"/>
              </a:spcBef>
              <a:spcAft>
                <a:spcPts val="0"/>
              </a:spcAft>
              <a:buClr>
                <a:srgbClr val="0C68AC"/>
              </a:buClr>
              <a:buSzPts val="1500"/>
              <a:buNone/>
              <a:defRPr sz="1500">
                <a:solidFill>
                  <a:srgbClr val="565762"/>
                </a:solidFill>
              </a:defRPr>
            </a:lvl2pPr>
            <a:lvl3pPr marL="1371600" lvl="2" indent="-228600" algn="l">
              <a:lnSpc>
                <a:spcPct val="90000"/>
              </a:lnSpc>
              <a:spcBef>
                <a:spcPts val="900"/>
              </a:spcBef>
              <a:spcAft>
                <a:spcPts val="0"/>
              </a:spcAft>
              <a:buClr>
                <a:srgbClr val="0C68AC"/>
              </a:buClr>
              <a:buSzPts val="1500"/>
              <a:buNone/>
              <a:defRPr sz="1500">
                <a:solidFill>
                  <a:srgbClr val="565762"/>
                </a:solidFill>
              </a:defRPr>
            </a:lvl3pPr>
            <a:lvl4pPr marL="1828800" lvl="3" indent="-228600" algn="l">
              <a:lnSpc>
                <a:spcPct val="90000"/>
              </a:lnSpc>
              <a:spcBef>
                <a:spcPts val="900"/>
              </a:spcBef>
              <a:spcAft>
                <a:spcPts val="0"/>
              </a:spcAft>
              <a:buClr>
                <a:srgbClr val="0C68AC"/>
              </a:buClr>
              <a:buSzPts val="1500"/>
              <a:buNone/>
              <a:defRPr sz="1500">
                <a:solidFill>
                  <a:srgbClr val="565762"/>
                </a:solidFill>
              </a:defRPr>
            </a:lvl4pPr>
            <a:lvl5pPr marL="2286000" lvl="4" indent="-228600" algn="l">
              <a:lnSpc>
                <a:spcPct val="90000"/>
              </a:lnSpc>
              <a:spcBef>
                <a:spcPts val="900"/>
              </a:spcBef>
              <a:spcAft>
                <a:spcPts val="0"/>
              </a:spcAft>
              <a:buClr>
                <a:srgbClr val="0C68AC"/>
              </a:buClr>
              <a:buSzPts val="1500"/>
              <a:buNone/>
              <a:defRPr sz="1500">
                <a:solidFill>
                  <a:srgbClr val="565762"/>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0" name="Google Shape;110;p24"/>
          <p:cNvSpPr>
            <a:spLocks noGrp="1"/>
          </p:cNvSpPr>
          <p:nvPr>
            <p:ph type="pic" idx="3"/>
          </p:nvPr>
        </p:nvSpPr>
        <p:spPr>
          <a:xfrm>
            <a:off x="5532278" y="4081115"/>
            <a:ext cx="6310809" cy="2434949"/>
          </a:xfrm>
          <a:prstGeom prst="rect">
            <a:avLst/>
          </a:prstGeom>
          <a:noFill/>
          <a:ln>
            <a:noFill/>
          </a:ln>
        </p:spPr>
        <p:txBody>
          <a:bodyPr spcFirstLastPara="1" anchor="ctr" anchorCtr="1">
            <a:noAutofit/>
          </a:bodyPr>
          <a:lstStyle>
            <a:lvl1pPr marR="0" lvl="0" algn="ctr" rtl="0">
              <a:lnSpc>
                <a:spcPct val="171319"/>
              </a:lnSpc>
              <a:spcBef>
                <a:spcPts val="450"/>
              </a:spcBef>
              <a:spcAft>
                <a:spcPts val="0"/>
              </a:spcAft>
              <a:buClr>
                <a:srgbClr val="007DBA"/>
              </a:buClr>
              <a:buSzPts val="788"/>
              <a:buFont typeface="Arial"/>
              <a:buNone/>
              <a:defRPr sz="788" b="0" i="0" u="none" strike="noStrike" cap="none">
                <a:solidFill>
                  <a:srgbClr val="007DBA"/>
                </a:solidFill>
                <a:latin typeface="Arial"/>
                <a:ea typeface="Arial"/>
                <a:cs typeface="Arial"/>
                <a:sym typeface="Arial"/>
              </a:defRPr>
            </a:lvl1pPr>
            <a:lvl2pPr marR="0" lvl="1" algn="l" rtl="0">
              <a:lnSpc>
                <a:spcPct val="77408"/>
              </a:lnSpc>
              <a:spcBef>
                <a:spcPts val="900"/>
              </a:spcBef>
              <a:spcAft>
                <a:spcPts val="0"/>
              </a:spcAft>
              <a:buClr>
                <a:srgbClr val="007DBA"/>
              </a:buClr>
              <a:buSzPts val="1744"/>
              <a:buFont typeface="Arial"/>
              <a:buNone/>
              <a:defRPr sz="1744" b="0" i="0" u="none" strike="noStrike" cap="none">
                <a:solidFill>
                  <a:srgbClr val="007DBA"/>
                </a:solidFill>
                <a:latin typeface="Arial"/>
                <a:ea typeface="Arial"/>
                <a:cs typeface="Arial"/>
                <a:sym typeface="Arial"/>
              </a:defRPr>
            </a:lvl2pPr>
            <a:lvl3pPr marR="0" lvl="2" algn="l" rtl="0">
              <a:lnSpc>
                <a:spcPct val="88874"/>
              </a:lnSpc>
              <a:spcBef>
                <a:spcPts val="900"/>
              </a:spcBef>
              <a:spcAft>
                <a:spcPts val="0"/>
              </a:spcAft>
              <a:buClr>
                <a:srgbClr val="007DBA"/>
              </a:buClr>
              <a:buSzPts val="1519"/>
              <a:buFont typeface="Arial"/>
              <a:buNone/>
              <a:defRPr sz="1519" b="0" i="0" u="none" strike="noStrike" cap="none">
                <a:solidFill>
                  <a:srgbClr val="007DBA"/>
                </a:solidFill>
                <a:latin typeface="Arial"/>
                <a:ea typeface="Arial"/>
                <a:cs typeface="Arial"/>
                <a:sym typeface="Arial"/>
              </a:defRPr>
            </a:lvl3pPr>
            <a:lvl4pPr marR="0" lvl="3"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4pPr>
            <a:lvl5pPr marR="0" lvl="4"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6pPr>
            <a:lvl7pPr marR="0" lvl="6"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7pPr>
            <a:lvl8pPr marR="0" lvl="7"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8pPr>
            <a:lvl9pPr marR="0" lvl="8"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9pPr>
          </a:lstStyle>
          <a:p>
            <a:pPr lvl="0"/>
            <a:endParaRPr noProof="0">
              <a:sym typeface="Arial"/>
            </a:endParaRPr>
          </a:p>
        </p:txBody>
      </p:sp>
    </p:spTree>
    <p:extLst>
      <p:ext uri="{BB962C8B-B14F-4D97-AF65-F5344CB8AC3E}">
        <p14:creationId xmlns:p14="http://schemas.microsoft.com/office/powerpoint/2010/main" val="247138525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5_Title+Content+PhotoLeft">
  <p:cSld name="5_Title+Content+PhotoLeft">
    <p:spTree>
      <p:nvGrpSpPr>
        <p:cNvPr id="1" name="Shape 111"/>
        <p:cNvGrpSpPr/>
        <p:nvPr/>
      </p:nvGrpSpPr>
      <p:grpSpPr>
        <a:xfrm>
          <a:off x="0" y="0"/>
          <a:ext cx="0" cy="0"/>
          <a:chOff x="0" y="0"/>
          <a:chExt cx="0" cy="0"/>
        </a:xfrm>
      </p:grpSpPr>
      <p:cxnSp>
        <p:nvCxnSpPr>
          <p:cNvPr id="5" name="Google Shape;115;p25"/>
          <p:cNvCxnSpPr>
            <a:cxnSpLocks noChangeShapeType="1"/>
          </p:cNvCxnSpPr>
          <p:nvPr/>
        </p:nvCxnSpPr>
        <p:spPr bwMode="auto">
          <a:xfrm rot="10800000">
            <a:off x="6091767" y="1693864"/>
            <a:ext cx="0" cy="4821237"/>
          </a:xfrm>
          <a:prstGeom prst="straightConnector1">
            <a:avLst/>
          </a:prstGeom>
          <a:noFill/>
          <a:ln w="9525">
            <a:solidFill>
              <a:schemeClr val="bg1"/>
            </a:solidFill>
            <a:round/>
            <a:headEnd type="none" w="sm" len="sm"/>
            <a:tailEnd type="none" w="sm" len="sm"/>
          </a:ln>
          <a:extLst>
            <a:ext uri="{909E8E84-426E-40DD-AFC4-6F175D3DCCD1}">
              <a14:hiddenFill xmlns:a14="http://schemas.microsoft.com/office/drawing/2010/main">
                <a:noFill/>
              </a14:hiddenFill>
            </a:ext>
          </a:extLst>
        </p:spPr>
      </p:cxnSp>
      <p:sp>
        <p:nvSpPr>
          <p:cNvPr id="112" name="Google Shape;112;p25"/>
          <p:cNvSpPr txBox="1">
            <a:spLocks noGrp="1"/>
          </p:cNvSpPr>
          <p:nvPr>
            <p:ph type="ctrTitle"/>
          </p:nvPr>
        </p:nvSpPr>
        <p:spPr>
          <a:xfrm>
            <a:off x="406400" y="961855"/>
            <a:ext cx="12007843" cy="811807"/>
          </a:xfrm>
          <a:prstGeom prst="rect">
            <a:avLst/>
          </a:prstGeom>
          <a:noFill/>
          <a:ln>
            <a:noFill/>
          </a:ln>
        </p:spPr>
        <p:txBody>
          <a:bodyPr spcFirstLastPara="1" rIns="0" anchor="ctr">
            <a:noAutofit/>
          </a:bodyPr>
          <a:lstStyle>
            <a:lvl1pPr lvl="0" algn="l">
              <a:lnSpc>
                <a:spcPct val="86666"/>
              </a:lnSpc>
              <a:spcBef>
                <a:spcPts val="0"/>
              </a:spcBef>
              <a:spcAft>
                <a:spcPts val="0"/>
              </a:spcAft>
              <a:buClr>
                <a:srgbClr val="003466"/>
              </a:buClr>
              <a:buSzPts val="2250"/>
              <a:buFont typeface="Arial"/>
              <a:buNone/>
              <a:defRPr sz="2250" b="1" cap="none">
                <a:solidFill>
                  <a:srgbClr val="003466"/>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25"/>
          <p:cNvSpPr txBox="1">
            <a:spLocks noGrp="1"/>
          </p:cNvSpPr>
          <p:nvPr>
            <p:ph type="body" idx="1"/>
          </p:nvPr>
        </p:nvSpPr>
        <p:spPr>
          <a:xfrm>
            <a:off x="406402" y="1773660"/>
            <a:ext cx="5589625" cy="4742400"/>
          </a:xfrm>
          <a:prstGeom prst="rect">
            <a:avLst/>
          </a:prstGeom>
          <a:noFill/>
          <a:ln>
            <a:noFill/>
          </a:ln>
        </p:spPr>
        <p:txBody>
          <a:bodyPr spcFirstLastPara="1">
            <a:noAutofit/>
          </a:bodyPr>
          <a:lstStyle>
            <a:lvl1pPr marL="457200" lvl="0" indent="-323850" algn="l">
              <a:lnSpc>
                <a:spcPct val="90000"/>
              </a:lnSpc>
              <a:spcBef>
                <a:spcPts val="450"/>
              </a:spcBef>
              <a:spcAft>
                <a:spcPts val="0"/>
              </a:spcAft>
              <a:buClr>
                <a:schemeClr val="lt1"/>
              </a:buClr>
              <a:buSzPts val="1500"/>
              <a:buFont typeface="Arial"/>
              <a:buChar char="•"/>
              <a:defRPr sz="1500">
                <a:solidFill>
                  <a:srgbClr val="7F7F7F"/>
                </a:solidFill>
              </a:defRPr>
            </a:lvl1pPr>
            <a:lvl2pPr marL="914400" lvl="1" indent="-323850" algn="l">
              <a:lnSpc>
                <a:spcPct val="90000"/>
              </a:lnSpc>
              <a:spcBef>
                <a:spcPts val="900"/>
              </a:spcBef>
              <a:spcAft>
                <a:spcPts val="0"/>
              </a:spcAft>
              <a:buClr>
                <a:schemeClr val="lt1"/>
              </a:buClr>
              <a:buSzPts val="1500"/>
              <a:buFont typeface="Arial"/>
              <a:buChar char="•"/>
              <a:defRPr sz="1500">
                <a:solidFill>
                  <a:srgbClr val="7F7F7F"/>
                </a:solidFill>
              </a:defRPr>
            </a:lvl2pPr>
            <a:lvl3pPr marL="1371600" lvl="2" indent="-323850" algn="l">
              <a:lnSpc>
                <a:spcPct val="90000"/>
              </a:lnSpc>
              <a:spcBef>
                <a:spcPts val="900"/>
              </a:spcBef>
              <a:spcAft>
                <a:spcPts val="0"/>
              </a:spcAft>
              <a:buClr>
                <a:schemeClr val="lt1"/>
              </a:buClr>
              <a:buSzPts val="1500"/>
              <a:buFont typeface="Arial"/>
              <a:buChar char="•"/>
              <a:defRPr sz="1500">
                <a:solidFill>
                  <a:srgbClr val="7F7F7F"/>
                </a:solidFill>
              </a:defRPr>
            </a:lvl3pPr>
            <a:lvl4pPr marL="1828800" lvl="3" indent="-323850" algn="l">
              <a:lnSpc>
                <a:spcPct val="90000"/>
              </a:lnSpc>
              <a:spcBef>
                <a:spcPts val="900"/>
              </a:spcBef>
              <a:spcAft>
                <a:spcPts val="0"/>
              </a:spcAft>
              <a:buClr>
                <a:schemeClr val="lt1"/>
              </a:buClr>
              <a:buSzPts val="1500"/>
              <a:buFont typeface="Arial"/>
              <a:buChar char="•"/>
              <a:defRPr sz="1500">
                <a:solidFill>
                  <a:srgbClr val="7F7F7F"/>
                </a:solidFill>
              </a:defRPr>
            </a:lvl4pPr>
            <a:lvl5pPr marL="2286000" lvl="4" indent="-323850" algn="l">
              <a:lnSpc>
                <a:spcPct val="90000"/>
              </a:lnSpc>
              <a:spcBef>
                <a:spcPts val="900"/>
              </a:spcBef>
              <a:spcAft>
                <a:spcPts val="0"/>
              </a:spcAft>
              <a:buClr>
                <a:schemeClr val="lt1"/>
              </a:buClr>
              <a:buSzPts val="1500"/>
              <a:buFont typeface="Arial"/>
              <a:buChar char="•"/>
              <a:defRPr sz="1500">
                <a:solidFill>
                  <a:srgbClr val="7F7F7F"/>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4" name="Google Shape;114;p25"/>
          <p:cNvSpPr txBox="1">
            <a:spLocks noGrp="1"/>
          </p:cNvSpPr>
          <p:nvPr>
            <p:ph type="body" idx="2"/>
          </p:nvPr>
        </p:nvSpPr>
        <p:spPr>
          <a:xfrm>
            <a:off x="6189579" y="1773660"/>
            <a:ext cx="5689600" cy="4742400"/>
          </a:xfrm>
          <a:prstGeom prst="rect">
            <a:avLst/>
          </a:prstGeom>
          <a:noFill/>
          <a:ln>
            <a:noFill/>
          </a:ln>
        </p:spPr>
        <p:txBody>
          <a:bodyPr spcFirstLastPara="1">
            <a:noAutofit/>
          </a:bodyPr>
          <a:lstStyle>
            <a:lvl1pPr marL="457200" lvl="0" indent="-323850" algn="l">
              <a:lnSpc>
                <a:spcPct val="90000"/>
              </a:lnSpc>
              <a:spcBef>
                <a:spcPts val="450"/>
              </a:spcBef>
              <a:spcAft>
                <a:spcPts val="0"/>
              </a:spcAft>
              <a:buClr>
                <a:schemeClr val="lt1"/>
              </a:buClr>
              <a:buSzPts val="1500"/>
              <a:buFont typeface="Arial"/>
              <a:buChar char="•"/>
              <a:defRPr sz="1500">
                <a:solidFill>
                  <a:srgbClr val="7F7F7F"/>
                </a:solidFill>
              </a:defRPr>
            </a:lvl1pPr>
            <a:lvl2pPr marL="914400" lvl="1" indent="-323850" algn="l">
              <a:lnSpc>
                <a:spcPct val="90000"/>
              </a:lnSpc>
              <a:spcBef>
                <a:spcPts val="900"/>
              </a:spcBef>
              <a:spcAft>
                <a:spcPts val="0"/>
              </a:spcAft>
              <a:buClr>
                <a:schemeClr val="lt1"/>
              </a:buClr>
              <a:buSzPts val="1500"/>
              <a:buFont typeface="Arial"/>
              <a:buChar char="•"/>
              <a:defRPr sz="1500">
                <a:solidFill>
                  <a:srgbClr val="7F7F7F"/>
                </a:solidFill>
              </a:defRPr>
            </a:lvl2pPr>
            <a:lvl3pPr marL="1371600" lvl="2" indent="-323850" algn="l">
              <a:lnSpc>
                <a:spcPct val="90000"/>
              </a:lnSpc>
              <a:spcBef>
                <a:spcPts val="900"/>
              </a:spcBef>
              <a:spcAft>
                <a:spcPts val="0"/>
              </a:spcAft>
              <a:buClr>
                <a:schemeClr val="lt1"/>
              </a:buClr>
              <a:buSzPts val="1500"/>
              <a:buFont typeface="Arial"/>
              <a:buChar char="•"/>
              <a:defRPr sz="1500">
                <a:solidFill>
                  <a:srgbClr val="7F7F7F"/>
                </a:solidFill>
              </a:defRPr>
            </a:lvl3pPr>
            <a:lvl4pPr marL="1828800" lvl="3" indent="-323850" algn="l">
              <a:lnSpc>
                <a:spcPct val="90000"/>
              </a:lnSpc>
              <a:spcBef>
                <a:spcPts val="900"/>
              </a:spcBef>
              <a:spcAft>
                <a:spcPts val="0"/>
              </a:spcAft>
              <a:buClr>
                <a:schemeClr val="lt1"/>
              </a:buClr>
              <a:buSzPts val="1500"/>
              <a:buFont typeface="Arial"/>
              <a:buChar char="•"/>
              <a:defRPr sz="1500">
                <a:solidFill>
                  <a:srgbClr val="7F7F7F"/>
                </a:solidFill>
              </a:defRPr>
            </a:lvl4pPr>
            <a:lvl5pPr marL="2286000" lvl="4" indent="-323850" algn="l">
              <a:lnSpc>
                <a:spcPct val="90000"/>
              </a:lnSpc>
              <a:spcBef>
                <a:spcPts val="900"/>
              </a:spcBef>
              <a:spcAft>
                <a:spcPts val="0"/>
              </a:spcAft>
              <a:buClr>
                <a:schemeClr val="lt1"/>
              </a:buClr>
              <a:buSzPts val="1500"/>
              <a:buFont typeface="Arial"/>
              <a:buChar char="•"/>
              <a:defRPr sz="1500">
                <a:solidFill>
                  <a:srgbClr val="7F7F7F"/>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2149345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4_Title+Content+PhotoLeft">
  <p:cSld name="4_Title+Content+PhotoLeft">
    <p:spTree>
      <p:nvGrpSpPr>
        <p:cNvPr id="1" name="Shape 116"/>
        <p:cNvGrpSpPr/>
        <p:nvPr/>
      </p:nvGrpSpPr>
      <p:grpSpPr>
        <a:xfrm>
          <a:off x="0" y="0"/>
          <a:ext cx="0" cy="0"/>
          <a:chOff x="0" y="0"/>
          <a:chExt cx="0" cy="0"/>
        </a:xfrm>
      </p:grpSpPr>
      <p:cxnSp>
        <p:nvCxnSpPr>
          <p:cNvPr id="5" name="Google Shape;120;p26"/>
          <p:cNvCxnSpPr>
            <a:cxnSpLocks noChangeShapeType="1"/>
          </p:cNvCxnSpPr>
          <p:nvPr/>
        </p:nvCxnSpPr>
        <p:spPr bwMode="auto">
          <a:xfrm rot="10800000">
            <a:off x="6091767" y="1693864"/>
            <a:ext cx="0" cy="4821237"/>
          </a:xfrm>
          <a:prstGeom prst="straightConnector1">
            <a:avLst/>
          </a:prstGeom>
          <a:noFill/>
          <a:ln w="9525">
            <a:solidFill>
              <a:srgbClr val="5492CD"/>
            </a:solidFill>
            <a:round/>
            <a:headEnd type="none" w="sm" len="sm"/>
            <a:tailEnd type="none" w="sm" len="sm"/>
          </a:ln>
          <a:extLst>
            <a:ext uri="{909E8E84-426E-40DD-AFC4-6F175D3DCCD1}">
              <a14:hiddenFill xmlns:a14="http://schemas.microsoft.com/office/drawing/2010/main">
                <a:noFill/>
              </a14:hiddenFill>
            </a:ext>
          </a:extLst>
        </p:spPr>
      </p:cxnSp>
      <p:sp>
        <p:nvSpPr>
          <p:cNvPr id="117" name="Google Shape;117;p26"/>
          <p:cNvSpPr txBox="1">
            <a:spLocks noGrp="1"/>
          </p:cNvSpPr>
          <p:nvPr>
            <p:ph type="ctrTitle"/>
          </p:nvPr>
        </p:nvSpPr>
        <p:spPr>
          <a:xfrm>
            <a:off x="406400" y="911278"/>
            <a:ext cx="11360485" cy="579852"/>
          </a:xfrm>
          <a:prstGeom prst="rect">
            <a:avLst/>
          </a:prstGeom>
          <a:noFill/>
          <a:ln>
            <a:noFill/>
          </a:ln>
        </p:spPr>
        <p:txBody>
          <a:bodyPr spcFirstLastPara="1" rIns="0" anchor="ctr">
            <a:noAutofit/>
          </a:bodyPr>
          <a:lstStyle>
            <a:lvl1pPr lvl="0" algn="l">
              <a:lnSpc>
                <a:spcPct val="86666"/>
              </a:lnSpc>
              <a:spcBef>
                <a:spcPts val="0"/>
              </a:spcBef>
              <a:spcAft>
                <a:spcPts val="0"/>
              </a:spcAft>
              <a:buClr>
                <a:srgbClr val="003466"/>
              </a:buClr>
              <a:buSzPts val="2250"/>
              <a:buFont typeface="Arial"/>
              <a:buNone/>
              <a:defRPr sz="2250" b="1" cap="none">
                <a:solidFill>
                  <a:srgbClr val="00346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26"/>
          <p:cNvSpPr txBox="1">
            <a:spLocks noGrp="1"/>
          </p:cNvSpPr>
          <p:nvPr>
            <p:ph type="body" idx="1"/>
          </p:nvPr>
        </p:nvSpPr>
        <p:spPr>
          <a:xfrm>
            <a:off x="406401" y="1694330"/>
            <a:ext cx="5577305" cy="4719171"/>
          </a:xfrm>
          <a:prstGeom prst="rect">
            <a:avLst/>
          </a:prstGeom>
          <a:noFill/>
          <a:ln>
            <a:noFill/>
          </a:ln>
        </p:spPr>
        <p:txBody>
          <a:bodyPr spcFirstLastPara="1">
            <a:noAutofit/>
          </a:bodyPr>
          <a:lstStyle>
            <a:lvl1pPr marL="457200" lvl="0" indent="-228600" algn="l">
              <a:lnSpc>
                <a:spcPct val="90000"/>
              </a:lnSpc>
              <a:spcBef>
                <a:spcPts val="450"/>
              </a:spcBef>
              <a:spcAft>
                <a:spcPts val="0"/>
              </a:spcAft>
              <a:buClr>
                <a:srgbClr val="0C68AC"/>
              </a:buClr>
              <a:buSzPts val="1500"/>
              <a:buNone/>
              <a:defRPr sz="1500">
                <a:solidFill>
                  <a:srgbClr val="565762"/>
                </a:solidFill>
              </a:defRPr>
            </a:lvl1pPr>
            <a:lvl2pPr marL="914400" lvl="1" indent="-228600" algn="l">
              <a:lnSpc>
                <a:spcPct val="90000"/>
              </a:lnSpc>
              <a:spcBef>
                <a:spcPts val="900"/>
              </a:spcBef>
              <a:spcAft>
                <a:spcPts val="0"/>
              </a:spcAft>
              <a:buClr>
                <a:srgbClr val="0C68AC"/>
              </a:buClr>
              <a:buSzPts val="1500"/>
              <a:buNone/>
              <a:defRPr sz="1500">
                <a:solidFill>
                  <a:srgbClr val="565762"/>
                </a:solidFill>
              </a:defRPr>
            </a:lvl2pPr>
            <a:lvl3pPr marL="1371600" lvl="2" indent="-228600" algn="l">
              <a:lnSpc>
                <a:spcPct val="90000"/>
              </a:lnSpc>
              <a:spcBef>
                <a:spcPts val="900"/>
              </a:spcBef>
              <a:spcAft>
                <a:spcPts val="0"/>
              </a:spcAft>
              <a:buClr>
                <a:srgbClr val="0C68AC"/>
              </a:buClr>
              <a:buSzPts val="1500"/>
              <a:buNone/>
              <a:defRPr sz="1500">
                <a:solidFill>
                  <a:srgbClr val="565762"/>
                </a:solidFill>
              </a:defRPr>
            </a:lvl3pPr>
            <a:lvl4pPr marL="1828800" lvl="3" indent="-228600" algn="l">
              <a:lnSpc>
                <a:spcPct val="90000"/>
              </a:lnSpc>
              <a:spcBef>
                <a:spcPts val="900"/>
              </a:spcBef>
              <a:spcAft>
                <a:spcPts val="0"/>
              </a:spcAft>
              <a:buClr>
                <a:srgbClr val="0C68AC"/>
              </a:buClr>
              <a:buSzPts val="1500"/>
              <a:buNone/>
              <a:defRPr sz="1500">
                <a:solidFill>
                  <a:srgbClr val="565762"/>
                </a:solidFill>
              </a:defRPr>
            </a:lvl4pPr>
            <a:lvl5pPr marL="2286000" lvl="4" indent="-228600" algn="l">
              <a:lnSpc>
                <a:spcPct val="90000"/>
              </a:lnSpc>
              <a:spcBef>
                <a:spcPts val="900"/>
              </a:spcBef>
              <a:spcAft>
                <a:spcPts val="0"/>
              </a:spcAft>
              <a:buClr>
                <a:srgbClr val="0C68AC"/>
              </a:buClr>
              <a:buSzPts val="1500"/>
              <a:buNone/>
              <a:defRPr sz="1500">
                <a:solidFill>
                  <a:srgbClr val="565762"/>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9" name="Google Shape;119;p26"/>
          <p:cNvSpPr txBox="1">
            <a:spLocks noGrp="1"/>
          </p:cNvSpPr>
          <p:nvPr>
            <p:ph type="body" idx="2"/>
          </p:nvPr>
        </p:nvSpPr>
        <p:spPr>
          <a:xfrm>
            <a:off x="6200275" y="1694330"/>
            <a:ext cx="5566612" cy="4719171"/>
          </a:xfrm>
          <a:prstGeom prst="rect">
            <a:avLst/>
          </a:prstGeom>
          <a:noFill/>
          <a:ln>
            <a:noFill/>
          </a:ln>
        </p:spPr>
        <p:txBody>
          <a:bodyPr spcFirstLastPara="1">
            <a:noAutofit/>
          </a:bodyPr>
          <a:lstStyle>
            <a:lvl1pPr marL="457200" lvl="0" indent="-228600" algn="l">
              <a:lnSpc>
                <a:spcPct val="90000"/>
              </a:lnSpc>
              <a:spcBef>
                <a:spcPts val="450"/>
              </a:spcBef>
              <a:spcAft>
                <a:spcPts val="0"/>
              </a:spcAft>
              <a:buClr>
                <a:srgbClr val="0C68AC"/>
              </a:buClr>
              <a:buSzPts val="1500"/>
              <a:buNone/>
              <a:defRPr sz="1500">
                <a:solidFill>
                  <a:srgbClr val="565762"/>
                </a:solidFill>
              </a:defRPr>
            </a:lvl1pPr>
            <a:lvl2pPr marL="914400" lvl="1" indent="-228600" algn="l">
              <a:lnSpc>
                <a:spcPct val="90000"/>
              </a:lnSpc>
              <a:spcBef>
                <a:spcPts val="900"/>
              </a:spcBef>
              <a:spcAft>
                <a:spcPts val="0"/>
              </a:spcAft>
              <a:buClr>
                <a:srgbClr val="0C68AC"/>
              </a:buClr>
              <a:buSzPts val="1500"/>
              <a:buNone/>
              <a:defRPr sz="1500">
                <a:solidFill>
                  <a:srgbClr val="565762"/>
                </a:solidFill>
              </a:defRPr>
            </a:lvl2pPr>
            <a:lvl3pPr marL="1371600" lvl="2" indent="-228600" algn="l">
              <a:lnSpc>
                <a:spcPct val="90000"/>
              </a:lnSpc>
              <a:spcBef>
                <a:spcPts val="900"/>
              </a:spcBef>
              <a:spcAft>
                <a:spcPts val="0"/>
              </a:spcAft>
              <a:buClr>
                <a:srgbClr val="0C68AC"/>
              </a:buClr>
              <a:buSzPts val="1500"/>
              <a:buNone/>
              <a:defRPr sz="1500">
                <a:solidFill>
                  <a:srgbClr val="565762"/>
                </a:solidFill>
              </a:defRPr>
            </a:lvl3pPr>
            <a:lvl4pPr marL="1828800" lvl="3" indent="-228600" algn="l">
              <a:lnSpc>
                <a:spcPct val="90000"/>
              </a:lnSpc>
              <a:spcBef>
                <a:spcPts val="900"/>
              </a:spcBef>
              <a:spcAft>
                <a:spcPts val="0"/>
              </a:spcAft>
              <a:buClr>
                <a:srgbClr val="0C68AC"/>
              </a:buClr>
              <a:buSzPts val="1500"/>
              <a:buNone/>
              <a:defRPr sz="1500">
                <a:solidFill>
                  <a:srgbClr val="565762"/>
                </a:solidFill>
              </a:defRPr>
            </a:lvl4pPr>
            <a:lvl5pPr marL="2286000" lvl="4" indent="-228600" algn="l">
              <a:lnSpc>
                <a:spcPct val="90000"/>
              </a:lnSpc>
              <a:spcBef>
                <a:spcPts val="900"/>
              </a:spcBef>
              <a:spcAft>
                <a:spcPts val="0"/>
              </a:spcAft>
              <a:buClr>
                <a:srgbClr val="0C68AC"/>
              </a:buClr>
              <a:buSzPts val="1500"/>
              <a:buNone/>
              <a:defRPr sz="1500">
                <a:solidFill>
                  <a:srgbClr val="565762"/>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14568619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3_done">
  <p:cSld name="3_done">
    <p:spTree>
      <p:nvGrpSpPr>
        <p:cNvPr id="1" name="Shape 121"/>
        <p:cNvGrpSpPr/>
        <p:nvPr/>
      </p:nvGrpSpPr>
      <p:grpSpPr>
        <a:xfrm>
          <a:off x="0" y="0"/>
          <a:ext cx="0" cy="0"/>
          <a:chOff x="0" y="0"/>
          <a:chExt cx="0" cy="0"/>
        </a:xfrm>
      </p:grpSpPr>
      <p:sp>
        <p:nvSpPr>
          <p:cNvPr id="4" name="Google Shape;122;p27"/>
          <p:cNvSpPr/>
          <p:nvPr/>
        </p:nvSpPr>
        <p:spPr>
          <a:xfrm>
            <a:off x="0" y="0"/>
            <a:ext cx="12192000" cy="6858000"/>
          </a:xfrm>
          <a:prstGeom prst="rect">
            <a:avLst/>
          </a:prstGeom>
          <a:solidFill>
            <a:srgbClr val="003466"/>
          </a:solidFill>
          <a:ln>
            <a:noFill/>
          </a:ln>
          <a:effectLst>
            <a:outerShdw blurRad="40000" dist="23000" dir="5400000" rotWithShape="0">
              <a:srgbClr val="000000">
                <a:alpha val="34901"/>
              </a:srgbClr>
            </a:outerShdw>
          </a:effectLst>
        </p:spPr>
        <p:txBody>
          <a:bodyPr spcFirstLastPara="1" lIns="91425" tIns="45700" rIns="91425" bIns="45700" anchor="ctr"/>
          <a:lstStyle/>
          <a:p>
            <a:pPr algn="ctr">
              <a:spcBef>
                <a:spcPts val="0"/>
              </a:spcBef>
              <a:spcAft>
                <a:spcPts val="0"/>
              </a:spcAft>
              <a:defRPr/>
            </a:pPr>
            <a:r>
              <a:rPr lang="en-US" sz="1800">
                <a:solidFill>
                  <a:schemeClr val="lt1"/>
                </a:solidFill>
                <a:latin typeface="Arial"/>
                <a:ea typeface="Arial"/>
                <a:cs typeface="Arial"/>
                <a:sym typeface="Arial"/>
              </a:rPr>
              <a:t> </a:t>
            </a:r>
            <a:endParaRPr sz="2400">
              <a:ea typeface="ヒラギノ角ゴ Pro W3" charset="-128"/>
            </a:endParaRPr>
          </a:p>
        </p:txBody>
      </p:sp>
      <p:sp>
        <p:nvSpPr>
          <p:cNvPr id="5" name="Google Shape;123;p27"/>
          <p:cNvSpPr txBox="1">
            <a:spLocks noChangeArrowheads="1"/>
          </p:cNvSpPr>
          <p:nvPr/>
        </p:nvSpPr>
        <p:spPr bwMode="auto">
          <a:xfrm>
            <a:off x="4495800" y="1168401"/>
            <a:ext cx="880533"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pPr>
              <a:defRPr/>
            </a:pPr>
            <a:r>
              <a:rPr lang="en-US" altLang="en-US" sz="14000">
                <a:solidFill>
                  <a:srgbClr val="5492CD"/>
                </a:solidFill>
                <a:cs typeface="Arial" panose="020B0604020202020204" pitchFamily="34" charset="0"/>
                <a:sym typeface="Arial" panose="020B0604020202020204" pitchFamily="34" charset="0"/>
              </a:rPr>
              <a:t>“</a:t>
            </a:r>
            <a:endParaRPr lang="en-US" altLang="en-US" sz="2400"/>
          </a:p>
        </p:txBody>
      </p:sp>
      <p:sp>
        <p:nvSpPr>
          <p:cNvPr id="124" name="Google Shape;124;p27"/>
          <p:cNvSpPr>
            <a:spLocks noGrp="1"/>
          </p:cNvSpPr>
          <p:nvPr>
            <p:ph type="pic" idx="2"/>
          </p:nvPr>
        </p:nvSpPr>
        <p:spPr>
          <a:xfrm>
            <a:off x="2102681" y="2217781"/>
            <a:ext cx="2767532" cy="2767532"/>
          </a:xfrm>
          <a:prstGeom prst="snip2DiagRect">
            <a:avLst>
              <a:gd name="adj1" fmla="val 0"/>
              <a:gd name="adj2" fmla="val 16667"/>
            </a:avLst>
          </a:prstGeom>
          <a:blipFill rotWithShape="1">
            <a:blip r:embed="rId2">
              <a:alphaModFix/>
            </a:blip>
            <a:stretch>
              <a:fillRect/>
            </a:stretch>
          </a:blipFill>
          <a:ln>
            <a:noFill/>
          </a:ln>
        </p:spPr>
        <p:txBody>
          <a:bodyPr spcFirstLastPara="1" anchor="ctr">
            <a:noAutofit/>
          </a:bodyPr>
          <a:lstStyle>
            <a:lvl1pPr marR="0" lvl="0" algn="ctr" rtl="0">
              <a:lnSpc>
                <a:spcPct val="112500"/>
              </a:lnSpc>
              <a:spcBef>
                <a:spcPts val="450"/>
              </a:spcBef>
              <a:spcAft>
                <a:spcPts val="0"/>
              </a:spcAft>
              <a:buClr>
                <a:srgbClr val="007DBA"/>
              </a:buClr>
              <a:buSzPts val="1200"/>
              <a:buFont typeface="Arial"/>
              <a:buNone/>
              <a:defRPr sz="1200" b="0" i="0" u="none" strike="noStrike" cap="none">
                <a:solidFill>
                  <a:schemeClr val="lt1"/>
                </a:solidFill>
                <a:latin typeface="Arial"/>
                <a:ea typeface="Arial"/>
                <a:cs typeface="Arial"/>
                <a:sym typeface="Arial"/>
              </a:defRPr>
            </a:lvl1pPr>
            <a:lvl2pPr marR="0" lvl="1"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2pPr>
            <a:lvl3pPr marR="0" lvl="2"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3pPr>
            <a:lvl4pPr marR="0" lvl="3"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4pPr>
            <a:lvl5pPr marR="0" lvl="4" algn="l" rtl="0">
              <a:lnSpc>
                <a:spcPct val="90000"/>
              </a:lnSpc>
              <a:spcBef>
                <a:spcPts val="900"/>
              </a:spcBef>
              <a:spcAft>
                <a:spcPts val="0"/>
              </a:spcAft>
              <a:buClr>
                <a:srgbClr val="007DBA"/>
              </a:buClr>
              <a:buSzPts val="1500"/>
              <a:buFont typeface="Arial"/>
              <a:buChar char="•"/>
              <a:defRPr sz="1500"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6pPr>
            <a:lvl7pPr marR="0" lvl="6"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7pPr>
            <a:lvl8pPr marR="0" lvl="7"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8pPr>
            <a:lvl9pPr marR="0" lvl="8" algn="l" rtl="0">
              <a:spcBef>
                <a:spcPts val="225"/>
              </a:spcBef>
              <a:spcAft>
                <a:spcPts val="0"/>
              </a:spcAft>
              <a:buClr>
                <a:schemeClr val="dk1"/>
              </a:buClr>
              <a:buSzPts val="1125"/>
              <a:buFont typeface="Arial"/>
              <a:buChar char="•"/>
              <a:defRPr sz="1125"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125" name="Google Shape;125;p27"/>
          <p:cNvSpPr txBox="1">
            <a:spLocks noGrp="1"/>
          </p:cNvSpPr>
          <p:nvPr>
            <p:ph type="body" idx="1"/>
          </p:nvPr>
        </p:nvSpPr>
        <p:spPr>
          <a:xfrm>
            <a:off x="5980045" y="1523270"/>
            <a:ext cx="4416684" cy="3505927"/>
          </a:xfrm>
          <a:prstGeom prst="rect">
            <a:avLst/>
          </a:prstGeom>
          <a:noFill/>
          <a:ln>
            <a:noFill/>
          </a:ln>
        </p:spPr>
        <p:txBody>
          <a:bodyPr spcFirstLastPara="1" lIns="182875" anchor="ctr">
            <a:normAutofit/>
          </a:bodyPr>
          <a:lstStyle>
            <a:lvl1pPr marL="457200" lvl="0" indent="-228600" algn="l">
              <a:lnSpc>
                <a:spcPct val="111111"/>
              </a:lnSpc>
              <a:spcBef>
                <a:spcPts val="0"/>
              </a:spcBef>
              <a:spcAft>
                <a:spcPts val="0"/>
              </a:spcAft>
              <a:buSzPts val="1800"/>
              <a:buNone/>
              <a:defRPr sz="1800">
                <a:solidFill>
                  <a:schemeClr val="lt1"/>
                </a:solidFill>
              </a:defRPr>
            </a:lvl1pPr>
            <a:lvl2pPr marL="914400" lvl="1" indent="-228600" algn="l">
              <a:lnSpc>
                <a:spcPct val="90000"/>
              </a:lnSpc>
              <a:spcBef>
                <a:spcPts val="450"/>
              </a:spcBef>
              <a:spcAft>
                <a:spcPts val="0"/>
              </a:spcAft>
              <a:buSzPts val="1500"/>
              <a:buNone/>
              <a:defRPr>
                <a:solidFill>
                  <a:schemeClr val="lt1"/>
                </a:solidFill>
              </a:defRPr>
            </a:lvl2pPr>
            <a:lvl3pPr marL="1371600" lvl="2" indent="-228600" algn="l">
              <a:lnSpc>
                <a:spcPct val="90000"/>
              </a:lnSpc>
              <a:spcBef>
                <a:spcPts val="900"/>
              </a:spcBef>
              <a:spcAft>
                <a:spcPts val="0"/>
              </a:spcAft>
              <a:buSzPts val="1500"/>
              <a:buNone/>
              <a:defRPr>
                <a:solidFill>
                  <a:schemeClr val="lt1"/>
                </a:solidFill>
              </a:defRPr>
            </a:lvl3pPr>
            <a:lvl4pPr marL="1828800" lvl="3" indent="-228600" algn="l">
              <a:lnSpc>
                <a:spcPct val="90000"/>
              </a:lnSpc>
              <a:spcBef>
                <a:spcPts val="900"/>
              </a:spcBef>
              <a:spcAft>
                <a:spcPts val="0"/>
              </a:spcAft>
              <a:buSzPts val="1500"/>
              <a:buNone/>
              <a:defRPr>
                <a:solidFill>
                  <a:schemeClr val="lt1"/>
                </a:solidFill>
              </a:defRPr>
            </a:lvl4pPr>
            <a:lvl5pPr marL="2286000" lvl="4" indent="-228600" algn="l">
              <a:lnSpc>
                <a:spcPct val="90000"/>
              </a:lnSpc>
              <a:spcBef>
                <a:spcPts val="900"/>
              </a:spcBef>
              <a:spcAft>
                <a:spcPts val="0"/>
              </a:spcAft>
              <a:buSzPts val="1500"/>
              <a:buNone/>
              <a:defRPr>
                <a:solidFill>
                  <a:schemeClr val="lt1"/>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60541370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126"/>
        <p:cNvGrpSpPr/>
        <p:nvPr/>
      </p:nvGrpSpPr>
      <p:grpSpPr>
        <a:xfrm>
          <a:off x="0" y="0"/>
          <a:ext cx="0" cy="0"/>
          <a:chOff x="0" y="0"/>
          <a:chExt cx="0" cy="0"/>
        </a:xfrm>
      </p:grpSpPr>
      <p:sp>
        <p:nvSpPr>
          <p:cNvPr id="127" name="Google Shape;127;p28"/>
          <p:cNvSpPr>
            <a:spLocks noGrp="1"/>
          </p:cNvSpPr>
          <p:nvPr>
            <p:ph type="pic" idx="2"/>
          </p:nvPr>
        </p:nvSpPr>
        <p:spPr>
          <a:xfrm>
            <a:off x="365763" y="1667334"/>
            <a:ext cx="11477324" cy="3181292"/>
          </a:xfrm>
          <a:prstGeom prst="rect">
            <a:avLst/>
          </a:prstGeom>
          <a:noFill/>
          <a:ln>
            <a:noFill/>
          </a:ln>
        </p:spPr>
        <p:txBody>
          <a:bodyPr spcFirstLastPara="1" anchor="ctr" anchorCtr="1">
            <a:noAutofit/>
          </a:bodyPr>
          <a:lstStyle>
            <a:lvl1pPr marR="0" lvl="0" algn="ctr" rtl="0">
              <a:lnSpc>
                <a:spcPct val="171319"/>
              </a:lnSpc>
              <a:spcBef>
                <a:spcPts val="450"/>
              </a:spcBef>
              <a:spcAft>
                <a:spcPts val="0"/>
              </a:spcAft>
              <a:buClr>
                <a:srgbClr val="007DBA"/>
              </a:buClr>
              <a:buSzPts val="788"/>
              <a:buFont typeface="Arial"/>
              <a:buNone/>
              <a:defRPr sz="788" b="0" i="0" u="none" strike="noStrike" cap="none">
                <a:solidFill>
                  <a:srgbClr val="000000"/>
                </a:solidFill>
                <a:latin typeface="Arial"/>
                <a:ea typeface="Arial"/>
                <a:cs typeface="Arial"/>
                <a:sym typeface="Arial"/>
              </a:defRPr>
            </a:lvl1pPr>
            <a:lvl2pPr marR="0" lvl="1" algn="l" rtl="0">
              <a:lnSpc>
                <a:spcPct val="77408"/>
              </a:lnSpc>
              <a:spcBef>
                <a:spcPts val="900"/>
              </a:spcBef>
              <a:spcAft>
                <a:spcPts val="0"/>
              </a:spcAft>
              <a:buClr>
                <a:srgbClr val="007DBA"/>
              </a:buClr>
              <a:buSzPts val="1744"/>
              <a:buFont typeface="Arial"/>
              <a:buNone/>
              <a:defRPr sz="1744" b="0" i="0" u="none" strike="noStrike" cap="none">
                <a:solidFill>
                  <a:srgbClr val="007DBA"/>
                </a:solidFill>
                <a:latin typeface="Arial"/>
                <a:ea typeface="Arial"/>
                <a:cs typeface="Arial"/>
                <a:sym typeface="Arial"/>
              </a:defRPr>
            </a:lvl2pPr>
            <a:lvl3pPr marR="0" lvl="2" algn="l" rtl="0">
              <a:lnSpc>
                <a:spcPct val="88874"/>
              </a:lnSpc>
              <a:spcBef>
                <a:spcPts val="900"/>
              </a:spcBef>
              <a:spcAft>
                <a:spcPts val="0"/>
              </a:spcAft>
              <a:buClr>
                <a:srgbClr val="007DBA"/>
              </a:buClr>
              <a:buSzPts val="1519"/>
              <a:buFont typeface="Arial"/>
              <a:buNone/>
              <a:defRPr sz="1519" b="0" i="0" u="none" strike="noStrike" cap="none">
                <a:solidFill>
                  <a:srgbClr val="007DBA"/>
                </a:solidFill>
                <a:latin typeface="Arial"/>
                <a:ea typeface="Arial"/>
                <a:cs typeface="Arial"/>
                <a:sym typeface="Arial"/>
              </a:defRPr>
            </a:lvl3pPr>
            <a:lvl4pPr marR="0" lvl="3"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4pPr>
            <a:lvl5pPr marR="0" lvl="4"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6pPr>
            <a:lvl7pPr marR="0" lvl="6"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7pPr>
            <a:lvl8pPr marR="0" lvl="7"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8pPr>
            <a:lvl9pPr marR="0" lvl="8"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128" name="Google Shape;128;p28"/>
          <p:cNvSpPr txBox="1">
            <a:spLocks noGrp="1"/>
          </p:cNvSpPr>
          <p:nvPr>
            <p:ph type="ctrTitle"/>
          </p:nvPr>
        </p:nvSpPr>
        <p:spPr>
          <a:xfrm>
            <a:off x="365761" y="855528"/>
            <a:ext cx="12007843" cy="811807"/>
          </a:xfrm>
          <a:prstGeom prst="rect">
            <a:avLst/>
          </a:prstGeom>
          <a:noFill/>
          <a:ln>
            <a:noFill/>
          </a:ln>
        </p:spPr>
        <p:txBody>
          <a:bodyPr spcFirstLastPara="1" rIns="0" anchor="ctr">
            <a:noAutofit/>
          </a:bodyPr>
          <a:lstStyle>
            <a:lvl1pPr lvl="0" algn="l">
              <a:lnSpc>
                <a:spcPct val="86666"/>
              </a:lnSpc>
              <a:spcBef>
                <a:spcPts val="0"/>
              </a:spcBef>
              <a:spcAft>
                <a:spcPts val="0"/>
              </a:spcAft>
              <a:buClr>
                <a:srgbClr val="003466"/>
              </a:buClr>
              <a:buSzPts val="2250"/>
              <a:buFont typeface="Arial"/>
              <a:buNone/>
              <a:defRPr sz="2250" b="1" cap="none">
                <a:solidFill>
                  <a:srgbClr val="00346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9" name="Google Shape;129;p28"/>
          <p:cNvSpPr txBox="1">
            <a:spLocks noGrp="1"/>
          </p:cNvSpPr>
          <p:nvPr>
            <p:ph type="body" idx="1"/>
          </p:nvPr>
        </p:nvSpPr>
        <p:spPr>
          <a:xfrm>
            <a:off x="365763" y="5099914"/>
            <a:ext cx="11477324" cy="1416148"/>
          </a:xfrm>
          <a:prstGeom prst="rect">
            <a:avLst/>
          </a:prstGeom>
          <a:noFill/>
          <a:ln>
            <a:noFill/>
          </a:ln>
        </p:spPr>
        <p:txBody>
          <a:bodyPr spcFirstLastPara="1">
            <a:noAutofit/>
          </a:bodyPr>
          <a:lstStyle>
            <a:lvl1pPr marL="457200" lvl="0" indent="-323850" algn="l">
              <a:lnSpc>
                <a:spcPct val="90000"/>
              </a:lnSpc>
              <a:spcBef>
                <a:spcPts val="450"/>
              </a:spcBef>
              <a:spcAft>
                <a:spcPts val="0"/>
              </a:spcAft>
              <a:buClr>
                <a:schemeClr val="lt1"/>
              </a:buClr>
              <a:buSzPts val="1500"/>
              <a:buFont typeface="Arial"/>
              <a:buChar char="•"/>
              <a:defRPr sz="1500">
                <a:solidFill>
                  <a:srgbClr val="565762"/>
                </a:solidFill>
              </a:defRPr>
            </a:lvl1pPr>
            <a:lvl2pPr marL="914400" lvl="1" indent="-323850" algn="l">
              <a:lnSpc>
                <a:spcPct val="90000"/>
              </a:lnSpc>
              <a:spcBef>
                <a:spcPts val="900"/>
              </a:spcBef>
              <a:spcAft>
                <a:spcPts val="0"/>
              </a:spcAft>
              <a:buClr>
                <a:schemeClr val="lt1"/>
              </a:buClr>
              <a:buSzPts val="1500"/>
              <a:buFont typeface="Arial"/>
              <a:buChar char="•"/>
              <a:defRPr sz="1500">
                <a:solidFill>
                  <a:srgbClr val="565762"/>
                </a:solidFill>
              </a:defRPr>
            </a:lvl2pPr>
            <a:lvl3pPr marL="1371600" lvl="2" indent="-323850" algn="l">
              <a:lnSpc>
                <a:spcPct val="90000"/>
              </a:lnSpc>
              <a:spcBef>
                <a:spcPts val="900"/>
              </a:spcBef>
              <a:spcAft>
                <a:spcPts val="0"/>
              </a:spcAft>
              <a:buClr>
                <a:schemeClr val="lt1"/>
              </a:buClr>
              <a:buSzPts val="1500"/>
              <a:buFont typeface="Arial"/>
              <a:buChar char="•"/>
              <a:defRPr sz="1500">
                <a:solidFill>
                  <a:srgbClr val="565762"/>
                </a:solidFill>
              </a:defRPr>
            </a:lvl3pPr>
            <a:lvl4pPr marL="1828800" lvl="3" indent="-323850" algn="l">
              <a:lnSpc>
                <a:spcPct val="90000"/>
              </a:lnSpc>
              <a:spcBef>
                <a:spcPts val="900"/>
              </a:spcBef>
              <a:spcAft>
                <a:spcPts val="0"/>
              </a:spcAft>
              <a:buClr>
                <a:schemeClr val="lt1"/>
              </a:buClr>
              <a:buSzPts val="1500"/>
              <a:buFont typeface="Arial"/>
              <a:buChar char="•"/>
              <a:defRPr sz="1500">
                <a:solidFill>
                  <a:srgbClr val="565762"/>
                </a:solidFill>
              </a:defRPr>
            </a:lvl4pPr>
            <a:lvl5pPr marL="2286000" lvl="4" indent="-323850" algn="l">
              <a:lnSpc>
                <a:spcPct val="90000"/>
              </a:lnSpc>
              <a:spcBef>
                <a:spcPts val="900"/>
              </a:spcBef>
              <a:spcAft>
                <a:spcPts val="0"/>
              </a:spcAft>
              <a:buClr>
                <a:schemeClr val="lt1"/>
              </a:buClr>
              <a:buSzPts val="1500"/>
              <a:buFont typeface="Arial"/>
              <a:buChar char="•"/>
              <a:defRPr sz="1500">
                <a:solidFill>
                  <a:srgbClr val="565762"/>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1524356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5_Section Slide">
  <p:cSld name="5_Section Slide">
    <p:spTree>
      <p:nvGrpSpPr>
        <p:cNvPr id="1" name="Shape 130"/>
        <p:cNvGrpSpPr/>
        <p:nvPr/>
      </p:nvGrpSpPr>
      <p:grpSpPr>
        <a:xfrm>
          <a:off x="0" y="0"/>
          <a:ext cx="0" cy="0"/>
          <a:chOff x="0" y="0"/>
          <a:chExt cx="0" cy="0"/>
        </a:xfrm>
      </p:grpSpPr>
      <p:sp>
        <p:nvSpPr>
          <p:cNvPr id="131" name="Google Shape;131;p29"/>
          <p:cNvSpPr txBox="1">
            <a:spLocks noGrp="1"/>
          </p:cNvSpPr>
          <p:nvPr>
            <p:ph type="ctrTitle"/>
          </p:nvPr>
        </p:nvSpPr>
        <p:spPr>
          <a:xfrm>
            <a:off x="384936" y="1844898"/>
            <a:ext cx="11397616" cy="1470025"/>
          </a:xfrm>
          <a:prstGeom prst="rect">
            <a:avLst/>
          </a:prstGeom>
          <a:noFill/>
          <a:ln>
            <a:noFill/>
          </a:ln>
        </p:spPr>
        <p:txBody>
          <a:bodyPr spcFirstLastPara="1" rIns="0">
            <a:noAutofit/>
          </a:bodyPr>
          <a:lstStyle>
            <a:lvl1pPr lvl="0" algn="ctr">
              <a:lnSpc>
                <a:spcPct val="83333"/>
              </a:lnSpc>
              <a:spcBef>
                <a:spcPts val="0"/>
              </a:spcBef>
              <a:spcAft>
                <a:spcPts val="0"/>
              </a:spcAft>
              <a:buClr>
                <a:srgbClr val="003466"/>
              </a:buClr>
              <a:buSzPts val="2700"/>
              <a:buFont typeface="Arial"/>
              <a:buNone/>
              <a:defRPr sz="2700" b="1" cap="none">
                <a:solidFill>
                  <a:srgbClr val="00346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2" name="Google Shape;132;p29"/>
          <p:cNvSpPr txBox="1">
            <a:spLocks noGrp="1"/>
          </p:cNvSpPr>
          <p:nvPr>
            <p:ph type="subTitle" idx="1"/>
          </p:nvPr>
        </p:nvSpPr>
        <p:spPr>
          <a:xfrm>
            <a:off x="384936" y="3461120"/>
            <a:ext cx="11397616" cy="2286539"/>
          </a:xfrm>
          <a:prstGeom prst="rect">
            <a:avLst/>
          </a:prstGeom>
          <a:noFill/>
          <a:ln>
            <a:noFill/>
          </a:ln>
        </p:spPr>
        <p:txBody>
          <a:bodyPr spcFirstLastPara="1">
            <a:noAutofit/>
          </a:bodyPr>
          <a:lstStyle>
            <a:lvl1pPr lvl="0" algn="ctr">
              <a:lnSpc>
                <a:spcPct val="90000"/>
              </a:lnSpc>
              <a:spcBef>
                <a:spcPts val="450"/>
              </a:spcBef>
              <a:spcAft>
                <a:spcPts val="0"/>
              </a:spcAft>
              <a:buSzPts val="1500"/>
              <a:buNone/>
              <a:defRPr sz="1500">
                <a:solidFill>
                  <a:srgbClr val="565762"/>
                </a:solidFill>
              </a:defRPr>
            </a:lvl1pPr>
            <a:lvl2pPr lvl="1" algn="ctr">
              <a:lnSpc>
                <a:spcPct val="90000"/>
              </a:lnSpc>
              <a:spcBef>
                <a:spcPts val="900"/>
              </a:spcBef>
              <a:spcAft>
                <a:spcPts val="0"/>
              </a:spcAft>
              <a:buSzPts val="1500"/>
              <a:buNone/>
              <a:defRPr>
                <a:solidFill>
                  <a:srgbClr val="929293"/>
                </a:solidFill>
              </a:defRPr>
            </a:lvl2pPr>
            <a:lvl3pPr lvl="2" algn="ctr">
              <a:lnSpc>
                <a:spcPct val="90000"/>
              </a:lnSpc>
              <a:spcBef>
                <a:spcPts val="900"/>
              </a:spcBef>
              <a:spcAft>
                <a:spcPts val="0"/>
              </a:spcAft>
              <a:buSzPts val="1500"/>
              <a:buNone/>
              <a:defRPr>
                <a:solidFill>
                  <a:srgbClr val="929293"/>
                </a:solidFill>
              </a:defRPr>
            </a:lvl3pPr>
            <a:lvl4pPr lvl="3" algn="ctr">
              <a:lnSpc>
                <a:spcPct val="90000"/>
              </a:lnSpc>
              <a:spcBef>
                <a:spcPts val="900"/>
              </a:spcBef>
              <a:spcAft>
                <a:spcPts val="0"/>
              </a:spcAft>
              <a:buSzPts val="1500"/>
              <a:buNone/>
              <a:defRPr>
                <a:solidFill>
                  <a:srgbClr val="929293"/>
                </a:solidFill>
              </a:defRPr>
            </a:lvl4pPr>
            <a:lvl5pPr lvl="4" algn="ctr">
              <a:lnSpc>
                <a:spcPct val="90000"/>
              </a:lnSpc>
              <a:spcBef>
                <a:spcPts val="900"/>
              </a:spcBef>
              <a:spcAft>
                <a:spcPts val="0"/>
              </a:spcAft>
              <a:buSzPts val="1500"/>
              <a:buNone/>
              <a:defRPr>
                <a:solidFill>
                  <a:srgbClr val="929293"/>
                </a:solidFill>
              </a:defRPr>
            </a:lvl5pPr>
            <a:lvl6pPr lvl="5" algn="ctr">
              <a:spcBef>
                <a:spcPts val="900"/>
              </a:spcBef>
              <a:spcAft>
                <a:spcPts val="0"/>
              </a:spcAft>
              <a:buClr>
                <a:srgbClr val="929293"/>
              </a:buClr>
              <a:buSzPts val="1125"/>
              <a:buNone/>
              <a:defRPr>
                <a:solidFill>
                  <a:srgbClr val="929293"/>
                </a:solidFill>
              </a:defRPr>
            </a:lvl6pPr>
            <a:lvl7pPr lvl="6" algn="ctr">
              <a:spcBef>
                <a:spcPts val="225"/>
              </a:spcBef>
              <a:spcAft>
                <a:spcPts val="0"/>
              </a:spcAft>
              <a:buClr>
                <a:srgbClr val="929293"/>
              </a:buClr>
              <a:buSzPts val="1125"/>
              <a:buNone/>
              <a:defRPr>
                <a:solidFill>
                  <a:srgbClr val="929293"/>
                </a:solidFill>
              </a:defRPr>
            </a:lvl7pPr>
            <a:lvl8pPr lvl="7" algn="ctr">
              <a:spcBef>
                <a:spcPts val="225"/>
              </a:spcBef>
              <a:spcAft>
                <a:spcPts val="0"/>
              </a:spcAft>
              <a:buClr>
                <a:srgbClr val="929293"/>
              </a:buClr>
              <a:buSzPts val="1125"/>
              <a:buNone/>
              <a:defRPr>
                <a:solidFill>
                  <a:srgbClr val="929293"/>
                </a:solidFill>
              </a:defRPr>
            </a:lvl8pPr>
            <a:lvl9pPr lvl="8" algn="ctr">
              <a:spcBef>
                <a:spcPts val="225"/>
              </a:spcBef>
              <a:spcAft>
                <a:spcPts val="0"/>
              </a:spcAft>
              <a:buClr>
                <a:srgbClr val="929293"/>
              </a:buClr>
              <a:buSzPts val="1125"/>
              <a:buNone/>
              <a:defRPr>
                <a:solidFill>
                  <a:srgbClr val="929293"/>
                </a:solidFill>
              </a:defRPr>
            </a:lvl9pPr>
          </a:lstStyle>
          <a:p>
            <a:endParaRPr/>
          </a:p>
        </p:txBody>
      </p:sp>
    </p:spTree>
    <p:extLst>
      <p:ext uri="{BB962C8B-B14F-4D97-AF65-F5344CB8AC3E}">
        <p14:creationId xmlns:p14="http://schemas.microsoft.com/office/powerpoint/2010/main" val="385653424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Resource Library-1 Only ">
  <p:cSld name="Resource Library-1 Only ">
    <p:spTree>
      <p:nvGrpSpPr>
        <p:cNvPr id="1" name="Shape 133"/>
        <p:cNvGrpSpPr/>
        <p:nvPr/>
      </p:nvGrpSpPr>
      <p:grpSpPr>
        <a:xfrm>
          <a:off x="0" y="0"/>
          <a:ext cx="0" cy="0"/>
          <a:chOff x="0" y="0"/>
          <a:chExt cx="0" cy="0"/>
        </a:xfrm>
      </p:grpSpPr>
      <p:sp>
        <p:nvSpPr>
          <p:cNvPr id="3" name="Google Shape;135;p30"/>
          <p:cNvSpPr txBox="1">
            <a:spLocks noChangeArrowheads="1"/>
          </p:cNvSpPr>
          <p:nvPr/>
        </p:nvSpPr>
        <p:spPr bwMode="auto">
          <a:xfrm>
            <a:off x="273051" y="1295400"/>
            <a:ext cx="4315883"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b"/>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pPr>
              <a:lnSpc>
                <a:spcPct val="90000"/>
              </a:lnSpc>
              <a:buClr>
                <a:srgbClr val="7F7F7F"/>
              </a:buClr>
              <a:buSzPts val="1600"/>
              <a:buFont typeface="Arial" panose="020B0604020202020204" pitchFamily="34" charset="0"/>
              <a:buNone/>
              <a:defRPr/>
            </a:pPr>
            <a:r>
              <a:rPr lang="en-US" altLang="en-US" sz="1600">
                <a:solidFill>
                  <a:srgbClr val="7F7F7F"/>
                </a:solidFill>
                <a:cs typeface="Arial" panose="020B0604020202020204" pitchFamily="34" charset="0"/>
                <a:sym typeface="Arial" panose="020B0604020202020204" pitchFamily="34" charset="0"/>
              </a:rPr>
              <a:t>General icons (copy/paste)</a:t>
            </a:r>
            <a:endParaRPr lang="en-US" altLang="en-US" sz="2400"/>
          </a:p>
        </p:txBody>
      </p:sp>
      <p:pic>
        <p:nvPicPr>
          <p:cNvPr id="4" name="Google Shape;136;p30" descr="Magnifying glass"/>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984" y="2498725"/>
            <a:ext cx="387349"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oogle Shape;137;p30" descr="Gears"/>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851" y="2498725"/>
            <a:ext cx="387349"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oogle Shape;138;p30" descr="Bar chart"/>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084" y="2541588"/>
            <a:ext cx="387349"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oogle Shape;139;p30" descr="Sustainability"/>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1" y="2498725"/>
            <a:ext cx="387351"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oogle Shape;140;p30" descr="Open hand with plant"/>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99934" y="2541588"/>
            <a:ext cx="387351"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oogle Shape;141;p30" descr="Leaf"/>
          <p:cNvPicPr preferRelativeResize="0">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1951" y="3470275"/>
            <a:ext cx="383116"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oogle Shape;142;p30" descr="Recycle"/>
          <p:cNvPicPr preferRelativeResize="0">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1034" y="3486150"/>
            <a:ext cx="387351"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oogle Shape;143;p30" descr="Cursor"/>
          <p:cNvPicPr preferRelativeResize="0">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88067" y="3411538"/>
            <a:ext cx="448733"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Google Shape;144;p30" descr="User"/>
          <p:cNvPicPr preferRelativeResize="0">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77067" y="3486150"/>
            <a:ext cx="427567"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Google Shape;145;p30" descr="Users"/>
          <p:cNvPicPr preferRelativeResize="0">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61833" y="3328988"/>
            <a:ext cx="594784"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Google Shape;146;p30" descr="Circle with right arrow"/>
          <p:cNvPicPr preferRelativeResize="0">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68851" y="3517901"/>
            <a:ext cx="423333"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oogle Shape;147;p30" descr="Gavel"/>
          <p:cNvPicPr preferRelativeResize="0">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65801" y="3543301"/>
            <a:ext cx="359833"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oogle Shape;148;p30" descr="Warning"/>
          <p:cNvPicPr preferRelativeResize="0">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783667" y="2487613"/>
            <a:ext cx="393700"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Google Shape;149;p30" descr="Monitor"/>
          <p:cNvPicPr preferRelativeResize="0">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729817" y="2487613"/>
            <a:ext cx="431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oogle Shape;150;p30" descr="Fish"/>
          <p:cNvPicPr preferRelativeResize="0">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48733" y="5049839"/>
            <a:ext cx="933451"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Google Shape;151;p30" descr="Rhino"/>
          <p:cNvPicPr preferRelativeResize="0">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725085" y="5049839"/>
            <a:ext cx="935567"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oogle Shape;152;p30" descr="Sparrow"/>
          <p:cNvPicPr preferRelativeResize="0">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810933" y="5119689"/>
            <a:ext cx="795867" cy="79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oogle Shape;153;p30"/>
          <p:cNvSpPr txBox="1">
            <a:spLocks noChangeArrowheads="1"/>
          </p:cNvSpPr>
          <p:nvPr/>
        </p:nvSpPr>
        <p:spPr bwMode="auto">
          <a:xfrm>
            <a:off x="209551" y="4484688"/>
            <a:ext cx="4315883"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b"/>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pPr>
              <a:lnSpc>
                <a:spcPct val="90000"/>
              </a:lnSpc>
              <a:buClr>
                <a:srgbClr val="7F7F7F"/>
              </a:buClr>
              <a:buSzPts val="1600"/>
              <a:buFont typeface="Arial" panose="020B0604020202020204" pitchFamily="34" charset="0"/>
              <a:buNone/>
              <a:defRPr/>
            </a:pPr>
            <a:r>
              <a:rPr lang="en-US" altLang="en-US" sz="1600">
                <a:solidFill>
                  <a:srgbClr val="7F7F7F"/>
                </a:solidFill>
                <a:cs typeface="Arial" panose="020B0604020202020204" pitchFamily="34" charset="0"/>
                <a:sym typeface="Arial" panose="020B0604020202020204" pitchFamily="34" charset="0"/>
              </a:rPr>
              <a:t>Wildlife icons (copy/paste)</a:t>
            </a:r>
            <a:endParaRPr lang="en-US" altLang="en-US" sz="2400"/>
          </a:p>
        </p:txBody>
      </p:sp>
      <p:pic>
        <p:nvPicPr>
          <p:cNvPr id="22" name="Google Shape;154;p30" descr="Bee"/>
          <p:cNvPicPr preferRelativeResize="0">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97818" y="5113338"/>
            <a:ext cx="806449"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Google Shape;155;p30"/>
          <p:cNvSpPr txBox="1">
            <a:spLocks noChangeArrowheads="1"/>
          </p:cNvSpPr>
          <p:nvPr/>
        </p:nvSpPr>
        <p:spPr bwMode="auto">
          <a:xfrm>
            <a:off x="5939367" y="4510089"/>
            <a:ext cx="4315884"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b"/>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pPr>
              <a:lnSpc>
                <a:spcPct val="90000"/>
              </a:lnSpc>
              <a:buClr>
                <a:srgbClr val="7F7F7F"/>
              </a:buClr>
              <a:buSzPts val="1600"/>
              <a:buFont typeface="Arial" panose="020B0604020202020204" pitchFamily="34" charset="0"/>
              <a:buNone/>
              <a:defRPr/>
            </a:pPr>
            <a:r>
              <a:rPr lang="en-US" altLang="en-US" sz="1600">
                <a:solidFill>
                  <a:srgbClr val="7F7F7F"/>
                </a:solidFill>
                <a:cs typeface="Arial" panose="020B0604020202020204" pitchFamily="34" charset="0"/>
                <a:sym typeface="Arial" panose="020B0604020202020204" pitchFamily="34" charset="0"/>
              </a:rPr>
              <a:t>Transportation (copy/paste)</a:t>
            </a:r>
            <a:endParaRPr lang="en-US" altLang="en-US" sz="2400"/>
          </a:p>
        </p:txBody>
      </p:sp>
      <p:pic>
        <p:nvPicPr>
          <p:cNvPr id="24" name="Google Shape;156;p30" descr="Dump truck"/>
          <p:cNvPicPr preferRelativeResize="0">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038851" y="5184776"/>
            <a:ext cx="662516"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Google Shape;157;p30" descr="Bus"/>
          <p:cNvPicPr preferRelativeResize="0">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917268" y="5184776"/>
            <a:ext cx="664633"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Google Shape;158;p30" descr="Truck"/>
          <p:cNvPicPr preferRelativeResize="0">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863418" y="5184776"/>
            <a:ext cx="664633"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Google Shape;159;p30" descr="Airplane"/>
          <p:cNvPicPr preferRelativeResize="0">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8619068" y="5184776"/>
            <a:ext cx="664633"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Google Shape;160;p30" descr="Cruise ship"/>
          <p:cNvPicPr preferRelativeResize="0">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9347200" y="5010151"/>
            <a:ext cx="973667"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Google Shape;161;p30"/>
          <p:cNvSpPr txBox="1"/>
          <p:nvPr/>
        </p:nvSpPr>
        <p:spPr>
          <a:xfrm>
            <a:off x="7313084" y="1673226"/>
            <a:ext cx="4315883" cy="481013"/>
          </a:xfrm>
          <a:prstGeom prst="rect">
            <a:avLst/>
          </a:prstGeom>
          <a:noFill/>
          <a:ln>
            <a:noFill/>
          </a:ln>
        </p:spPr>
        <p:txBody>
          <a:bodyPr spcFirstLastPara="1" lIns="91425" tIns="45700" rIns="91425" bIns="45700" anchor="b">
            <a:normAutofit/>
          </a:bodyPr>
          <a:lstStyle/>
          <a:p>
            <a:pPr>
              <a:lnSpc>
                <a:spcPct val="90000"/>
              </a:lnSpc>
              <a:spcBef>
                <a:spcPts val="0"/>
              </a:spcBef>
              <a:spcAft>
                <a:spcPts val="0"/>
              </a:spcAft>
              <a:buClr>
                <a:srgbClr val="7F7F7F"/>
              </a:buClr>
              <a:buSzPct val="100000"/>
              <a:buFont typeface="Arial"/>
              <a:buNone/>
              <a:defRPr/>
            </a:pPr>
            <a:r>
              <a:rPr lang="en-US" sz="1600">
                <a:solidFill>
                  <a:srgbClr val="7F7F7F"/>
                </a:solidFill>
                <a:latin typeface="Arial"/>
                <a:ea typeface="Arial"/>
                <a:cs typeface="Arial"/>
                <a:sym typeface="Arial"/>
              </a:rPr>
              <a:t>Weather/climate icons (copy/paste)</a:t>
            </a:r>
            <a:endParaRPr sz="2400">
              <a:ea typeface="ヒラギノ角ゴ Pro W3" charset="-128"/>
            </a:endParaRPr>
          </a:p>
        </p:txBody>
      </p:sp>
      <p:pic>
        <p:nvPicPr>
          <p:cNvPr id="30" name="Google Shape;162;p30" descr="Sun"/>
          <p:cNvPicPr preferRelativeResize="0">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514167" y="2432050"/>
            <a:ext cx="582084"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Google Shape;163;p30" descr="Cloud"/>
          <p:cNvPicPr preferRelativeResize="0">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8125884" y="2425701"/>
            <a:ext cx="584200"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Google Shape;164;p30" descr="Partial sun"/>
          <p:cNvPicPr preferRelativeResize="0">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8856133" y="2425701"/>
            <a:ext cx="584200"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Google Shape;165;p30" descr="Lightning"/>
          <p:cNvPicPr preferRelativeResize="0">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9586384" y="2425701"/>
            <a:ext cx="584200"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Google Shape;166;p30" descr="Thermometer"/>
          <p:cNvPicPr preferRelativeResize="0">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10316633" y="2425701"/>
            <a:ext cx="584200"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Google Shape;167;p30" descr="Snow"/>
          <p:cNvPicPr preferRelativeResize="0">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7588251" y="3219451"/>
            <a:ext cx="584200"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Google Shape;168;p30" descr="Rain"/>
          <p:cNvPicPr preferRelativeResize="0">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8318500" y="3219451"/>
            <a:ext cx="584200"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 name="Google Shape;134;p30"/>
          <p:cNvSpPr txBox="1">
            <a:spLocks noGrp="1"/>
          </p:cNvSpPr>
          <p:nvPr>
            <p:ph type="title"/>
          </p:nvPr>
        </p:nvSpPr>
        <p:spPr>
          <a:xfrm>
            <a:off x="428495" y="948989"/>
            <a:ext cx="11371232" cy="346412"/>
          </a:xfrm>
          <a:prstGeom prst="rect">
            <a:avLst/>
          </a:prstGeom>
          <a:noFill/>
          <a:ln>
            <a:noFill/>
          </a:ln>
        </p:spPr>
        <p:txBody>
          <a:bodyPr spcFirstLastPara="1">
            <a:normAutofit/>
          </a:bodyPr>
          <a:lstStyle>
            <a:lvl1pPr marR="0" lvl="0" algn="l">
              <a:lnSpc>
                <a:spcPct val="84400"/>
              </a:lnSpc>
              <a:spcBef>
                <a:spcPts val="0"/>
              </a:spcBef>
              <a:spcAft>
                <a:spcPts val="0"/>
              </a:spcAft>
              <a:buClr>
                <a:srgbClr val="C00000"/>
              </a:buClr>
              <a:buSzPts val="2000"/>
              <a:buFont typeface="Arial"/>
              <a:buNone/>
              <a:defRPr sz="2000" i="1">
                <a:solidFill>
                  <a:srgbClr val="C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418183919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Resource Library-2 Only ">
  <p:cSld name="Resource Library-2 Only ">
    <p:spTree>
      <p:nvGrpSpPr>
        <p:cNvPr id="1" name="Shape 169"/>
        <p:cNvGrpSpPr/>
        <p:nvPr/>
      </p:nvGrpSpPr>
      <p:grpSpPr>
        <a:xfrm>
          <a:off x="0" y="0"/>
          <a:ext cx="0" cy="0"/>
          <a:chOff x="0" y="0"/>
          <a:chExt cx="0" cy="0"/>
        </a:xfrm>
      </p:grpSpPr>
      <p:sp>
        <p:nvSpPr>
          <p:cNvPr id="3" name="Google Shape;171;p31"/>
          <p:cNvSpPr txBox="1">
            <a:spLocks noChangeArrowheads="1"/>
          </p:cNvSpPr>
          <p:nvPr/>
        </p:nvSpPr>
        <p:spPr bwMode="auto">
          <a:xfrm>
            <a:off x="427567" y="1706563"/>
            <a:ext cx="4315884"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b"/>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pPr>
              <a:lnSpc>
                <a:spcPct val="90000"/>
              </a:lnSpc>
              <a:buClr>
                <a:srgbClr val="7F7F7F"/>
              </a:buClr>
              <a:buSzPts val="1600"/>
              <a:buFont typeface="Arial" panose="020B0604020202020204" pitchFamily="34" charset="0"/>
              <a:buNone/>
              <a:defRPr/>
            </a:pPr>
            <a:r>
              <a:rPr lang="en-US" altLang="en-US" sz="1600">
                <a:solidFill>
                  <a:srgbClr val="7F7F7F"/>
                </a:solidFill>
                <a:cs typeface="Arial" panose="020B0604020202020204" pitchFamily="34" charset="0"/>
                <a:sym typeface="Arial" panose="020B0604020202020204" pitchFamily="34" charset="0"/>
              </a:rPr>
              <a:t>Environmental icons (copy/paste)</a:t>
            </a:r>
            <a:endParaRPr lang="en-US" altLang="en-US" sz="2400"/>
          </a:p>
        </p:txBody>
      </p:sp>
      <p:pic>
        <p:nvPicPr>
          <p:cNvPr id="4" name="Google Shape;172;p31" descr="City"/>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0" y="2268538"/>
            <a:ext cx="7112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oogle Shape;173;p31" descr="Factory"/>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6967" y="2232025"/>
            <a:ext cx="713317"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oogle Shape;174;p31" descr="Home"/>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4767" y="2197100"/>
            <a:ext cx="711200"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oogle Shape;175;p31" descr="Barn"/>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5117" y="2197100"/>
            <a:ext cx="711200"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oogle Shape;176;p31" descr="Tractor"/>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14017" y="2268538"/>
            <a:ext cx="7112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oogle Shape;177;p31" descr="Wave"/>
          <p:cNvPicPr preferRelativeResize="0">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63933" y="2268538"/>
            <a:ext cx="7112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oogle Shape;178;p31" descr="Plant"/>
          <p:cNvPicPr preferRelativeResize="0">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15917" y="2268538"/>
            <a:ext cx="607483"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oogle Shape;179;p31" descr="South America"/>
          <p:cNvPicPr preferRelativeResize="0">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08667" y="4564064"/>
            <a:ext cx="865717"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Google Shape;180;p31" descr="North America"/>
          <p:cNvPicPr preferRelativeResize="0">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0118" y="4564064"/>
            <a:ext cx="865716"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Google Shape;181;p31" descr="Asia"/>
          <p:cNvPicPr preferRelativeResize="0">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90285" y="4511676"/>
            <a:ext cx="865716"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Google Shape;182;p31" descr="Australia"/>
          <p:cNvPicPr preferRelativeResize="0">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06285" y="4575175"/>
            <a:ext cx="865716"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oogle Shape;183;p31" descr="Europe"/>
          <p:cNvPicPr preferRelativeResize="0">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15434" y="5213350"/>
            <a:ext cx="865717"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oogle Shape;184;p31" descr="Africa"/>
          <p:cNvPicPr preferRelativeResize="0">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099734" y="5213350"/>
            <a:ext cx="865717"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Google Shape;185;p31"/>
          <p:cNvSpPr txBox="1">
            <a:spLocks noChangeArrowheads="1"/>
          </p:cNvSpPr>
          <p:nvPr/>
        </p:nvSpPr>
        <p:spPr bwMode="auto">
          <a:xfrm>
            <a:off x="427567" y="3914775"/>
            <a:ext cx="4315884"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b"/>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pPr>
              <a:lnSpc>
                <a:spcPct val="90000"/>
              </a:lnSpc>
              <a:buClr>
                <a:srgbClr val="7F7F7F"/>
              </a:buClr>
              <a:buSzPts val="1600"/>
              <a:buFont typeface="Arial" panose="020B0604020202020204" pitchFamily="34" charset="0"/>
              <a:buNone/>
              <a:defRPr/>
            </a:pPr>
            <a:r>
              <a:rPr lang="en-US" altLang="en-US" sz="1600">
                <a:solidFill>
                  <a:srgbClr val="7F7F7F"/>
                </a:solidFill>
                <a:cs typeface="Arial" panose="020B0604020202020204" pitchFamily="34" charset="0"/>
                <a:sym typeface="Arial" panose="020B0604020202020204" pitchFamily="34" charset="0"/>
              </a:rPr>
              <a:t>Regional icons (copy/paste)</a:t>
            </a:r>
            <a:endParaRPr lang="en-US" altLang="en-US" sz="2400"/>
          </a:p>
        </p:txBody>
      </p:sp>
      <p:pic>
        <p:nvPicPr>
          <p:cNvPr id="18" name="Google Shape;186;p31" descr="Marker"/>
          <p:cNvPicPr preferRelativeResize="0">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992534" y="4724400"/>
            <a:ext cx="980017"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Google Shape;187;p31" descr="Marker"/>
          <p:cNvPicPr preferRelativeResize="0">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860117" y="4724400"/>
            <a:ext cx="980016"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oogle Shape;188;p31" descr="Marker"/>
          <p:cNvPicPr preferRelativeResize="0">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727701" y="4724400"/>
            <a:ext cx="977900"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oogle Shape;189;p31"/>
          <p:cNvSpPr txBox="1">
            <a:spLocks noChangeArrowheads="1"/>
          </p:cNvSpPr>
          <p:nvPr/>
        </p:nvSpPr>
        <p:spPr bwMode="auto">
          <a:xfrm>
            <a:off x="5920317" y="3952876"/>
            <a:ext cx="431588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b"/>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pPr>
              <a:lnSpc>
                <a:spcPct val="90000"/>
              </a:lnSpc>
              <a:buClr>
                <a:srgbClr val="7F7F7F"/>
              </a:buClr>
              <a:buSzPts val="1600"/>
              <a:buFont typeface="Arial" panose="020B0604020202020204" pitchFamily="34" charset="0"/>
              <a:buNone/>
              <a:defRPr/>
            </a:pPr>
            <a:r>
              <a:rPr lang="en-US" altLang="en-US" sz="1600">
                <a:solidFill>
                  <a:srgbClr val="7F7F7F"/>
                </a:solidFill>
                <a:cs typeface="Arial" panose="020B0604020202020204" pitchFamily="34" charset="0"/>
                <a:sym typeface="Arial" panose="020B0604020202020204" pitchFamily="34" charset="0"/>
              </a:rPr>
              <a:t>Map-related icons (copy/paste)</a:t>
            </a:r>
            <a:endParaRPr lang="en-US" altLang="en-US" sz="2400"/>
          </a:p>
        </p:txBody>
      </p:sp>
      <p:pic>
        <p:nvPicPr>
          <p:cNvPr id="22" name="Google Shape;190;p31" descr="Direction"/>
          <p:cNvPicPr preferRelativeResize="0">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019801" y="5824538"/>
            <a:ext cx="649817"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Google Shape;191;p31" descr="Compass"/>
          <p:cNvPicPr preferRelativeResize="0">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025218" y="5751514"/>
            <a:ext cx="656167"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Google Shape;192;p31" descr="Map with pin"/>
          <p:cNvPicPr preferRelativeResize="0">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024285" y="5751514"/>
            <a:ext cx="70696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Google Shape;193;p31" descr="World"/>
          <p:cNvPicPr preferRelativeResize="0">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9194800" y="5713414"/>
            <a:ext cx="73871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0" name="Google Shape;170;p31"/>
          <p:cNvSpPr txBox="1">
            <a:spLocks noGrp="1"/>
          </p:cNvSpPr>
          <p:nvPr>
            <p:ph type="title"/>
          </p:nvPr>
        </p:nvSpPr>
        <p:spPr>
          <a:xfrm>
            <a:off x="428495" y="948989"/>
            <a:ext cx="11371232" cy="346412"/>
          </a:xfrm>
          <a:prstGeom prst="rect">
            <a:avLst/>
          </a:prstGeom>
          <a:noFill/>
          <a:ln>
            <a:noFill/>
          </a:ln>
        </p:spPr>
        <p:txBody>
          <a:bodyPr spcFirstLastPara="1">
            <a:normAutofit/>
          </a:bodyPr>
          <a:lstStyle>
            <a:lvl1pPr marR="0" lvl="0" algn="l">
              <a:lnSpc>
                <a:spcPct val="84400"/>
              </a:lnSpc>
              <a:spcBef>
                <a:spcPts val="0"/>
              </a:spcBef>
              <a:spcAft>
                <a:spcPts val="0"/>
              </a:spcAft>
              <a:buClr>
                <a:srgbClr val="C00000"/>
              </a:buClr>
              <a:buSzPts val="2000"/>
              <a:buFont typeface="Arial"/>
              <a:buNone/>
              <a:defRPr sz="2000" i="1">
                <a:solidFill>
                  <a:srgbClr val="C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19304532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Überschrift und Text | grau">
    <p:spTree>
      <p:nvGrpSpPr>
        <p:cNvPr id="1" name=""/>
        <p:cNvGrpSpPr/>
        <p:nvPr/>
      </p:nvGrpSpPr>
      <p:grpSpPr>
        <a:xfrm>
          <a:off x="0" y="0"/>
          <a:ext cx="0" cy="0"/>
          <a:chOff x="0" y="0"/>
          <a:chExt cx="0" cy="0"/>
        </a:xfrm>
      </p:grpSpPr>
      <p:sp>
        <p:nvSpPr>
          <p:cNvPr id="6" name="Textplatzhalter 24"/>
          <p:cNvSpPr txBox="1">
            <a:spLocks/>
          </p:cNvSpPr>
          <p:nvPr userDrawn="1"/>
        </p:nvSpPr>
        <p:spPr>
          <a:xfrm>
            <a:off x="10979151" y="6512766"/>
            <a:ext cx="604307" cy="205607"/>
          </a:xfrm>
          <a:prstGeom prst="rect">
            <a:avLst/>
          </a:prstGeom>
        </p:spPr>
        <p:txBody>
          <a:bodyPr lIns="0" tIns="0" rIns="0" bIns="0">
            <a:noAutofit/>
          </a:bodyPr>
          <a:lstStyle>
            <a:lvl1pPr marL="0" marR="0" indent="0" algn="r" defTabSz="914400" rtl="0" eaLnBrk="1" fontAlgn="auto" latinLnBrk="0" hangingPunct="1">
              <a:lnSpc>
                <a:spcPct val="100000"/>
              </a:lnSpc>
              <a:spcBef>
                <a:spcPct val="20000"/>
              </a:spcBef>
              <a:spcAft>
                <a:spcPts val="0"/>
              </a:spcAft>
              <a:buClrTx/>
              <a:buSzTx/>
              <a:buFontTx/>
              <a:buNone/>
              <a:tabLst/>
              <a:defRPr lang="de-DE" sz="1000" kern="1200" baseline="0" dirty="0">
                <a:solidFill>
                  <a:schemeClr val="tx2"/>
                </a:solidFill>
                <a:latin typeface="Roboto Condensed" panose="02000000000000000000" pitchFamily="2" charset="0"/>
                <a:ea typeface="Roboto Condensed" panose="02000000000000000000" pitchFamily="2" charset="0"/>
                <a:cs typeface="Roboto Condensed" panose="02000000000000000000" pitchFamily="2"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fld id="{822FCD78-D96D-4F80-9AD7-6954839C45E1}" type="slidenum">
              <a:rPr lang="de-DE" sz="1333" smtClean="0">
                <a:solidFill>
                  <a:srgbClr val="002F5D"/>
                </a:solidFill>
                <a:latin typeface="Roboto Condensed" pitchFamily="2" charset="0"/>
                <a:ea typeface="Roboto Condensed" pitchFamily="2" charset="0"/>
              </a:rPr>
              <a:pPr>
                <a:defRPr/>
              </a:pPr>
              <a:t>‹#›</a:t>
            </a:fld>
            <a:endParaRPr lang="de-DE" sz="1333" dirty="0">
              <a:solidFill>
                <a:srgbClr val="002F5D"/>
              </a:solidFill>
              <a:latin typeface="Roboto Condensed" pitchFamily="2" charset="0"/>
              <a:ea typeface="Roboto Condensed" pitchFamily="2" charset="0"/>
            </a:endParaRPr>
          </a:p>
        </p:txBody>
      </p:sp>
      <p:sp>
        <p:nvSpPr>
          <p:cNvPr id="8" name="Rechteck 7"/>
          <p:cNvSpPr/>
          <p:nvPr userDrawn="1"/>
        </p:nvSpPr>
        <p:spPr>
          <a:xfrm flipV="1">
            <a:off x="-1" y="6000000"/>
            <a:ext cx="6120000" cy="5280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pic>
        <p:nvPicPr>
          <p:cNvPr id="10" name="Grafik 9"/>
          <p:cNvPicPr preferRelativeResize="0">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6099176" y="6000000"/>
            <a:ext cx="6096000" cy="52800"/>
          </a:xfrm>
          <a:prstGeom prst="rect">
            <a:avLst/>
          </a:prstGeom>
        </p:spPr>
      </p:pic>
      <p:sp>
        <p:nvSpPr>
          <p:cNvPr id="11" name="Textplatzhalter 2">
            <a:extLst>
              <a:ext uri="{FF2B5EF4-FFF2-40B4-BE49-F238E27FC236}">
                <a16:creationId xmlns:a16="http://schemas.microsoft.com/office/drawing/2014/main" id="{0F45C553-1950-485B-A6E2-DF7EBF7E0464}"/>
              </a:ext>
            </a:extLst>
          </p:cNvPr>
          <p:cNvSpPr>
            <a:spLocks noGrp="1"/>
          </p:cNvSpPr>
          <p:nvPr>
            <p:ph type="body" idx="1" hasCustomPrompt="1"/>
          </p:nvPr>
        </p:nvSpPr>
        <p:spPr>
          <a:xfrm>
            <a:off x="603251" y="596900"/>
            <a:ext cx="10985500" cy="762005"/>
          </a:xfrm>
        </p:spPr>
        <p:txBody>
          <a:bodyPr lIns="0" anchor="t">
            <a:normAutofit/>
          </a:bodyPr>
          <a:lstStyle>
            <a:lvl1pPr marL="0" indent="0">
              <a:lnSpc>
                <a:spcPct val="100000"/>
              </a:lnSpc>
              <a:buNone/>
              <a:defRPr sz="3733" b="0" cap="none" baseline="0">
                <a:latin typeface="+mj-lt"/>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extLst/>
          </a:lstStyle>
          <a:p>
            <a:pPr lvl="0" eaLnBrk="1" latinLnBrk="0" hangingPunct="1"/>
            <a:r>
              <a:rPr kumimoji="0" lang="de-DE" dirty="0"/>
              <a:t>Text durch Klicken bearbeiten</a:t>
            </a:r>
          </a:p>
        </p:txBody>
      </p:sp>
      <p:sp>
        <p:nvSpPr>
          <p:cNvPr id="12" name="Inhaltsplatzhalter 3">
            <a:extLst>
              <a:ext uri="{FF2B5EF4-FFF2-40B4-BE49-F238E27FC236}">
                <a16:creationId xmlns:a16="http://schemas.microsoft.com/office/drawing/2014/main" id="{B87AC671-D060-4A57-A554-255C900A9AA8}"/>
              </a:ext>
            </a:extLst>
          </p:cNvPr>
          <p:cNvSpPr>
            <a:spLocks noGrp="1"/>
          </p:cNvSpPr>
          <p:nvPr>
            <p:ph sz="half" idx="2"/>
          </p:nvPr>
        </p:nvSpPr>
        <p:spPr>
          <a:xfrm>
            <a:off x="603251" y="1460501"/>
            <a:ext cx="10985500" cy="3937000"/>
          </a:xfrm>
        </p:spPr>
        <p:txBody>
          <a:bodyPr/>
          <a:lstStyle>
            <a:lvl1pPr eaLnBrk="1" latinLnBrk="0" hangingPunct="1">
              <a:defRPr sz="2933"/>
            </a:lvl1pPr>
            <a:lvl2pPr marL="575986" indent="-287993" eaLnBrk="1" latinLnBrk="0" hangingPunct="1">
              <a:buFont typeface="Arial" pitchFamily="34" charset="0"/>
              <a:buChar char="•"/>
              <a:defRPr sz="2667"/>
            </a:lvl2pPr>
            <a:lvl3pPr marL="911977" indent="-287993" eaLnBrk="1" latinLnBrk="0" hangingPunct="1">
              <a:buFont typeface="Arial" pitchFamily="34" charset="0"/>
              <a:buChar char="•"/>
              <a:defRPr sz="2400"/>
            </a:lvl3pPr>
            <a:lvl4pPr>
              <a:defRPr sz="2133"/>
            </a:lvl4pPr>
            <a:lvl5pPr>
              <a:defRPr sz="2133"/>
            </a:lvl5pPr>
            <a:lvl6pPr>
              <a:defRPr sz="2133"/>
            </a:lvl6pPr>
            <a:lvl7pPr>
              <a:defRPr sz="2133"/>
            </a:lvl7pPr>
            <a:lvl8pPr>
              <a:defRPr sz="2133"/>
            </a:lvl8pPr>
            <a:lvl9pPr>
              <a:defRPr sz="2133"/>
            </a:lvl9pPr>
            <a:extLst/>
          </a:lstStyle>
          <a:p>
            <a:pPr lvl="0" eaLnBrk="1" latinLnBrk="0" hangingPunct="1"/>
            <a:r>
              <a:rPr lang="de-DE" dirty="0"/>
              <a:t>Textmasterformat bearbeiten</a:t>
            </a:r>
          </a:p>
          <a:p>
            <a:pPr lvl="1" eaLnBrk="1" latinLnBrk="0" hangingPunct="1"/>
            <a:r>
              <a:rPr lang="de-DE" dirty="0"/>
              <a:t>Zweite Ebene</a:t>
            </a:r>
          </a:p>
          <a:p>
            <a:pPr lvl="2" eaLnBrk="1" latinLnBrk="0" hangingPunct="1"/>
            <a:r>
              <a:rPr lang="de-DE" dirty="0"/>
              <a:t>Dritte Ebene</a:t>
            </a:r>
          </a:p>
        </p:txBody>
      </p:sp>
    </p:spTree>
    <p:extLst>
      <p:ext uri="{BB962C8B-B14F-4D97-AF65-F5344CB8AC3E}">
        <p14:creationId xmlns:p14="http://schemas.microsoft.com/office/powerpoint/2010/main" val="4276140512"/>
      </p:ext>
    </p:extLst>
  </p:cSld>
  <p:clrMapOvr>
    <a:masterClrMapping/>
  </p:clrMapOvr>
  <p:extLst>
    <p:ext uri="{DCECCB84-F9BA-43D5-87BE-67443E8EF086}">
      <p15:sldGuideLst xmlns:p15="http://schemas.microsoft.com/office/powerpoint/2012/main">
        <p15:guide id="23" orient="horz" pos="282">
          <p15:clr>
            <a:srgbClr val="FBAE40"/>
          </p15:clr>
        </p15:guide>
        <p15:guide id="24" orient="horz" pos="3150">
          <p15:clr>
            <a:srgbClr val="FBAE40"/>
          </p15:clr>
        </p15:guide>
        <p15:guide id="25" orient="horz" pos="690">
          <p15:clr>
            <a:srgbClr val="FBAE40"/>
          </p15:clr>
        </p15:guide>
        <p15:guide id="26" orient="horz" pos="894">
          <p15:clr>
            <a:srgbClr val="FBAE40"/>
          </p15:clr>
        </p15:guide>
        <p15:guide id="27" orient="horz" pos="255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ext | grau">
    <p:spTree>
      <p:nvGrpSpPr>
        <p:cNvPr id="1" name=""/>
        <p:cNvGrpSpPr/>
        <p:nvPr/>
      </p:nvGrpSpPr>
      <p:grpSpPr>
        <a:xfrm>
          <a:off x="0" y="0"/>
          <a:ext cx="0" cy="0"/>
          <a:chOff x="0" y="0"/>
          <a:chExt cx="0" cy="0"/>
        </a:xfrm>
      </p:grpSpPr>
      <p:sp>
        <p:nvSpPr>
          <p:cNvPr id="6" name="Textplatzhalter 24"/>
          <p:cNvSpPr txBox="1">
            <a:spLocks/>
          </p:cNvSpPr>
          <p:nvPr userDrawn="1"/>
        </p:nvSpPr>
        <p:spPr>
          <a:xfrm>
            <a:off x="10979151" y="6512766"/>
            <a:ext cx="604307" cy="205607"/>
          </a:xfrm>
          <a:prstGeom prst="rect">
            <a:avLst/>
          </a:prstGeom>
        </p:spPr>
        <p:txBody>
          <a:bodyPr lIns="0" tIns="0" rIns="0" bIns="0">
            <a:noAutofit/>
          </a:bodyPr>
          <a:lstStyle>
            <a:lvl1pPr marL="0" marR="0" indent="0" algn="r" defTabSz="914400" rtl="0" eaLnBrk="1" fontAlgn="auto" latinLnBrk="0" hangingPunct="1">
              <a:lnSpc>
                <a:spcPct val="100000"/>
              </a:lnSpc>
              <a:spcBef>
                <a:spcPct val="20000"/>
              </a:spcBef>
              <a:spcAft>
                <a:spcPts val="0"/>
              </a:spcAft>
              <a:buClrTx/>
              <a:buSzTx/>
              <a:buFontTx/>
              <a:buNone/>
              <a:tabLst/>
              <a:defRPr lang="de-DE" sz="1000" kern="1200" baseline="0" dirty="0">
                <a:solidFill>
                  <a:schemeClr val="tx2"/>
                </a:solidFill>
                <a:latin typeface="Roboto Condensed" panose="02000000000000000000" pitchFamily="2" charset="0"/>
                <a:ea typeface="Roboto Condensed" panose="02000000000000000000" pitchFamily="2" charset="0"/>
                <a:cs typeface="Roboto Condensed" panose="02000000000000000000" pitchFamily="2"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fld id="{822FCD78-D96D-4F80-9AD7-6954839C45E1}" type="slidenum">
              <a:rPr lang="de-DE" sz="1333" smtClean="0">
                <a:solidFill>
                  <a:srgbClr val="002F5D"/>
                </a:solidFill>
                <a:latin typeface="Roboto Condensed" pitchFamily="2" charset="0"/>
                <a:ea typeface="Roboto Condensed" pitchFamily="2" charset="0"/>
              </a:rPr>
              <a:pPr>
                <a:defRPr/>
              </a:pPr>
              <a:t>‹#›</a:t>
            </a:fld>
            <a:endParaRPr lang="de-DE" sz="1333" dirty="0">
              <a:solidFill>
                <a:srgbClr val="002F5D"/>
              </a:solidFill>
              <a:latin typeface="Roboto Condensed" pitchFamily="2" charset="0"/>
              <a:ea typeface="Roboto Condensed" pitchFamily="2" charset="0"/>
            </a:endParaRPr>
          </a:p>
        </p:txBody>
      </p:sp>
      <p:sp>
        <p:nvSpPr>
          <p:cNvPr id="8" name="Rechteck 7"/>
          <p:cNvSpPr/>
          <p:nvPr userDrawn="1"/>
        </p:nvSpPr>
        <p:spPr>
          <a:xfrm flipV="1">
            <a:off x="-1" y="6000000"/>
            <a:ext cx="6120000" cy="5280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pic>
        <p:nvPicPr>
          <p:cNvPr id="10" name="Grafik 9"/>
          <p:cNvPicPr preferRelativeResize="0">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6099176" y="6000000"/>
            <a:ext cx="6096000" cy="52800"/>
          </a:xfrm>
          <a:prstGeom prst="rect">
            <a:avLst/>
          </a:prstGeom>
        </p:spPr>
      </p:pic>
      <p:sp>
        <p:nvSpPr>
          <p:cNvPr id="12" name="Inhaltsplatzhalter 3">
            <a:extLst>
              <a:ext uri="{FF2B5EF4-FFF2-40B4-BE49-F238E27FC236}">
                <a16:creationId xmlns:a16="http://schemas.microsoft.com/office/drawing/2014/main" id="{B87AC671-D060-4A57-A554-255C900A9AA8}"/>
              </a:ext>
            </a:extLst>
          </p:cNvPr>
          <p:cNvSpPr>
            <a:spLocks noGrp="1"/>
          </p:cNvSpPr>
          <p:nvPr>
            <p:ph sz="half" idx="2"/>
          </p:nvPr>
        </p:nvSpPr>
        <p:spPr>
          <a:xfrm>
            <a:off x="603251" y="596901"/>
            <a:ext cx="10985500" cy="4800601"/>
          </a:xfrm>
        </p:spPr>
        <p:txBody>
          <a:bodyPr/>
          <a:lstStyle>
            <a:lvl1pPr eaLnBrk="1" latinLnBrk="0" hangingPunct="1">
              <a:defRPr sz="2933"/>
            </a:lvl1pPr>
            <a:lvl2pPr marL="575986" indent="-287993" eaLnBrk="1" latinLnBrk="0" hangingPunct="1">
              <a:buFont typeface="Arial" pitchFamily="34" charset="0"/>
              <a:buChar char="•"/>
              <a:defRPr sz="2667"/>
            </a:lvl2pPr>
            <a:lvl3pPr marL="911977" indent="-287993" eaLnBrk="1" latinLnBrk="0" hangingPunct="1">
              <a:buFont typeface="Arial" pitchFamily="34" charset="0"/>
              <a:buChar char="•"/>
              <a:defRPr sz="2400"/>
            </a:lvl3pPr>
            <a:lvl4pPr>
              <a:defRPr sz="2133"/>
            </a:lvl4pPr>
            <a:lvl5pPr>
              <a:defRPr sz="2133"/>
            </a:lvl5pPr>
            <a:lvl6pPr>
              <a:defRPr sz="2133"/>
            </a:lvl6pPr>
            <a:lvl7pPr>
              <a:defRPr sz="2133"/>
            </a:lvl7pPr>
            <a:lvl8pPr>
              <a:defRPr sz="2133"/>
            </a:lvl8pPr>
            <a:lvl9pPr>
              <a:defRPr sz="2133"/>
            </a:lvl9pPr>
            <a:extLst/>
          </a:lstStyle>
          <a:p>
            <a:pPr lvl="0" eaLnBrk="1" latinLnBrk="0" hangingPunct="1"/>
            <a:r>
              <a:rPr lang="de-DE" dirty="0"/>
              <a:t>Textmasterformat bearbeiten</a:t>
            </a:r>
          </a:p>
          <a:p>
            <a:pPr lvl="1" eaLnBrk="1" latinLnBrk="0" hangingPunct="1"/>
            <a:r>
              <a:rPr lang="de-DE" dirty="0"/>
              <a:t>Zweite Ebene</a:t>
            </a:r>
          </a:p>
          <a:p>
            <a:pPr lvl="2" eaLnBrk="1" latinLnBrk="0" hangingPunct="1"/>
            <a:r>
              <a:rPr lang="de-DE" dirty="0"/>
              <a:t>Dritte Ebene</a:t>
            </a:r>
          </a:p>
        </p:txBody>
      </p:sp>
    </p:spTree>
    <p:extLst>
      <p:ext uri="{BB962C8B-B14F-4D97-AF65-F5344CB8AC3E}">
        <p14:creationId xmlns:p14="http://schemas.microsoft.com/office/powerpoint/2010/main" val="611036958"/>
      </p:ext>
    </p:extLst>
  </p:cSld>
  <p:clrMapOvr>
    <a:masterClrMapping/>
  </p:clrMapOvr>
  <p:extLst>
    <p:ext uri="{DCECCB84-F9BA-43D5-87BE-67443E8EF086}">
      <p15:sldGuideLst xmlns:p15="http://schemas.microsoft.com/office/powerpoint/2012/main">
        <p15:guide id="23" orient="horz" pos="282">
          <p15:clr>
            <a:srgbClr val="FBAE40"/>
          </p15:clr>
        </p15:guide>
        <p15:guide id="24" orient="horz" pos="3150">
          <p15:clr>
            <a:srgbClr val="FBAE40"/>
          </p15:clr>
        </p15:guide>
        <p15:guide id="25" orient="horz" pos="690">
          <p15:clr>
            <a:srgbClr val="FBAE40"/>
          </p15:clr>
        </p15:guide>
        <p15:guide id="26" orient="horz" pos="894">
          <p15:clr>
            <a:srgbClr val="FBAE40"/>
          </p15:clr>
        </p15:guide>
        <p15:guide id="27" orient="horz" pos="255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4.xml"/><Relationship Id="rId18" Type="http://schemas.openxmlformats.org/officeDocument/2006/relationships/slideLayout" Target="../slideLayouts/slideLayout19.xml"/><Relationship Id="rId26" Type="http://schemas.openxmlformats.org/officeDocument/2006/relationships/slideLayout" Target="../slideLayouts/slideLayout27.xml"/><Relationship Id="rId39" Type="http://schemas.openxmlformats.org/officeDocument/2006/relationships/slideLayout" Target="../slideLayouts/slideLayout40.xml"/><Relationship Id="rId21" Type="http://schemas.openxmlformats.org/officeDocument/2006/relationships/slideLayout" Target="../slideLayouts/slideLayout22.xml"/><Relationship Id="rId34" Type="http://schemas.openxmlformats.org/officeDocument/2006/relationships/slideLayout" Target="../slideLayouts/slideLayout35.xml"/><Relationship Id="rId42" Type="http://schemas.openxmlformats.org/officeDocument/2006/relationships/slideLayout" Target="../slideLayouts/slideLayout43.xml"/><Relationship Id="rId7" Type="http://schemas.openxmlformats.org/officeDocument/2006/relationships/slideLayout" Target="../slideLayouts/slideLayout8.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9" Type="http://schemas.openxmlformats.org/officeDocument/2006/relationships/slideLayout" Target="../slideLayouts/slideLayout30.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slideLayout" Target="../slideLayouts/slideLayout25.xml"/><Relationship Id="rId32" Type="http://schemas.openxmlformats.org/officeDocument/2006/relationships/slideLayout" Target="../slideLayouts/slideLayout33.xml"/><Relationship Id="rId37" Type="http://schemas.openxmlformats.org/officeDocument/2006/relationships/slideLayout" Target="../slideLayouts/slideLayout38.xml"/><Relationship Id="rId40" Type="http://schemas.openxmlformats.org/officeDocument/2006/relationships/slideLayout" Target="../slideLayouts/slideLayout41.xml"/><Relationship Id="rId45" Type="http://schemas.openxmlformats.org/officeDocument/2006/relationships/slideLayout" Target="../slideLayouts/slideLayout46.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slideLayout" Target="../slideLayouts/slideLayout24.xml"/><Relationship Id="rId28" Type="http://schemas.openxmlformats.org/officeDocument/2006/relationships/slideLayout" Target="../slideLayouts/slideLayout29.xml"/><Relationship Id="rId36" Type="http://schemas.openxmlformats.org/officeDocument/2006/relationships/slideLayout" Target="../slideLayouts/slideLayout37.xml"/><Relationship Id="rId10" Type="http://schemas.openxmlformats.org/officeDocument/2006/relationships/slideLayout" Target="../slideLayouts/slideLayout11.xml"/><Relationship Id="rId19" Type="http://schemas.openxmlformats.org/officeDocument/2006/relationships/slideLayout" Target="../slideLayouts/slideLayout20.xml"/><Relationship Id="rId31" Type="http://schemas.openxmlformats.org/officeDocument/2006/relationships/slideLayout" Target="../slideLayouts/slideLayout32.xml"/><Relationship Id="rId44" Type="http://schemas.openxmlformats.org/officeDocument/2006/relationships/slideLayout" Target="../slideLayouts/slideLayout45.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 Id="rId27" Type="http://schemas.openxmlformats.org/officeDocument/2006/relationships/slideLayout" Target="../slideLayouts/slideLayout28.xml"/><Relationship Id="rId30" Type="http://schemas.openxmlformats.org/officeDocument/2006/relationships/slideLayout" Target="../slideLayouts/slideLayout31.xml"/><Relationship Id="rId35" Type="http://schemas.openxmlformats.org/officeDocument/2006/relationships/slideLayout" Target="../slideLayouts/slideLayout36.xml"/><Relationship Id="rId43" Type="http://schemas.openxmlformats.org/officeDocument/2006/relationships/slideLayout" Target="../slideLayouts/slideLayout44.xml"/><Relationship Id="rId8" Type="http://schemas.openxmlformats.org/officeDocument/2006/relationships/slideLayout" Target="../slideLayouts/slideLayout9.xml"/><Relationship Id="rId3" Type="http://schemas.openxmlformats.org/officeDocument/2006/relationships/slideLayout" Target="../slideLayouts/slideLayout4.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slideLayout" Target="../slideLayouts/slideLayout26.xml"/><Relationship Id="rId33" Type="http://schemas.openxmlformats.org/officeDocument/2006/relationships/slideLayout" Target="../slideLayouts/slideLayout34.xml"/><Relationship Id="rId38" Type="http://schemas.openxmlformats.org/officeDocument/2006/relationships/slideLayout" Target="../slideLayouts/slideLayout39.xml"/><Relationship Id="rId46" Type="http://schemas.openxmlformats.org/officeDocument/2006/relationships/theme" Target="../theme/theme2.xml"/><Relationship Id="rId20" Type="http://schemas.openxmlformats.org/officeDocument/2006/relationships/slideLayout" Target="../slideLayouts/slideLayout21.xml"/><Relationship Id="rId41"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43.jpe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image" Target="../media/image44.png"/><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image" Target="../media/image43.jpeg"/><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5.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6.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7.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slideLayout" Target="../slideLayouts/slideLayout124.xml"/><Relationship Id="rId18" Type="http://schemas.openxmlformats.org/officeDocument/2006/relationships/slideLayout" Target="../slideLayouts/slideLayout129.xml"/><Relationship Id="rId3" Type="http://schemas.openxmlformats.org/officeDocument/2006/relationships/slideLayout" Target="../slideLayouts/slideLayout114.xml"/><Relationship Id="rId21" Type="http://schemas.openxmlformats.org/officeDocument/2006/relationships/image" Target="../media/image47.png"/><Relationship Id="rId7" Type="http://schemas.openxmlformats.org/officeDocument/2006/relationships/slideLayout" Target="../slideLayouts/slideLayout118.xml"/><Relationship Id="rId12" Type="http://schemas.openxmlformats.org/officeDocument/2006/relationships/slideLayout" Target="../slideLayouts/slideLayout123.xml"/><Relationship Id="rId17" Type="http://schemas.openxmlformats.org/officeDocument/2006/relationships/slideLayout" Target="../slideLayouts/slideLayout128.xml"/><Relationship Id="rId2" Type="http://schemas.openxmlformats.org/officeDocument/2006/relationships/slideLayout" Target="../slideLayouts/slideLayout113.xml"/><Relationship Id="rId16" Type="http://schemas.openxmlformats.org/officeDocument/2006/relationships/slideLayout" Target="../slideLayouts/slideLayout127.xml"/><Relationship Id="rId20" Type="http://schemas.openxmlformats.org/officeDocument/2006/relationships/theme" Target="../theme/theme8.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5" Type="http://schemas.openxmlformats.org/officeDocument/2006/relationships/slideLayout" Target="../slideLayouts/slideLayout126.xml"/><Relationship Id="rId10" Type="http://schemas.openxmlformats.org/officeDocument/2006/relationships/slideLayout" Target="../slideLayouts/slideLayout121.xml"/><Relationship Id="rId19" Type="http://schemas.openxmlformats.org/officeDocument/2006/relationships/slideLayout" Target="../slideLayouts/slideLayout130.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slideLayout" Target="../slideLayouts/slideLayout125.xml"/><Relationship Id="rId22" Type="http://schemas.openxmlformats.org/officeDocument/2006/relationships/image" Target="../media/image48.jpg"/></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132.xml"/><Relationship Id="rId1" Type="http://schemas.openxmlformats.org/officeDocument/2006/relationships/slideLayout" Target="../slideLayouts/slideLayout1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Rechteck 21">
            <a:extLst>
              <a:ext uri="{FF2B5EF4-FFF2-40B4-BE49-F238E27FC236}">
                <a16:creationId xmlns:a16="http://schemas.microsoft.com/office/drawing/2014/main" id="{0668A02D-DFF2-42B1-B020-E80114A2C164}"/>
              </a:ext>
            </a:extLst>
          </p:cNvPr>
          <p:cNvSpPr/>
          <p:nvPr userDrawn="1"/>
        </p:nvSpPr>
        <p:spPr>
          <a:xfrm>
            <a:off x="-1" y="4802485"/>
            <a:ext cx="12192000" cy="20555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23" name="Rechteck 22">
            <a:extLst>
              <a:ext uri="{FF2B5EF4-FFF2-40B4-BE49-F238E27FC236}">
                <a16:creationId xmlns:a16="http://schemas.microsoft.com/office/drawing/2014/main" id="{99A307A5-F3BD-449F-A720-99606ECBF1AE}"/>
              </a:ext>
            </a:extLst>
          </p:cNvPr>
          <p:cNvSpPr/>
          <p:nvPr userDrawn="1"/>
        </p:nvSpPr>
        <p:spPr>
          <a:xfrm flipV="1">
            <a:off x="-1" y="4696884"/>
            <a:ext cx="6120000" cy="10560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pic>
        <p:nvPicPr>
          <p:cNvPr id="24" name="Grafik 23">
            <a:extLst>
              <a:ext uri="{FF2B5EF4-FFF2-40B4-BE49-F238E27FC236}">
                <a16:creationId xmlns:a16="http://schemas.microsoft.com/office/drawing/2014/main" id="{E0A91951-814D-4494-BDFC-29391A6A7ED9}"/>
              </a:ext>
            </a:extLst>
          </p:cNvPr>
          <p:cNvPicPr preferRelativeResize="0">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6099176" y="4696884"/>
            <a:ext cx="6096000" cy="105600"/>
          </a:xfrm>
          <a:prstGeom prst="rect">
            <a:avLst/>
          </a:prstGeom>
        </p:spPr>
      </p:pic>
      <p:pic>
        <p:nvPicPr>
          <p:cNvPr id="25" name="Picture 2">
            <a:extLst>
              <a:ext uri="{FF2B5EF4-FFF2-40B4-BE49-F238E27FC236}">
                <a16:creationId xmlns:a16="http://schemas.microsoft.com/office/drawing/2014/main" id="{A5BE7D61-1263-4ED2-9CBA-3F828FF4455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525729" y="596900"/>
            <a:ext cx="2091808"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518000"/>
      </p:ext>
    </p:extLst>
  </p:cSld>
  <p:clrMap bg1="lt1" tx1="dk1" bg2="lt2" tx2="dk2" accent1="accent1" accent2="accent2" accent3="accent3" accent4="accent4" accent5="accent5" accent6="accent6" hlink="hlink" folHlink="folHlink"/>
  <p:sldLayoutIdLst>
    <p:sldLayoutId id="2147483962" r:id="rId1"/>
  </p:sldLayoutIdLst>
  <p:hf hdr="0"/>
  <p:txStyles>
    <p:titleStyle>
      <a:lvl1pPr algn="l" defTabSz="1219170" rtl="0" eaLnBrk="1" latinLnBrk="0" hangingPunct="1">
        <a:spcBef>
          <a:spcPct val="0"/>
        </a:spcBef>
        <a:buNone/>
        <a:defRPr sz="2400" kern="1200" spc="27" baseline="0">
          <a:solidFill>
            <a:schemeClr val="tx1"/>
          </a:solidFill>
          <a:latin typeface="+mj-lt"/>
          <a:ea typeface="+mj-ea"/>
          <a:cs typeface="+mj-cs"/>
        </a:defRPr>
      </a:lvl1pPr>
    </p:titleStyle>
    <p:bodyStyle>
      <a:lvl1pPr marL="0" indent="0" algn="l" defTabSz="1219170" rtl="0" eaLnBrk="1" latinLnBrk="0" hangingPunct="1">
        <a:spcBef>
          <a:spcPct val="20000"/>
        </a:spcBef>
        <a:buFontTx/>
        <a:buNone/>
        <a:defRPr sz="2933" kern="1200">
          <a:solidFill>
            <a:schemeClr val="tx1"/>
          </a:solidFill>
          <a:latin typeface="Roboto Condensed" pitchFamily="2" charset="0"/>
          <a:ea typeface="Roboto Condensed" pitchFamily="2" charset="0"/>
          <a:cs typeface="+mn-cs"/>
        </a:defRPr>
      </a:lvl1pPr>
      <a:lvl2pPr marL="990575" indent="-380990" algn="l" defTabSz="1219170" rtl="0" eaLnBrk="1" latinLnBrk="0" hangingPunct="1">
        <a:spcBef>
          <a:spcPct val="20000"/>
        </a:spcBef>
        <a:buClr>
          <a:schemeClr val="accent1"/>
        </a:buClr>
        <a:buFont typeface="Arial" panose="020B0604020202020204" pitchFamily="34" charset="0"/>
        <a:buChar char="•"/>
        <a:defRPr sz="2400" kern="1200">
          <a:solidFill>
            <a:schemeClr val="tx1"/>
          </a:solidFill>
          <a:latin typeface="Roboto Condensed" pitchFamily="2" charset="0"/>
          <a:ea typeface="Roboto Condensed" pitchFamily="2" charset="0"/>
          <a:cs typeface="+mn-cs"/>
        </a:defRPr>
      </a:lvl2pPr>
      <a:lvl3pPr marL="1523962" indent="-304792" algn="l" defTabSz="1219170" rtl="0" eaLnBrk="1" latinLnBrk="0" hangingPunct="1">
        <a:spcBef>
          <a:spcPct val="20000"/>
        </a:spcBef>
        <a:buClr>
          <a:schemeClr val="accent3"/>
        </a:buClr>
        <a:buFont typeface="Arial" panose="020B0604020202020204" pitchFamily="34" charset="0"/>
        <a:buChar char="•"/>
        <a:defRPr sz="1867" kern="1200">
          <a:solidFill>
            <a:schemeClr val="tx1"/>
          </a:solidFill>
          <a:latin typeface="Roboto Condensed" pitchFamily="2" charset="0"/>
          <a:ea typeface="Roboto Condensed" pitchFamily="2" charset="0"/>
          <a:cs typeface="+mn-cs"/>
        </a:defRPr>
      </a:lvl3pPr>
      <a:lvl4pPr marL="1828754" indent="0" algn="l" defTabSz="1219170" rtl="0" eaLnBrk="1" latinLnBrk="0" hangingPunct="1">
        <a:spcBef>
          <a:spcPct val="20000"/>
        </a:spcBef>
        <a:buFontTx/>
        <a:buNone/>
        <a:defRPr sz="1467" kern="1200">
          <a:solidFill>
            <a:schemeClr val="tx1"/>
          </a:solidFill>
          <a:latin typeface="Roboto Condensed" pitchFamily="2" charset="0"/>
          <a:ea typeface="Roboto Condensed" pitchFamily="2" charset="0"/>
          <a:cs typeface="+mn-cs"/>
        </a:defRPr>
      </a:lvl4pPr>
      <a:lvl5pPr marL="2438339" indent="0" algn="l" defTabSz="1219170" rtl="0" eaLnBrk="1" latinLnBrk="0" hangingPunct="1">
        <a:spcBef>
          <a:spcPct val="20000"/>
        </a:spcBef>
        <a:buFont typeface="Arial" panose="020B0604020202020204" pitchFamily="34" charset="0"/>
        <a:buNone/>
        <a:defRPr sz="1200" kern="1200">
          <a:solidFill>
            <a:schemeClr val="tx1"/>
          </a:solidFill>
          <a:latin typeface="Roboto Condensed" pitchFamily="2" charset="0"/>
          <a:ea typeface="Roboto Condensed" pitchFamily="2" charset="0"/>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5465">
          <p15:clr>
            <a:srgbClr val="F26B43"/>
          </p15:clr>
        </p15:guide>
        <p15:guide id="3" pos="295">
          <p15:clr>
            <a:srgbClr val="F26B43"/>
          </p15:clr>
        </p15:guide>
        <p15:guide id="4" orient="horz" pos="2958">
          <p15:clr>
            <a:srgbClr val="F26B43"/>
          </p15:clr>
        </p15:guide>
        <p15:guide id="5" orient="horz" pos="28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600203"/>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597487656"/>
      </p:ext>
    </p:extLst>
  </p:cSld>
  <p:clrMap bg1="lt1" tx1="dk1" bg2="lt2" tx2="dk2" accent1="accent1" accent2="accent2" accent3="accent3" accent4="accent4" accent5="accent5" accent6="accent6" hlink="hlink" folHlink="folHlink"/>
  <p:sldLayoutIdLst>
    <p:sldLayoutId id="2147484060" r:id="rId1"/>
    <p:sldLayoutId id="2147484061" r:id="rId2"/>
    <p:sldLayoutId id="2147484062" r:id="rId3"/>
    <p:sldLayoutId id="2147484063" r:id="rId4"/>
    <p:sldLayoutId id="2147484064" r:id="rId5"/>
    <p:sldLayoutId id="2147484065" r:id="rId6"/>
    <p:sldLayoutId id="2147484066" r:id="rId7"/>
    <p:sldLayoutId id="2147484067" r:id="rId8"/>
    <p:sldLayoutId id="2147484068" r:id="rId9"/>
    <p:sldLayoutId id="2147484069" r:id="rId10"/>
    <p:sldLayoutId id="2147484070" r:id="rId11"/>
    <p:sldLayoutId id="2147484071" r:id="rId12"/>
    <p:sldLayoutId id="2147484072" r:id="rId13"/>
    <p:sldLayoutId id="2147484073" r:id="rId14"/>
    <p:sldLayoutId id="2147484074" r:id="rId15"/>
    <p:sldLayoutId id="2147484075" r:id="rId16"/>
    <p:sldLayoutId id="2147484076" r:id="rId17"/>
    <p:sldLayoutId id="2147484077" r:id="rId18"/>
    <p:sldLayoutId id="2147484078" r:id="rId19"/>
    <p:sldLayoutId id="2147484079" r:id="rId20"/>
    <p:sldLayoutId id="2147484080" r:id="rId21"/>
    <p:sldLayoutId id="2147484081" r:id="rId22"/>
    <p:sldLayoutId id="2147484082" r:id="rId23"/>
    <p:sldLayoutId id="2147484083" r:id="rId24"/>
    <p:sldLayoutId id="2147484084" r:id="rId25"/>
    <p:sldLayoutId id="2147484085" r:id="rId26"/>
    <p:sldLayoutId id="2147484086" r:id="rId27"/>
    <p:sldLayoutId id="2147484087" r:id="rId28"/>
    <p:sldLayoutId id="2147484088" r:id="rId29"/>
    <p:sldLayoutId id="2147484089" r:id="rId30"/>
    <p:sldLayoutId id="2147484090" r:id="rId31"/>
    <p:sldLayoutId id="2147484091" r:id="rId32"/>
    <p:sldLayoutId id="2147484092" r:id="rId33"/>
    <p:sldLayoutId id="2147484093" r:id="rId34"/>
    <p:sldLayoutId id="2147484094" r:id="rId35"/>
    <p:sldLayoutId id="2147484095" r:id="rId36"/>
    <p:sldLayoutId id="2147484096" r:id="rId37"/>
    <p:sldLayoutId id="2147484097" r:id="rId38"/>
    <p:sldLayoutId id="2147484098" r:id="rId39"/>
    <p:sldLayoutId id="2147484099" r:id="rId40"/>
    <p:sldLayoutId id="2147484100" r:id="rId41"/>
    <p:sldLayoutId id="2147484101" r:id="rId42"/>
    <p:sldLayoutId id="2147484102" r:id="rId43"/>
    <p:sldLayoutId id="2147484103" r:id="rId44"/>
    <p:sldLayoutId id="2147484104" r:id="rId45"/>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bwMode="auto">
          <a:xfrm>
            <a:off x="3657602" y="381000"/>
            <a:ext cx="7592484" cy="946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5123" name="Rectangle 2"/>
          <p:cNvSpPr>
            <a:spLocks noGrp="1" noChangeArrowheads="1"/>
          </p:cNvSpPr>
          <p:nvPr>
            <p:ph type="body" idx="1"/>
          </p:nvPr>
        </p:nvSpPr>
        <p:spPr bwMode="auto">
          <a:xfrm>
            <a:off x="3657602" y="1549403"/>
            <a:ext cx="7607300" cy="448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1027" name="Rectangle 3"/>
          <p:cNvSpPr>
            <a:spLocks noGrp="1" noChangeArrowheads="1"/>
          </p:cNvSpPr>
          <p:nvPr>
            <p:ph type="ftr"/>
          </p:nvPr>
        </p:nvSpPr>
        <p:spPr bwMode="auto">
          <a:xfrm>
            <a:off x="3556000" y="6156325"/>
            <a:ext cx="3496733"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defTabSz="449263">
              <a:lnSpc>
                <a:spcPct val="93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800">
                <a:solidFill>
                  <a:srgbClr val="012D50"/>
                </a:solidFill>
                <a:latin typeface="Arial" pitchFamily="34" charset="0"/>
                <a:ea typeface="ヒラギノ角ゴ Pro W3" pitchFamily="116" charset="-128"/>
              </a:defRPr>
            </a:lvl1pPr>
          </a:lstStyle>
          <a:p>
            <a:pPr>
              <a:defRPr/>
            </a:pPr>
            <a:r>
              <a:rPr lang="en-US" altLang="en-US"/>
              <a:t>© CSIR  2007                        www.csir.co.za</a:t>
            </a:r>
          </a:p>
        </p:txBody>
      </p:sp>
      <p:pic>
        <p:nvPicPr>
          <p:cNvPr id="5125" name="Picture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160933" y="5443538"/>
            <a:ext cx="3031067" cy="14144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54192547"/>
      </p:ext>
    </p:extLst>
  </p:cSld>
  <p:clrMap bg1="lt1" tx1="dk1" bg2="lt2" tx2="dk2" accent1="accent1" accent2="accent2" accent3="accent3" accent4="accent4" accent5="accent5" accent6="accent6" hlink="hlink" folHlink="folHlink"/>
  <p:sldLayoutIdLst>
    <p:sldLayoutId id="2147484255" r:id="rId1"/>
    <p:sldLayoutId id="2147484256" r:id="rId2"/>
    <p:sldLayoutId id="2147484257" r:id="rId3"/>
    <p:sldLayoutId id="2147484258" r:id="rId4"/>
    <p:sldLayoutId id="2147484259" r:id="rId5"/>
    <p:sldLayoutId id="2147484260" r:id="rId6"/>
    <p:sldLayoutId id="2147484261" r:id="rId7"/>
    <p:sldLayoutId id="2147484262" r:id="rId8"/>
    <p:sldLayoutId id="2147484263" r:id="rId9"/>
    <p:sldLayoutId id="2147484264" r:id="rId10"/>
    <p:sldLayoutId id="2147484265" r:id="rId11"/>
  </p:sldLayoutIdLst>
  <p:hf sldNum="0" hdr="0" dt="0"/>
  <p:txStyles>
    <p:titleStyle>
      <a:lvl1pPr algn="l" defTabSz="449263" rtl="0" eaLnBrk="0" fontAlgn="base" hangingPunct="0">
        <a:lnSpc>
          <a:spcPts val="3325"/>
        </a:lnSpc>
        <a:spcBef>
          <a:spcPct val="0"/>
        </a:spcBef>
        <a:spcAft>
          <a:spcPct val="0"/>
        </a:spcAft>
        <a:buClr>
          <a:srgbClr val="000000"/>
        </a:buClr>
        <a:buSzPct val="100000"/>
        <a:buFont typeface="Times New Roman" panose="02020603050405020304" pitchFamily="18" charset="0"/>
        <a:defRPr sz="3000">
          <a:solidFill>
            <a:srgbClr val="012D50"/>
          </a:solidFill>
          <a:latin typeface="+mj-lt"/>
          <a:ea typeface="+mj-ea"/>
          <a:cs typeface="+mj-cs"/>
        </a:defRPr>
      </a:lvl1pPr>
      <a:lvl2pPr algn="l" defTabSz="449263" rtl="0" eaLnBrk="0" fontAlgn="base" hangingPunct="0">
        <a:lnSpc>
          <a:spcPts val="3325"/>
        </a:lnSpc>
        <a:spcBef>
          <a:spcPct val="0"/>
        </a:spcBef>
        <a:spcAft>
          <a:spcPct val="0"/>
        </a:spcAft>
        <a:buClr>
          <a:srgbClr val="000000"/>
        </a:buClr>
        <a:buSzPct val="100000"/>
        <a:buFont typeface="Times New Roman" panose="02020603050405020304" pitchFamily="18" charset="0"/>
        <a:defRPr sz="3000">
          <a:solidFill>
            <a:srgbClr val="012D50"/>
          </a:solidFill>
          <a:latin typeface="Arial" pitchFamily="34" charset="0"/>
          <a:cs typeface="DejaVu Sans" pitchFamily="34" charset="0"/>
        </a:defRPr>
      </a:lvl2pPr>
      <a:lvl3pPr algn="l" defTabSz="449263" rtl="0" eaLnBrk="0" fontAlgn="base" hangingPunct="0">
        <a:lnSpc>
          <a:spcPts val="3325"/>
        </a:lnSpc>
        <a:spcBef>
          <a:spcPct val="0"/>
        </a:spcBef>
        <a:spcAft>
          <a:spcPct val="0"/>
        </a:spcAft>
        <a:buClr>
          <a:srgbClr val="000000"/>
        </a:buClr>
        <a:buSzPct val="100000"/>
        <a:buFont typeface="Times New Roman" panose="02020603050405020304" pitchFamily="18" charset="0"/>
        <a:defRPr sz="3000">
          <a:solidFill>
            <a:srgbClr val="012D50"/>
          </a:solidFill>
          <a:latin typeface="Arial" pitchFamily="34" charset="0"/>
          <a:cs typeface="DejaVu Sans" pitchFamily="34" charset="0"/>
        </a:defRPr>
      </a:lvl3pPr>
      <a:lvl4pPr algn="l" defTabSz="449263" rtl="0" eaLnBrk="0" fontAlgn="base" hangingPunct="0">
        <a:lnSpc>
          <a:spcPts val="3325"/>
        </a:lnSpc>
        <a:spcBef>
          <a:spcPct val="0"/>
        </a:spcBef>
        <a:spcAft>
          <a:spcPct val="0"/>
        </a:spcAft>
        <a:buClr>
          <a:srgbClr val="000000"/>
        </a:buClr>
        <a:buSzPct val="100000"/>
        <a:buFont typeface="Times New Roman" panose="02020603050405020304" pitchFamily="18" charset="0"/>
        <a:defRPr sz="3000">
          <a:solidFill>
            <a:srgbClr val="012D50"/>
          </a:solidFill>
          <a:latin typeface="Arial" pitchFamily="34" charset="0"/>
          <a:cs typeface="DejaVu Sans" pitchFamily="34" charset="0"/>
        </a:defRPr>
      </a:lvl4pPr>
      <a:lvl5pPr algn="l" defTabSz="449263" rtl="0" eaLnBrk="0" fontAlgn="base" hangingPunct="0">
        <a:lnSpc>
          <a:spcPts val="3325"/>
        </a:lnSpc>
        <a:spcBef>
          <a:spcPct val="0"/>
        </a:spcBef>
        <a:spcAft>
          <a:spcPct val="0"/>
        </a:spcAft>
        <a:buClr>
          <a:srgbClr val="000000"/>
        </a:buClr>
        <a:buSzPct val="100000"/>
        <a:buFont typeface="Times New Roman" panose="02020603050405020304" pitchFamily="18" charset="0"/>
        <a:defRPr sz="3000">
          <a:solidFill>
            <a:srgbClr val="012D50"/>
          </a:solidFill>
          <a:latin typeface="Arial" pitchFamily="34" charset="0"/>
          <a:cs typeface="DejaVu Sans" pitchFamily="34" charset="0"/>
        </a:defRPr>
      </a:lvl5pPr>
      <a:lvl6pPr marL="2514600" indent="-228600" algn="l" defTabSz="449263" rtl="0" fontAlgn="base">
        <a:lnSpc>
          <a:spcPts val="3325"/>
        </a:lnSpc>
        <a:spcBef>
          <a:spcPct val="0"/>
        </a:spcBef>
        <a:spcAft>
          <a:spcPct val="0"/>
        </a:spcAft>
        <a:buClr>
          <a:srgbClr val="000000"/>
        </a:buClr>
        <a:buSzPct val="100000"/>
        <a:buFont typeface="Times New Roman" pitchFamily="18" charset="0"/>
        <a:defRPr sz="3000">
          <a:solidFill>
            <a:srgbClr val="012D50"/>
          </a:solidFill>
          <a:latin typeface="Arial" pitchFamily="34" charset="0"/>
          <a:cs typeface="DejaVu Sans" pitchFamily="34" charset="0"/>
        </a:defRPr>
      </a:lvl6pPr>
      <a:lvl7pPr marL="2971800" indent="-228600" algn="l" defTabSz="449263" rtl="0" fontAlgn="base">
        <a:lnSpc>
          <a:spcPts val="3325"/>
        </a:lnSpc>
        <a:spcBef>
          <a:spcPct val="0"/>
        </a:spcBef>
        <a:spcAft>
          <a:spcPct val="0"/>
        </a:spcAft>
        <a:buClr>
          <a:srgbClr val="000000"/>
        </a:buClr>
        <a:buSzPct val="100000"/>
        <a:buFont typeface="Times New Roman" pitchFamily="18" charset="0"/>
        <a:defRPr sz="3000">
          <a:solidFill>
            <a:srgbClr val="012D50"/>
          </a:solidFill>
          <a:latin typeface="Arial" pitchFamily="34" charset="0"/>
          <a:cs typeface="DejaVu Sans" pitchFamily="34" charset="0"/>
        </a:defRPr>
      </a:lvl7pPr>
      <a:lvl8pPr marL="3429000" indent="-228600" algn="l" defTabSz="449263" rtl="0" fontAlgn="base">
        <a:lnSpc>
          <a:spcPts val="3325"/>
        </a:lnSpc>
        <a:spcBef>
          <a:spcPct val="0"/>
        </a:spcBef>
        <a:spcAft>
          <a:spcPct val="0"/>
        </a:spcAft>
        <a:buClr>
          <a:srgbClr val="000000"/>
        </a:buClr>
        <a:buSzPct val="100000"/>
        <a:buFont typeface="Times New Roman" pitchFamily="18" charset="0"/>
        <a:defRPr sz="3000">
          <a:solidFill>
            <a:srgbClr val="012D50"/>
          </a:solidFill>
          <a:latin typeface="Arial" pitchFamily="34" charset="0"/>
          <a:cs typeface="DejaVu Sans" pitchFamily="34" charset="0"/>
        </a:defRPr>
      </a:lvl8pPr>
      <a:lvl9pPr marL="3886200" indent="-228600" algn="l" defTabSz="449263" rtl="0" fontAlgn="base">
        <a:lnSpc>
          <a:spcPts val="3325"/>
        </a:lnSpc>
        <a:spcBef>
          <a:spcPct val="0"/>
        </a:spcBef>
        <a:spcAft>
          <a:spcPct val="0"/>
        </a:spcAft>
        <a:buClr>
          <a:srgbClr val="000000"/>
        </a:buClr>
        <a:buSzPct val="100000"/>
        <a:buFont typeface="Times New Roman" pitchFamily="18" charset="0"/>
        <a:defRPr sz="3000">
          <a:solidFill>
            <a:srgbClr val="012D50"/>
          </a:solidFill>
          <a:latin typeface="Arial" pitchFamily="34" charset="0"/>
          <a:cs typeface="DejaVu Sans" pitchFamily="34" charset="0"/>
        </a:defRPr>
      </a:lvl9pPr>
    </p:titleStyle>
    <p:bodyStyle>
      <a:lvl1pPr marL="342900" indent="-342900" algn="l" defTabSz="449263" rtl="0" eaLnBrk="0" fontAlgn="base" hangingPunct="0">
        <a:lnSpc>
          <a:spcPts val="2013"/>
        </a:lnSpc>
        <a:spcBef>
          <a:spcPts val="500"/>
        </a:spcBef>
        <a:spcAft>
          <a:spcPct val="0"/>
        </a:spcAft>
        <a:buClr>
          <a:srgbClr val="000000"/>
        </a:buClr>
        <a:buSzPct val="100000"/>
        <a:buFont typeface="Times New Roman" panose="02020603050405020304" pitchFamily="18" charset="0"/>
        <a:defRPr sz="2000">
          <a:solidFill>
            <a:srgbClr val="012D50"/>
          </a:solidFill>
          <a:latin typeface="+mn-lt"/>
          <a:ea typeface="+mn-ea"/>
          <a:cs typeface="+mn-cs"/>
        </a:defRPr>
      </a:lvl1pPr>
      <a:lvl2pPr marL="742950" indent="-285750" algn="l" defTabSz="449263" rtl="0" eaLnBrk="0" fontAlgn="base" hangingPunct="0">
        <a:lnSpc>
          <a:spcPts val="1800"/>
        </a:lnSpc>
        <a:spcBef>
          <a:spcPts val="225"/>
        </a:spcBef>
        <a:spcAft>
          <a:spcPct val="0"/>
        </a:spcAft>
        <a:buClr>
          <a:srgbClr val="000000"/>
        </a:buClr>
        <a:buSzPct val="100000"/>
        <a:buFont typeface="Times New Roman" panose="02020603050405020304" pitchFamily="18" charset="0"/>
        <a:defRPr>
          <a:solidFill>
            <a:srgbClr val="012D50"/>
          </a:solidFill>
          <a:latin typeface="+mn-lt"/>
          <a:cs typeface="+mn-cs"/>
        </a:defRPr>
      </a:lvl2pPr>
      <a:lvl3pPr marL="1143000" indent="-228600" algn="l" defTabSz="449263" rtl="0" eaLnBrk="0" fontAlgn="base" hangingPunct="0">
        <a:lnSpc>
          <a:spcPts val="1800"/>
        </a:lnSpc>
        <a:spcBef>
          <a:spcPts val="225"/>
        </a:spcBef>
        <a:spcAft>
          <a:spcPct val="0"/>
        </a:spcAft>
        <a:buClr>
          <a:srgbClr val="000000"/>
        </a:buClr>
        <a:buSzPct val="100000"/>
        <a:buFont typeface="Times New Roman" panose="02020603050405020304" pitchFamily="18" charset="0"/>
        <a:defRPr>
          <a:solidFill>
            <a:srgbClr val="012D50"/>
          </a:solidFill>
          <a:latin typeface="+mn-lt"/>
          <a:cs typeface="+mn-cs"/>
        </a:defRPr>
      </a:lvl3pPr>
      <a:lvl4pPr marL="1600200" indent="-228600" algn="l" defTabSz="449263" rtl="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mn-lt"/>
          <a:cs typeface="+mn-cs"/>
        </a:defRPr>
      </a:lvl4pPr>
      <a:lvl5pPr marL="2057400" indent="-228600" algn="l" defTabSz="449263" rtl="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mn-lt"/>
          <a:cs typeface="+mn-cs"/>
        </a:defRPr>
      </a:lvl5pPr>
      <a:lvl6pPr marL="2514600" indent="-228600" algn="l" defTabSz="449263" rtl="0" fontAlgn="base">
        <a:lnSpc>
          <a:spcPts val="1800"/>
        </a:lnSpc>
        <a:spcBef>
          <a:spcPts val="175"/>
        </a:spcBef>
        <a:spcAft>
          <a:spcPct val="0"/>
        </a:spcAft>
        <a:buClr>
          <a:srgbClr val="000000"/>
        </a:buClr>
        <a:buSzPct val="100000"/>
        <a:buFont typeface="Times New Roman" pitchFamily="18" charset="0"/>
        <a:defRPr sz="1400">
          <a:solidFill>
            <a:srgbClr val="012D50"/>
          </a:solidFill>
          <a:latin typeface="+mn-lt"/>
          <a:cs typeface="+mn-cs"/>
        </a:defRPr>
      </a:lvl6pPr>
      <a:lvl7pPr marL="2971800" indent="-228600" algn="l" defTabSz="449263" rtl="0" fontAlgn="base">
        <a:lnSpc>
          <a:spcPts val="1800"/>
        </a:lnSpc>
        <a:spcBef>
          <a:spcPts val="175"/>
        </a:spcBef>
        <a:spcAft>
          <a:spcPct val="0"/>
        </a:spcAft>
        <a:buClr>
          <a:srgbClr val="000000"/>
        </a:buClr>
        <a:buSzPct val="100000"/>
        <a:buFont typeface="Times New Roman" pitchFamily="18" charset="0"/>
        <a:defRPr sz="1400">
          <a:solidFill>
            <a:srgbClr val="012D50"/>
          </a:solidFill>
          <a:latin typeface="+mn-lt"/>
          <a:cs typeface="+mn-cs"/>
        </a:defRPr>
      </a:lvl7pPr>
      <a:lvl8pPr marL="3429000" indent="-228600" algn="l" defTabSz="449263" rtl="0" fontAlgn="base">
        <a:lnSpc>
          <a:spcPts val="1800"/>
        </a:lnSpc>
        <a:spcBef>
          <a:spcPts val="175"/>
        </a:spcBef>
        <a:spcAft>
          <a:spcPct val="0"/>
        </a:spcAft>
        <a:buClr>
          <a:srgbClr val="000000"/>
        </a:buClr>
        <a:buSzPct val="100000"/>
        <a:buFont typeface="Times New Roman" pitchFamily="18" charset="0"/>
        <a:defRPr sz="1400">
          <a:solidFill>
            <a:srgbClr val="012D50"/>
          </a:solidFill>
          <a:latin typeface="+mn-lt"/>
          <a:cs typeface="+mn-cs"/>
        </a:defRPr>
      </a:lvl8pPr>
      <a:lvl9pPr marL="3886200" indent="-228600" algn="l" defTabSz="449263" rtl="0" fontAlgn="base">
        <a:lnSpc>
          <a:spcPts val="1800"/>
        </a:lnSpc>
        <a:spcBef>
          <a:spcPts val="175"/>
        </a:spcBef>
        <a:spcAft>
          <a:spcPct val="0"/>
        </a:spcAft>
        <a:buClr>
          <a:srgbClr val="000000"/>
        </a:buClr>
        <a:buSzPct val="100000"/>
        <a:buFont typeface="Times New Roman" pitchFamily="18" charset="0"/>
        <a:defRPr sz="1400">
          <a:solidFill>
            <a:srgbClr val="012D5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36000" y="1506531"/>
            <a:ext cx="11520000" cy="76800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336000" y="2676467"/>
            <a:ext cx="11520000" cy="346753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p:nvPr userDrawn="1"/>
        </p:nvSpPr>
        <p:spPr>
          <a:xfrm>
            <a:off x="0" y="6314365"/>
            <a:ext cx="12192000" cy="5436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480000" rIns="480000" rtlCol="0" anchor="ctr"/>
          <a:lstStyle/>
          <a:p>
            <a:pPr algn="l" defTabSz="601118">
              <a:tabLst/>
            </a:pPr>
            <a:r>
              <a:rPr lang="fr-BE" sz="1067">
                <a:solidFill>
                  <a:schemeClr val="tx1"/>
                </a:solidFill>
              </a:rPr>
              <a:t>	</a:t>
            </a:r>
            <a:endParaRPr lang="en-GB" sz="1067">
              <a:solidFill>
                <a:schemeClr val="tx1"/>
              </a:solidFill>
            </a:endParaRPr>
          </a:p>
        </p:txBody>
      </p:sp>
      <p:pic>
        <p:nvPicPr>
          <p:cNvPr id="4" name="Picture 3">
            <a:extLst>
              <a:ext uri="{FF2B5EF4-FFF2-40B4-BE49-F238E27FC236}">
                <a16:creationId xmlns:a16="http://schemas.microsoft.com/office/drawing/2014/main" id="{5688E97E-D9F9-5E6E-296C-C445E85D08FE}"/>
              </a:ext>
            </a:extLst>
          </p:cNvPr>
          <p:cNvPicPr>
            <a:picLocks noChangeAspect="1"/>
          </p:cNvPicPr>
          <p:nvPr userDrawn="1"/>
        </p:nvPicPr>
        <p:blipFill rotWithShape="1">
          <a:blip r:embed="rId23"/>
          <a:srcRect r="84790"/>
          <a:stretch/>
        </p:blipFill>
        <p:spPr>
          <a:xfrm>
            <a:off x="336001" y="-706954"/>
            <a:ext cx="1854436" cy="1588316"/>
          </a:xfrm>
          <a:prstGeom prst="rect">
            <a:avLst/>
          </a:prstGeom>
        </p:spPr>
      </p:pic>
    </p:spTree>
    <p:extLst>
      <p:ext uri="{BB962C8B-B14F-4D97-AF65-F5344CB8AC3E}">
        <p14:creationId xmlns:p14="http://schemas.microsoft.com/office/powerpoint/2010/main" val="1726845967"/>
      </p:ext>
    </p:extLst>
  </p:cSld>
  <p:clrMap bg1="lt1" tx1="dk1" bg2="lt2" tx2="dk2" accent1="accent1" accent2="accent2" accent3="accent3" accent4="accent4" accent5="accent5" accent6="accent6" hlink="hlink" folHlink="folHlink"/>
  <p:sldLayoutIdLst>
    <p:sldLayoutId id="2147484339" r:id="rId1"/>
    <p:sldLayoutId id="2147484340" r:id="rId2"/>
    <p:sldLayoutId id="2147484341" r:id="rId3"/>
    <p:sldLayoutId id="2147484342" r:id="rId4"/>
    <p:sldLayoutId id="2147484343" r:id="rId5"/>
    <p:sldLayoutId id="2147484344" r:id="rId6"/>
    <p:sldLayoutId id="2147484345" r:id="rId7"/>
    <p:sldLayoutId id="2147484346" r:id="rId8"/>
    <p:sldLayoutId id="2147484347" r:id="rId9"/>
    <p:sldLayoutId id="2147484348" r:id="rId10"/>
    <p:sldLayoutId id="2147484349" r:id="rId11"/>
    <p:sldLayoutId id="2147484350" r:id="rId12"/>
    <p:sldLayoutId id="2147484351" r:id="rId13"/>
    <p:sldLayoutId id="2147484352" r:id="rId14"/>
    <p:sldLayoutId id="2147484353" r:id="rId15"/>
    <p:sldLayoutId id="2147484354" r:id="rId16"/>
    <p:sldLayoutId id="2147484355" r:id="rId17"/>
    <p:sldLayoutId id="2147484356" r:id="rId18"/>
    <p:sldLayoutId id="2147484357" r:id="rId19"/>
    <p:sldLayoutId id="2147484358" r:id="rId20"/>
    <p:sldLayoutId id="2147484359" r:id="rId21"/>
  </p:sldLayoutIdLst>
  <p:hf sldNum="0" hdr="0" ftr="0" dt="0"/>
  <p:txStyles>
    <p:titleStyle>
      <a:lvl1pPr algn="l" defTabSz="914377" rtl="0" eaLnBrk="1" latinLnBrk="0" hangingPunct="1">
        <a:lnSpc>
          <a:spcPct val="90000"/>
        </a:lnSpc>
        <a:spcBef>
          <a:spcPct val="0"/>
        </a:spcBef>
        <a:buNone/>
        <a:defRPr sz="4267"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667"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133"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bwMode="auto">
          <a:xfrm>
            <a:off x="3657601" y="381000"/>
            <a:ext cx="7592484" cy="946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8435" name="Rectangle 2"/>
          <p:cNvSpPr>
            <a:spLocks noGrp="1" noChangeArrowheads="1"/>
          </p:cNvSpPr>
          <p:nvPr>
            <p:ph type="body" idx="1"/>
          </p:nvPr>
        </p:nvSpPr>
        <p:spPr bwMode="auto">
          <a:xfrm>
            <a:off x="3657601" y="1549401"/>
            <a:ext cx="7607300" cy="448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1027" name="Rectangle 3"/>
          <p:cNvSpPr>
            <a:spLocks noGrp="1" noChangeArrowheads="1"/>
          </p:cNvSpPr>
          <p:nvPr>
            <p:ph type="ftr"/>
          </p:nvPr>
        </p:nvSpPr>
        <p:spPr bwMode="auto">
          <a:xfrm>
            <a:off x="3556000" y="6156325"/>
            <a:ext cx="3496733"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defTabSz="336947">
              <a:lnSpc>
                <a:spcPct val="93000"/>
              </a:lnSpc>
              <a:buClr>
                <a:srgbClr val="000000"/>
              </a:buClr>
              <a:buSzPct val="100000"/>
              <a:buFont typeface="Times New Roman" pitchFamily="18" charset="0"/>
              <a:buNone/>
              <a:tabLst>
                <a:tab pos="0" algn="l"/>
                <a:tab pos="335756" algn="l"/>
                <a:tab pos="672704" algn="l"/>
                <a:tab pos="1009650" algn="l"/>
                <a:tab pos="1346597" algn="l"/>
                <a:tab pos="1683544" algn="l"/>
                <a:tab pos="2020491" algn="l"/>
                <a:tab pos="2357438" algn="l"/>
                <a:tab pos="2694385" algn="l"/>
                <a:tab pos="3031331" algn="l"/>
                <a:tab pos="3368279" algn="l"/>
                <a:tab pos="3705225" algn="l"/>
                <a:tab pos="4042172" algn="l"/>
                <a:tab pos="4379119" algn="l"/>
                <a:tab pos="4716066" algn="l"/>
                <a:tab pos="5053013" algn="l"/>
                <a:tab pos="5389960" algn="l"/>
                <a:tab pos="5726906" algn="l"/>
                <a:tab pos="6063854" algn="l"/>
                <a:tab pos="6400800" algn="l"/>
                <a:tab pos="6737747" algn="l"/>
              </a:tabLst>
              <a:defRPr sz="600">
                <a:solidFill>
                  <a:srgbClr val="012D50"/>
                </a:solidFill>
                <a:latin typeface="Arial" pitchFamily="34" charset="0"/>
                <a:ea typeface="ヒラギノ角ゴ Pro W3" pitchFamily="116" charset="-128"/>
              </a:defRPr>
            </a:lvl1pPr>
          </a:lstStyle>
          <a:p>
            <a:pPr>
              <a:defRPr/>
            </a:pPr>
            <a:endParaRPr lang="en-US" altLang="en-US"/>
          </a:p>
        </p:txBody>
      </p:sp>
      <p:pic>
        <p:nvPicPr>
          <p:cNvPr id="22533" name="Picture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160933" y="5443538"/>
            <a:ext cx="3031067" cy="14144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82271328"/>
      </p:ext>
    </p:extLst>
  </p:cSld>
  <p:clrMap bg1="lt1" tx1="dk1" bg2="lt2" tx2="dk2" accent1="accent1" accent2="accent2" accent3="accent3" accent4="accent4" accent5="accent5" accent6="accent6" hlink="hlink" folHlink="folHlink"/>
  <p:sldLayoutIdLst>
    <p:sldLayoutId id="2147484397" r:id="rId1"/>
    <p:sldLayoutId id="2147484398" r:id="rId2"/>
    <p:sldLayoutId id="2147484399" r:id="rId3"/>
    <p:sldLayoutId id="2147484400" r:id="rId4"/>
    <p:sldLayoutId id="2147484401" r:id="rId5"/>
    <p:sldLayoutId id="2147484402" r:id="rId6"/>
    <p:sldLayoutId id="2147484403" r:id="rId7"/>
    <p:sldLayoutId id="2147484404" r:id="rId8"/>
    <p:sldLayoutId id="2147484405" r:id="rId9"/>
    <p:sldLayoutId id="2147484406" r:id="rId10"/>
    <p:sldLayoutId id="2147484407" r:id="rId11"/>
  </p:sldLayoutIdLst>
  <p:hf sldNum="0" hdr="0" ftr="0" dt="0"/>
  <p:txStyles>
    <p:titleStyle>
      <a:lvl1pPr algn="l" defTabSz="336550" rtl="0" eaLnBrk="0" fontAlgn="base" hangingPunct="0">
        <a:lnSpc>
          <a:spcPts val="2500"/>
        </a:lnSpc>
        <a:spcBef>
          <a:spcPct val="0"/>
        </a:spcBef>
        <a:spcAft>
          <a:spcPct val="0"/>
        </a:spcAft>
        <a:buClr>
          <a:srgbClr val="000000"/>
        </a:buClr>
        <a:buSzPct val="100000"/>
        <a:buFont typeface="Times New Roman" panose="02020603050405020304" pitchFamily="18" charset="0"/>
        <a:defRPr sz="2200">
          <a:solidFill>
            <a:srgbClr val="012D50"/>
          </a:solidFill>
          <a:latin typeface="+mj-lt"/>
          <a:ea typeface="+mj-ea"/>
          <a:cs typeface="+mj-cs"/>
        </a:defRPr>
      </a:lvl1pPr>
      <a:lvl2pPr algn="l" defTabSz="336550" rtl="0" eaLnBrk="0" fontAlgn="base" hangingPunct="0">
        <a:lnSpc>
          <a:spcPts val="2500"/>
        </a:lnSpc>
        <a:spcBef>
          <a:spcPct val="0"/>
        </a:spcBef>
        <a:spcAft>
          <a:spcPct val="0"/>
        </a:spcAft>
        <a:buClr>
          <a:srgbClr val="000000"/>
        </a:buClr>
        <a:buSzPct val="100000"/>
        <a:buFont typeface="Times New Roman" panose="02020603050405020304" pitchFamily="18" charset="0"/>
        <a:defRPr sz="2200">
          <a:solidFill>
            <a:srgbClr val="012D50"/>
          </a:solidFill>
          <a:latin typeface="Arial" pitchFamily="34" charset="0"/>
          <a:cs typeface="DejaVu Sans" pitchFamily="34" charset="0"/>
        </a:defRPr>
      </a:lvl2pPr>
      <a:lvl3pPr algn="l" defTabSz="336550" rtl="0" eaLnBrk="0" fontAlgn="base" hangingPunct="0">
        <a:lnSpc>
          <a:spcPts val="2500"/>
        </a:lnSpc>
        <a:spcBef>
          <a:spcPct val="0"/>
        </a:spcBef>
        <a:spcAft>
          <a:spcPct val="0"/>
        </a:spcAft>
        <a:buClr>
          <a:srgbClr val="000000"/>
        </a:buClr>
        <a:buSzPct val="100000"/>
        <a:buFont typeface="Times New Roman" panose="02020603050405020304" pitchFamily="18" charset="0"/>
        <a:defRPr sz="2200">
          <a:solidFill>
            <a:srgbClr val="012D50"/>
          </a:solidFill>
          <a:latin typeface="Arial" pitchFamily="34" charset="0"/>
          <a:cs typeface="DejaVu Sans" pitchFamily="34" charset="0"/>
        </a:defRPr>
      </a:lvl3pPr>
      <a:lvl4pPr algn="l" defTabSz="336550" rtl="0" eaLnBrk="0" fontAlgn="base" hangingPunct="0">
        <a:lnSpc>
          <a:spcPts val="2500"/>
        </a:lnSpc>
        <a:spcBef>
          <a:spcPct val="0"/>
        </a:spcBef>
        <a:spcAft>
          <a:spcPct val="0"/>
        </a:spcAft>
        <a:buClr>
          <a:srgbClr val="000000"/>
        </a:buClr>
        <a:buSzPct val="100000"/>
        <a:buFont typeface="Times New Roman" panose="02020603050405020304" pitchFamily="18" charset="0"/>
        <a:defRPr sz="2200">
          <a:solidFill>
            <a:srgbClr val="012D50"/>
          </a:solidFill>
          <a:latin typeface="Arial" pitchFamily="34" charset="0"/>
          <a:cs typeface="DejaVu Sans" pitchFamily="34" charset="0"/>
        </a:defRPr>
      </a:lvl4pPr>
      <a:lvl5pPr algn="l" defTabSz="336550" rtl="0" eaLnBrk="0" fontAlgn="base" hangingPunct="0">
        <a:lnSpc>
          <a:spcPts val="2500"/>
        </a:lnSpc>
        <a:spcBef>
          <a:spcPct val="0"/>
        </a:spcBef>
        <a:spcAft>
          <a:spcPct val="0"/>
        </a:spcAft>
        <a:buClr>
          <a:srgbClr val="000000"/>
        </a:buClr>
        <a:buSzPct val="100000"/>
        <a:buFont typeface="Times New Roman" panose="02020603050405020304" pitchFamily="18" charset="0"/>
        <a:defRPr sz="2200">
          <a:solidFill>
            <a:srgbClr val="012D50"/>
          </a:solidFill>
          <a:latin typeface="Arial" pitchFamily="34" charset="0"/>
          <a:cs typeface="DejaVu Sans" pitchFamily="34" charset="0"/>
        </a:defRPr>
      </a:lvl5pPr>
      <a:lvl6pPr marL="1885950" indent="-171450" algn="l" defTabSz="336947" rtl="0" fontAlgn="base">
        <a:lnSpc>
          <a:spcPts val="2494"/>
        </a:lnSpc>
        <a:spcBef>
          <a:spcPct val="0"/>
        </a:spcBef>
        <a:spcAft>
          <a:spcPct val="0"/>
        </a:spcAft>
        <a:buClr>
          <a:srgbClr val="000000"/>
        </a:buClr>
        <a:buSzPct val="100000"/>
        <a:buFont typeface="Times New Roman" pitchFamily="18" charset="0"/>
        <a:defRPr sz="2250">
          <a:solidFill>
            <a:srgbClr val="012D50"/>
          </a:solidFill>
          <a:latin typeface="Arial" pitchFamily="34" charset="0"/>
          <a:cs typeface="DejaVu Sans" pitchFamily="34" charset="0"/>
        </a:defRPr>
      </a:lvl6pPr>
      <a:lvl7pPr marL="2228850" indent="-171450" algn="l" defTabSz="336947" rtl="0" fontAlgn="base">
        <a:lnSpc>
          <a:spcPts val="2494"/>
        </a:lnSpc>
        <a:spcBef>
          <a:spcPct val="0"/>
        </a:spcBef>
        <a:spcAft>
          <a:spcPct val="0"/>
        </a:spcAft>
        <a:buClr>
          <a:srgbClr val="000000"/>
        </a:buClr>
        <a:buSzPct val="100000"/>
        <a:buFont typeface="Times New Roman" pitchFamily="18" charset="0"/>
        <a:defRPr sz="2250">
          <a:solidFill>
            <a:srgbClr val="012D50"/>
          </a:solidFill>
          <a:latin typeface="Arial" pitchFamily="34" charset="0"/>
          <a:cs typeface="DejaVu Sans" pitchFamily="34" charset="0"/>
        </a:defRPr>
      </a:lvl7pPr>
      <a:lvl8pPr marL="2571750" indent="-171450" algn="l" defTabSz="336947" rtl="0" fontAlgn="base">
        <a:lnSpc>
          <a:spcPts val="2494"/>
        </a:lnSpc>
        <a:spcBef>
          <a:spcPct val="0"/>
        </a:spcBef>
        <a:spcAft>
          <a:spcPct val="0"/>
        </a:spcAft>
        <a:buClr>
          <a:srgbClr val="000000"/>
        </a:buClr>
        <a:buSzPct val="100000"/>
        <a:buFont typeface="Times New Roman" pitchFamily="18" charset="0"/>
        <a:defRPr sz="2250">
          <a:solidFill>
            <a:srgbClr val="012D50"/>
          </a:solidFill>
          <a:latin typeface="Arial" pitchFamily="34" charset="0"/>
          <a:cs typeface="DejaVu Sans" pitchFamily="34" charset="0"/>
        </a:defRPr>
      </a:lvl8pPr>
      <a:lvl9pPr marL="2914650" indent="-171450" algn="l" defTabSz="336947" rtl="0" fontAlgn="base">
        <a:lnSpc>
          <a:spcPts val="2494"/>
        </a:lnSpc>
        <a:spcBef>
          <a:spcPct val="0"/>
        </a:spcBef>
        <a:spcAft>
          <a:spcPct val="0"/>
        </a:spcAft>
        <a:buClr>
          <a:srgbClr val="000000"/>
        </a:buClr>
        <a:buSzPct val="100000"/>
        <a:buFont typeface="Times New Roman" pitchFamily="18" charset="0"/>
        <a:defRPr sz="2250">
          <a:solidFill>
            <a:srgbClr val="012D50"/>
          </a:solidFill>
          <a:latin typeface="Arial" pitchFamily="34" charset="0"/>
          <a:cs typeface="DejaVu Sans" pitchFamily="34" charset="0"/>
        </a:defRPr>
      </a:lvl9pPr>
    </p:titleStyle>
    <p:bodyStyle>
      <a:lvl1pPr marL="257175" indent="-257175" algn="l" defTabSz="336550" rtl="0" eaLnBrk="0" fontAlgn="base" hangingPunct="0">
        <a:lnSpc>
          <a:spcPts val="1513"/>
        </a:lnSpc>
        <a:spcBef>
          <a:spcPts val="375"/>
        </a:spcBef>
        <a:spcAft>
          <a:spcPct val="0"/>
        </a:spcAft>
        <a:buClr>
          <a:srgbClr val="000000"/>
        </a:buClr>
        <a:buSzPct val="100000"/>
        <a:buFont typeface="Times New Roman" panose="02020603050405020304" pitchFamily="18" charset="0"/>
        <a:defRPr sz="1500">
          <a:solidFill>
            <a:srgbClr val="012D50"/>
          </a:solidFill>
          <a:latin typeface="+mn-lt"/>
          <a:ea typeface="+mn-ea"/>
          <a:cs typeface="+mn-cs"/>
        </a:defRPr>
      </a:lvl1pPr>
      <a:lvl2pPr marL="557213" indent="-214313" algn="l" defTabSz="336550" rtl="0" eaLnBrk="0" fontAlgn="base" hangingPunct="0">
        <a:lnSpc>
          <a:spcPts val="1350"/>
        </a:lnSpc>
        <a:spcBef>
          <a:spcPts val="175"/>
        </a:spcBef>
        <a:spcAft>
          <a:spcPct val="0"/>
        </a:spcAft>
        <a:buClr>
          <a:srgbClr val="000000"/>
        </a:buClr>
        <a:buSzPct val="100000"/>
        <a:buFont typeface="Times New Roman" panose="02020603050405020304" pitchFamily="18" charset="0"/>
        <a:defRPr>
          <a:solidFill>
            <a:srgbClr val="012D50"/>
          </a:solidFill>
          <a:latin typeface="+mn-lt"/>
          <a:cs typeface="+mn-cs"/>
        </a:defRPr>
      </a:lvl2pPr>
      <a:lvl3pPr marL="857250" indent="-171450" algn="l" defTabSz="336550" rtl="0" eaLnBrk="0" fontAlgn="base" hangingPunct="0">
        <a:lnSpc>
          <a:spcPts val="1350"/>
        </a:lnSpc>
        <a:spcBef>
          <a:spcPts val="175"/>
        </a:spcBef>
        <a:spcAft>
          <a:spcPct val="0"/>
        </a:spcAft>
        <a:buClr>
          <a:srgbClr val="000000"/>
        </a:buClr>
        <a:buSzPct val="100000"/>
        <a:buFont typeface="Times New Roman" panose="02020603050405020304" pitchFamily="18" charset="0"/>
        <a:defRPr>
          <a:solidFill>
            <a:srgbClr val="012D50"/>
          </a:solidFill>
          <a:latin typeface="+mn-lt"/>
          <a:cs typeface="+mn-cs"/>
        </a:defRPr>
      </a:lvl3pPr>
      <a:lvl4pPr marL="1200150" indent="-171450" algn="l" defTabSz="336550" rtl="0" eaLnBrk="0" fontAlgn="base" hangingPunct="0">
        <a:lnSpc>
          <a:spcPts val="1350"/>
        </a:lnSpc>
        <a:spcBef>
          <a:spcPts val="125"/>
        </a:spcBef>
        <a:spcAft>
          <a:spcPct val="0"/>
        </a:spcAft>
        <a:buClr>
          <a:srgbClr val="000000"/>
        </a:buClr>
        <a:buSzPct val="100000"/>
        <a:buFont typeface="Times New Roman" panose="02020603050405020304" pitchFamily="18" charset="0"/>
        <a:defRPr sz="1000">
          <a:solidFill>
            <a:srgbClr val="012D50"/>
          </a:solidFill>
          <a:latin typeface="+mn-lt"/>
          <a:cs typeface="+mn-cs"/>
        </a:defRPr>
      </a:lvl4pPr>
      <a:lvl5pPr marL="1543050" indent="-171450" algn="l" defTabSz="336550" rtl="0" eaLnBrk="0" fontAlgn="base" hangingPunct="0">
        <a:lnSpc>
          <a:spcPts val="1350"/>
        </a:lnSpc>
        <a:spcBef>
          <a:spcPts val="125"/>
        </a:spcBef>
        <a:spcAft>
          <a:spcPct val="0"/>
        </a:spcAft>
        <a:buClr>
          <a:srgbClr val="000000"/>
        </a:buClr>
        <a:buSzPct val="100000"/>
        <a:buFont typeface="Times New Roman" panose="02020603050405020304" pitchFamily="18" charset="0"/>
        <a:defRPr sz="1000">
          <a:solidFill>
            <a:srgbClr val="012D50"/>
          </a:solidFill>
          <a:latin typeface="+mn-lt"/>
          <a:cs typeface="+mn-cs"/>
        </a:defRPr>
      </a:lvl5pPr>
      <a:lvl6pPr marL="1885950" indent="-171450" algn="l" defTabSz="336947" rtl="0" fontAlgn="base">
        <a:lnSpc>
          <a:spcPts val="1350"/>
        </a:lnSpc>
        <a:spcBef>
          <a:spcPts val="131"/>
        </a:spcBef>
        <a:spcAft>
          <a:spcPct val="0"/>
        </a:spcAft>
        <a:buClr>
          <a:srgbClr val="000000"/>
        </a:buClr>
        <a:buSzPct val="100000"/>
        <a:buFont typeface="Times New Roman" pitchFamily="18" charset="0"/>
        <a:defRPr sz="1050">
          <a:solidFill>
            <a:srgbClr val="012D50"/>
          </a:solidFill>
          <a:latin typeface="+mn-lt"/>
          <a:cs typeface="+mn-cs"/>
        </a:defRPr>
      </a:lvl6pPr>
      <a:lvl7pPr marL="2228850" indent="-171450" algn="l" defTabSz="336947" rtl="0" fontAlgn="base">
        <a:lnSpc>
          <a:spcPts val="1350"/>
        </a:lnSpc>
        <a:spcBef>
          <a:spcPts val="131"/>
        </a:spcBef>
        <a:spcAft>
          <a:spcPct val="0"/>
        </a:spcAft>
        <a:buClr>
          <a:srgbClr val="000000"/>
        </a:buClr>
        <a:buSzPct val="100000"/>
        <a:buFont typeface="Times New Roman" pitchFamily="18" charset="0"/>
        <a:defRPr sz="1050">
          <a:solidFill>
            <a:srgbClr val="012D50"/>
          </a:solidFill>
          <a:latin typeface="+mn-lt"/>
          <a:cs typeface="+mn-cs"/>
        </a:defRPr>
      </a:lvl7pPr>
      <a:lvl8pPr marL="2571750" indent="-171450" algn="l" defTabSz="336947" rtl="0" fontAlgn="base">
        <a:lnSpc>
          <a:spcPts val="1350"/>
        </a:lnSpc>
        <a:spcBef>
          <a:spcPts val="131"/>
        </a:spcBef>
        <a:spcAft>
          <a:spcPct val="0"/>
        </a:spcAft>
        <a:buClr>
          <a:srgbClr val="000000"/>
        </a:buClr>
        <a:buSzPct val="100000"/>
        <a:buFont typeface="Times New Roman" pitchFamily="18" charset="0"/>
        <a:defRPr sz="1050">
          <a:solidFill>
            <a:srgbClr val="012D50"/>
          </a:solidFill>
          <a:latin typeface="+mn-lt"/>
          <a:cs typeface="+mn-cs"/>
        </a:defRPr>
      </a:lvl8pPr>
      <a:lvl9pPr marL="2914650" indent="-171450" algn="l" defTabSz="336947" rtl="0" fontAlgn="base">
        <a:lnSpc>
          <a:spcPts val="1350"/>
        </a:lnSpc>
        <a:spcBef>
          <a:spcPts val="131"/>
        </a:spcBef>
        <a:spcAft>
          <a:spcPct val="0"/>
        </a:spcAft>
        <a:buClr>
          <a:srgbClr val="000000"/>
        </a:buClr>
        <a:buSzPct val="100000"/>
        <a:buFont typeface="Times New Roman" pitchFamily="18" charset="0"/>
        <a:defRPr sz="1050">
          <a:solidFill>
            <a:srgbClr val="012D50"/>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A6330AF5-299C-4EA9-91AC-EA84E81973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E3B2472B-7568-442E-A8BD-0B5E993BA3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1C1CA25-FFC2-48B1-B879-1819F84464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ED1965-9239-4D1D-A04F-ACAD2AAD21B3}" type="datetimeFigureOut">
              <a:rPr lang="de-DE" smtClean="0"/>
              <a:t>15.09.2026</a:t>
            </a:fld>
            <a:endParaRPr lang="de-DE"/>
          </a:p>
        </p:txBody>
      </p:sp>
      <p:sp>
        <p:nvSpPr>
          <p:cNvPr id="5" name="Fußzeilenplatzhalter 4">
            <a:extLst>
              <a:ext uri="{FF2B5EF4-FFF2-40B4-BE49-F238E27FC236}">
                <a16:creationId xmlns:a16="http://schemas.microsoft.com/office/drawing/2014/main" id="{C9E1F63D-891E-4654-8B0C-9A54CD6D4E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064CF65-60B0-4491-98FF-0C09293BFA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D2E63F-E314-499D-9CB3-2E2C268FFDA7}" type="slidenum">
              <a:rPr lang="de-DE" smtClean="0"/>
              <a:t>‹#›</a:t>
            </a:fld>
            <a:endParaRPr lang="de-DE"/>
          </a:p>
        </p:txBody>
      </p:sp>
    </p:spTree>
    <p:extLst>
      <p:ext uri="{BB962C8B-B14F-4D97-AF65-F5344CB8AC3E}">
        <p14:creationId xmlns:p14="http://schemas.microsoft.com/office/powerpoint/2010/main" val="2252623865"/>
      </p:ext>
    </p:extLst>
  </p:cSld>
  <p:clrMap bg1="lt1" tx1="dk1" bg2="lt2" tx2="dk2" accent1="accent1" accent2="accent2" accent3="accent3" accent4="accent4" accent5="accent5" accent6="accent6" hlink="hlink" folHlink="folHlink"/>
  <p:sldLayoutIdLst>
    <p:sldLayoutId id="2147484409" r:id="rId1"/>
    <p:sldLayoutId id="2147484410" r:id="rId2"/>
    <p:sldLayoutId id="2147484411" r:id="rId3"/>
    <p:sldLayoutId id="2147484412" r:id="rId4"/>
    <p:sldLayoutId id="2147484413" r:id="rId5"/>
    <p:sldLayoutId id="2147484414" r:id="rId6"/>
    <p:sldLayoutId id="2147484415" r:id="rId7"/>
    <p:sldLayoutId id="2147484416" r:id="rId8"/>
    <p:sldLayoutId id="2147484417" r:id="rId9"/>
    <p:sldLayoutId id="2147484418" r:id="rId10"/>
    <p:sldLayoutId id="21474844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F179C93-2B96-9136-877D-7B138E3CF9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en-GB"/>
          </a:p>
        </p:txBody>
      </p:sp>
      <p:sp>
        <p:nvSpPr>
          <p:cNvPr id="3" name="Textplatzhalter 2">
            <a:extLst>
              <a:ext uri="{FF2B5EF4-FFF2-40B4-BE49-F238E27FC236}">
                <a16:creationId xmlns:a16="http://schemas.microsoft.com/office/drawing/2014/main" id="{5CA89AD8-DFE1-E97F-24D4-906120E966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8AB2442D-6153-0AC9-CFBF-4F68CEB036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AC162D7-9782-4FDE-8CE3-3E79062269ED}" type="datetimeFigureOut">
              <a:rPr lang="en-GB" smtClean="0"/>
              <a:t>15/09/2026</a:t>
            </a:fld>
            <a:endParaRPr lang="en-GB"/>
          </a:p>
        </p:txBody>
      </p:sp>
      <p:sp>
        <p:nvSpPr>
          <p:cNvPr id="5" name="Fußzeilenplatzhalter 4">
            <a:extLst>
              <a:ext uri="{FF2B5EF4-FFF2-40B4-BE49-F238E27FC236}">
                <a16:creationId xmlns:a16="http://schemas.microsoft.com/office/drawing/2014/main" id="{523D66EA-2263-EDCD-A364-B9D2DD2617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Foliennummernplatzhalter 5">
            <a:extLst>
              <a:ext uri="{FF2B5EF4-FFF2-40B4-BE49-F238E27FC236}">
                <a16:creationId xmlns:a16="http://schemas.microsoft.com/office/drawing/2014/main" id="{7372E821-D5D8-E52C-AFF0-0E015A3F96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641BA5D-A4CE-4130-B1ED-CDFFBB80A9D0}" type="slidenum">
              <a:rPr lang="en-GB" smtClean="0"/>
              <a:t>‹#›</a:t>
            </a:fld>
            <a:endParaRPr lang="en-GB"/>
          </a:p>
        </p:txBody>
      </p:sp>
    </p:spTree>
    <p:extLst>
      <p:ext uri="{BB962C8B-B14F-4D97-AF65-F5344CB8AC3E}">
        <p14:creationId xmlns:p14="http://schemas.microsoft.com/office/powerpoint/2010/main" val="2471108996"/>
      </p:ext>
    </p:extLst>
  </p:cSld>
  <p:clrMap bg1="lt1" tx1="dk1" bg2="lt2" tx2="dk2" accent1="accent1" accent2="accent2" accent3="accent3" accent4="accent4" accent5="accent5" accent6="accent6" hlink="hlink" folHlink="folHlink"/>
  <p:sldLayoutIdLst>
    <p:sldLayoutId id="2147484433" r:id="rId1"/>
    <p:sldLayoutId id="2147484434" r:id="rId2"/>
    <p:sldLayoutId id="2147484435" r:id="rId3"/>
    <p:sldLayoutId id="2147484436" r:id="rId4"/>
    <p:sldLayoutId id="2147484437" r:id="rId5"/>
    <p:sldLayoutId id="2147484438" r:id="rId6"/>
    <p:sldLayoutId id="2147484439" r:id="rId7"/>
    <p:sldLayoutId id="2147484440" r:id="rId8"/>
    <p:sldLayoutId id="2147484441" r:id="rId9"/>
    <p:sldLayoutId id="2147484442" r:id="rId10"/>
    <p:sldLayoutId id="21474844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sp>
        <p:nvSpPr>
          <p:cNvPr id="5122" name="Google Shape;49;p7"/>
          <p:cNvSpPr>
            <a:spLocks noChangeArrowheads="1"/>
          </p:cNvSpPr>
          <p:nvPr/>
        </p:nvSpPr>
        <p:spPr bwMode="auto">
          <a:xfrm>
            <a:off x="0" y="1"/>
            <a:ext cx="12192000" cy="741363"/>
          </a:xfrm>
          <a:prstGeom prst="rect">
            <a:avLst/>
          </a:prstGeom>
          <a:solidFill>
            <a:srgbClr val="5492C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pPr algn="ctr">
              <a:defRPr/>
            </a:pPr>
            <a:endParaRPr lang="en-US" altLang="en-US" sz="1800">
              <a:solidFill>
                <a:srgbClr val="FFFFFF"/>
              </a:solidFill>
              <a:cs typeface="Arial" panose="020B0604020202020204" pitchFamily="34" charset="0"/>
              <a:sym typeface="Arial" panose="020B0604020202020204" pitchFamily="34" charset="0"/>
            </a:endParaRPr>
          </a:p>
        </p:txBody>
      </p:sp>
      <p:sp>
        <p:nvSpPr>
          <p:cNvPr id="9219" name="Google Shape;50;p7"/>
          <p:cNvSpPr txBox="1">
            <a:spLocks noGrp="1"/>
          </p:cNvSpPr>
          <p:nvPr>
            <p:ph type="title"/>
          </p:nvPr>
        </p:nvSpPr>
        <p:spPr bwMode="auto">
          <a:xfrm>
            <a:off x="427567" y="776288"/>
            <a:ext cx="1137285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91425" bIns="0" numCol="1" anchor="b" anchorCtr="0" compatLnSpc="1">
            <a:prstTxWarp prst="textNoShape">
              <a:avLst/>
            </a:prstTxWarp>
          </a:bodyPr>
          <a:lstStyle/>
          <a:p>
            <a:pPr lvl="0"/>
            <a:endParaRPr lang="en-US" altLang="en-US">
              <a:sym typeface="Arial" panose="020B0604020202020204" pitchFamily="34" charset="0"/>
            </a:endParaRPr>
          </a:p>
        </p:txBody>
      </p:sp>
      <p:sp>
        <p:nvSpPr>
          <p:cNvPr id="9220" name="Google Shape;51;p7"/>
          <p:cNvSpPr txBox="1">
            <a:spLocks noGrp="1"/>
          </p:cNvSpPr>
          <p:nvPr>
            <p:ph type="body" idx="1"/>
          </p:nvPr>
        </p:nvSpPr>
        <p:spPr bwMode="auto">
          <a:xfrm>
            <a:off x="427568" y="2136776"/>
            <a:ext cx="11358033"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endParaRPr lang="en-US" altLang="en-US">
              <a:sym typeface="Arial" panose="020B0604020202020204" pitchFamily="34" charset="0"/>
            </a:endParaRPr>
          </a:p>
        </p:txBody>
      </p:sp>
      <p:pic>
        <p:nvPicPr>
          <p:cNvPr id="9221" name="Google Shape;52;p7"/>
          <p:cNvPicPr preferRelativeResize="0">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877984" y="3175"/>
            <a:ext cx="3867149"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Google Shape;53;p7"/>
          <p:cNvSpPr/>
          <p:nvPr/>
        </p:nvSpPr>
        <p:spPr>
          <a:xfrm flipH="1">
            <a:off x="9928963" y="0"/>
            <a:ext cx="2263037" cy="743712"/>
          </a:xfrm>
          <a:custGeom>
            <a:avLst/>
            <a:gdLst/>
            <a:ahLst/>
            <a:cxnLst/>
            <a:rect l="l" t="t" r="r" b="b"/>
            <a:pathLst>
              <a:path w="1697278" h="557773" extrusionOk="0">
                <a:moveTo>
                  <a:pt x="1139505" y="0"/>
                </a:moveTo>
                <a:lnTo>
                  <a:pt x="0" y="0"/>
                </a:lnTo>
                <a:lnTo>
                  <a:pt x="0" y="557773"/>
                </a:lnTo>
                <a:lnTo>
                  <a:pt x="1697278" y="557773"/>
                </a:lnTo>
                <a:close/>
              </a:path>
            </a:pathLst>
          </a:custGeom>
          <a:blipFill rotWithShape="0">
            <a:blip r:embed="rId22">
              <a:alphaModFix/>
            </a:blip>
            <a:stretch>
              <a:fillRect l="-4849" t="-130321" r="-134145" b="-163100"/>
            </a:stretch>
          </a:blipFill>
          <a:ln>
            <a:noFill/>
          </a:ln>
        </p:spPr>
        <p:txBody>
          <a:bodyPr spcFirstLastPara="1" lIns="91425" tIns="45700" rIns="91425" bIns="45700" anchor="ctr"/>
          <a:lstStyle/>
          <a:p>
            <a:pPr algn="ctr">
              <a:spcBef>
                <a:spcPts val="0"/>
              </a:spcBef>
              <a:spcAft>
                <a:spcPts val="0"/>
              </a:spcAft>
              <a:defRPr/>
            </a:pPr>
            <a:r>
              <a:rPr lang="en-US" sz="1800">
                <a:solidFill>
                  <a:schemeClr val="lt1"/>
                </a:solidFill>
                <a:latin typeface="Arial"/>
                <a:ea typeface="Arial"/>
                <a:cs typeface="Arial"/>
                <a:sym typeface="Arial"/>
              </a:rPr>
              <a:t> </a:t>
            </a:r>
            <a:endParaRPr sz="2400">
              <a:ea typeface="ヒラギノ角ゴ Pro W3" charset="-128"/>
            </a:endParaRPr>
          </a:p>
        </p:txBody>
      </p:sp>
      <p:sp>
        <p:nvSpPr>
          <p:cNvPr id="9225" name="Google Shape;54;p7"/>
          <p:cNvSpPr>
            <a:spLocks/>
          </p:cNvSpPr>
          <p:nvPr/>
        </p:nvSpPr>
        <p:spPr bwMode="auto">
          <a:xfrm flipH="1">
            <a:off x="9647768" y="1"/>
            <a:ext cx="1234017" cy="741363"/>
          </a:xfrm>
          <a:custGeom>
            <a:avLst/>
            <a:gdLst>
              <a:gd name="T0" fmla="*/ 362334 w 925996"/>
              <a:gd name="T1" fmla="*/ 0 h 556408"/>
              <a:gd name="T2" fmla="*/ 0 w 925996"/>
              <a:gd name="T3" fmla="*/ 0 h 556408"/>
              <a:gd name="T4" fmla="*/ 545485 w 925996"/>
              <a:gd name="T5" fmla="*/ 2147483646 h 556408"/>
              <a:gd name="T6" fmla="*/ 907820 w 925996"/>
              <a:gd name="T7" fmla="*/ 2147483646 h 556408"/>
              <a:gd name="T8" fmla="*/ 362334 w 925996"/>
              <a:gd name="T9" fmla="*/ 0 h 5564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25996" h="556408" extrusionOk="0">
                <a:moveTo>
                  <a:pt x="369588" y="0"/>
                </a:moveTo>
                <a:lnTo>
                  <a:pt x="0" y="0"/>
                </a:lnTo>
                <a:lnTo>
                  <a:pt x="556408" y="556408"/>
                </a:lnTo>
                <a:lnTo>
                  <a:pt x="925996" y="556408"/>
                </a:lnTo>
                <a:lnTo>
                  <a:pt x="369588" y="0"/>
                </a:lnTo>
                <a:close/>
              </a:path>
            </a:pathLst>
          </a:custGeom>
          <a:solidFill>
            <a:srgbClr val="5492CD">
              <a:alpha val="39999"/>
            </a:srgbClr>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p>
            <a:endParaRPr lang="en-US" sz="2400"/>
          </a:p>
        </p:txBody>
      </p:sp>
      <p:sp>
        <p:nvSpPr>
          <p:cNvPr id="5130" name="Google Shape;55;p7"/>
          <p:cNvSpPr txBox="1">
            <a:spLocks noChangeArrowheads="1"/>
          </p:cNvSpPr>
          <p:nvPr/>
        </p:nvSpPr>
        <p:spPr bwMode="auto">
          <a:xfrm>
            <a:off x="345017" y="130176"/>
            <a:ext cx="403648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pPr>
              <a:lnSpc>
                <a:spcPct val="96000"/>
              </a:lnSpc>
              <a:buClr>
                <a:srgbClr val="007DBA"/>
              </a:buClr>
              <a:buSzPts val="1400"/>
              <a:buFont typeface="Arial" panose="020B0604020202020204" pitchFamily="34" charset="0"/>
              <a:buNone/>
              <a:defRPr/>
            </a:pPr>
            <a:r>
              <a:rPr lang="en-US" altLang="en-US" sz="1400" b="1">
                <a:solidFill>
                  <a:srgbClr val="FFFFFF"/>
                </a:solidFill>
                <a:cs typeface="Arial" panose="020B0604020202020204" pitchFamily="34" charset="0"/>
                <a:sym typeface="Arial" panose="020B0604020202020204" pitchFamily="34" charset="0"/>
              </a:rPr>
              <a:t>SIXTH ASSESSMENT REPORT</a:t>
            </a:r>
            <a:endParaRPr lang="en-US" altLang="en-US" sz="2400"/>
          </a:p>
        </p:txBody>
      </p:sp>
      <p:sp>
        <p:nvSpPr>
          <p:cNvPr id="5131" name="Google Shape;56;p7"/>
          <p:cNvSpPr txBox="1">
            <a:spLocks noChangeArrowheads="1"/>
          </p:cNvSpPr>
          <p:nvPr/>
        </p:nvSpPr>
        <p:spPr bwMode="auto">
          <a:xfrm>
            <a:off x="345017" y="371475"/>
            <a:ext cx="4036483"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2400">
                <a:solidFill>
                  <a:schemeClr val="tx1"/>
                </a:solidFill>
                <a:latin typeface="Arial" panose="020B0604020202020204" pitchFamily="34" charset="0"/>
                <a:ea typeface="ヒラギノ角ゴ Pro W3" charset="-128"/>
              </a:defRPr>
            </a:lvl1pPr>
            <a:lvl2pPr marL="742950" indent="-285750">
              <a:defRPr sz="2400">
                <a:solidFill>
                  <a:schemeClr val="tx1"/>
                </a:solidFill>
                <a:latin typeface="Arial" panose="020B0604020202020204" pitchFamily="34" charset="0"/>
                <a:ea typeface="ヒラギノ角ゴ Pro W3" charset="-128"/>
              </a:defRPr>
            </a:lvl2pPr>
            <a:lvl3pPr marL="1143000" indent="-228600">
              <a:defRPr sz="2400">
                <a:solidFill>
                  <a:schemeClr val="tx1"/>
                </a:solidFill>
                <a:latin typeface="Arial" panose="020B0604020202020204" pitchFamily="34" charset="0"/>
                <a:ea typeface="ヒラギノ角ゴ Pro W3" charset="-128"/>
              </a:defRPr>
            </a:lvl3pPr>
            <a:lvl4pPr marL="1600200" indent="-228600">
              <a:defRPr sz="2400">
                <a:solidFill>
                  <a:schemeClr val="tx1"/>
                </a:solidFill>
                <a:latin typeface="Arial" panose="020B0604020202020204" pitchFamily="34" charset="0"/>
                <a:ea typeface="ヒラギノ角ゴ Pro W3" charset="-128"/>
              </a:defRPr>
            </a:lvl4pPr>
            <a:lvl5pPr marL="2057400" indent="-228600">
              <a:defRPr sz="2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charset="-128"/>
              </a:defRPr>
            </a:lvl9pPr>
          </a:lstStyle>
          <a:p>
            <a:pPr>
              <a:lnSpc>
                <a:spcPct val="135000"/>
              </a:lnSpc>
              <a:buClr>
                <a:srgbClr val="007DBA"/>
              </a:buClr>
              <a:buSzPts val="1000"/>
              <a:buFont typeface="Arial" panose="020B0604020202020204" pitchFamily="34" charset="0"/>
              <a:buNone/>
              <a:defRPr/>
            </a:pPr>
            <a:r>
              <a:rPr lang="en-US" altLang="en-US" sz="1000">
                <a:solidFill>
                  <a:srgbClr val="FFFFFF"/>
                </a:solidFill>
                <a:cs typeface="Arial" panose="020B0604020202020204" pitchFamily="34" charset="0"/>
                <a:sym typeface="Arial" panose="020B0604020202020204" pitchFamily="34" charset="0"/>
              </a:rPr>
              <a:t>Working Group I – The Physical Science Basis</a:t>
            </a:r>
            <a:endParaRPr lang="en-US" altLang="en-US" sz="2400"/>
          </a:p>
        </p:txBody>
      </p:sp>
    </p:spTree>
    <p:extLst>
      <p:ext uri="{BB962C8B-B14F-4D97-AF65-F5344CB8AC3E}">
        <p14:creationId xmlns:p14="http://schemas.microsoft.com/office/powerpoint/2010/main" val="3641645059"/>
      </p:ext>
    </p:extLst>
  </p:cSld>
  <p:clrMap bg1="lt1" tx1="dk1" bg2="dk2" tx2="lt2" accent1="accent1" accent2="accent2" accent3="accent3" accent4="accent4" accent5="accent5" accent6="accent6" hlink="hlink" folHlink="folHlink"/>
  <p:sldLayoutIdLst>
    <p:sldLayoutId id="2147484445" r:id="rId1"/>
    <p:sldLayoutId id="2147484446" r:id="rId2"/>
    <p:sldLayoutId id="2147484447" r:id="rId3"/>
    <p:sldLayoutId id="2147484448" r:id="rId4"/>
    <p:sldLayoutId id="2147484449" r:id="rId5"/>
    <p:sldLayoutId id="2147484450" r:id="rId6"/>
    <p:sldLayoutId id="2147484451" r:id="rId7"/>
    <p:sldLayoutId id="2147484452" r:id="rId8"/>
    <p:sldLayoutId id="2147484453" r:id="rId9"/>
    <p:sldLayoutId id="2147484454" r:id="rId10"/>
    <p:sldLayoutId id="2147484455" r:id="rId11"/>
    <p:sldLayoutId id="2147484456" r:id="rId12"/>
    <p:sldLayoutId id="2147484457" r:id="rId13"/>
    <p:sldLayoutId id="2147484458" r:id="rId14"/>
    <p:sldLayoutId id="2147484459" r:id="rId15"/>
    <p:sldLayoutId id="2147484460" r:id="rId16"/>
    <p:sldLayoutId id="2147484461" r:id="rId17"/>
    <p:sldLayoutId id="2147484462" r:id="rId18"/>
    <p:sldLayoutId id="2147484463" r:id="rId19"/>
  </p:sldLayoutIdLst>
  <p:hf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09600" y="274637"/>
            <a:ext cx="10972800" cy="1143000"/>
          </a:xfrm>
          <a:prstGeom prst="rect">
            <a:avLst/>
          </a:prstGeom>
        </p:spPr>
        <p:txBody>
          <a:bodyPr vert="horz" lIns="0" tIns="0" rIns="0" bIns="0" rtlCol="0" anchor="ctr">
            <a:normAutofit/>
          </a:bodyPr>
          <a:lstStyle/>
          <a:p>
            <a:r>
              <a:rPr lang="de-DE" dirty="0"/>
              <a:t>Titelmasterformat durch Klicken bearbeiten</a:t>
            </a:r>
          </a:p>
        </p:txBody>
      </p:sp>
      <p:sp>
        <p:nvSpPr>
          <p:cNvPr id="3" name="Textplatzhalter 2"/>
          <p:cNvSpPr>
            <a:spLocks noGrp="1"/>
          </p:cNvSpPr>
          <p:nvPr>
            <p:ph type="body" idx="1"/>
          </p:nvPr>
        </p:nvSpPr>
        <p:spPr>
          <a:xfrm>
            <a:off x="609600" y="1600202"/>
            <a:ext cx="10972800" cy="2500873"/>
          </a:xfrm>
          <a:prstGeom prst="rect">
            <a:avLst/>
          </a:prstGeom>
        </p:spPr>
        <p:txBody>
          <a:bodyPr vert="horz" lIns="0" tIns="0" rIns="0" bIns="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 mit Anführungszeichen«</a:t>
            </a:r>
          </a:p>
        </p:txBody>
      </p:sp>
      <p:sp>
        <p:nvSpPr>
          <p:cNvPr id="11" name="Rechteck 10"/>
          <p:cNvSpPr/>
          <p:nvPr userDrawn="1"/>
        </p:nvSpPr>
        <p:spPr>
          <a:xfrm>
            <a:off x="-1" y="6000000"/>
            <a:ext cx="12192000" cy="864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Tree>
    <p:extLst>
      <p:ext uri="{BB962C8B-B14F-4D97-AF65-F5344CB8AC3E}">
        <p14:creationId xmlns:p14="http://schemas.microsoft.com/office/powerpoint/2010/main" val="385655446"/>
      </p:ext>
    </p:extLst>
  </p:cSld>
  <p:clrMap bg1="lt1" tx1="dk1" bg2="lt2" tx2="dk2" accent1="accent1" accent2="accent2" accent3="accent3" accent4="accent4" accent5="accent5" accent6="accent6" hlink="hlink" folHlink="folHlink"/>
  <p:sldLayoutIdLst>
    <p:sldLayoutId id="2147484465" r:id="rId1"/>
    <p:sldLayoutId id="2147484466" r:id="rId2"/>
  </p:sldLayoutIdLst>
  <p:hf hdr="0"/>
  <p:txStyles>
    <p:titleStyle>
      <a:lvl1pPr algn="l" defTabSz="1219170" rtl="0" eaLnBrk="1" latinLnBrk="0" hangingPunct="1">
        <a:spcBef>
          <a:spcPct val="0"/>
        </a:spcBef>
        <a:buNone/>
        <a:defRPr sz="2400" kern="1200" spc="27" baseline="0">
          <a:solidFill>
            <a:schemeClr val="tx1"/>
          </a:solidFill>
          <a:latin typeface="+mj-lt"/>
          <a:ea typeface="+mj-ea"/>
          <a:cs typeface="+mj-cs"/>
        </a:defRPr>
      </a:lvl1pPr>
    </p:titleStyle>
    <p:bodyStyle>
      <a:lvl1pPr marL="0" indent="0" algn="l" defTabSz="1219170" rtl="0" eaLnBrk="1" latinLnBrk="0" hangingPunct="1">
        <a:spcBef>
          <a:spcPct val="20000"/>
        </a:spcBef>
        <a:buFontTx/>
        <a:buNone/>
        <a:defRPr sz="2933" kern="1200">
          <a:solidFill>
            <a:schemeClr val="tx1"/>
          </a:solidFill>
          <a:latin typeface="Roboto Condensed" pitchFamily="2" charset="0"/>
          <a:ea typeface="Roboto Condensed" pitchFamily="2" charset="0"/>
          <a:cs typeface="+mn-cs"/>
        </a:defRPr>
      </a:lvl1pPr>
      <a:lvl2pPr marL="990575" indent="-380990" algn="l" defTabSz="1219170" rtl="0" eaLnBrk="1" latinLnBrk="0" hangingPunct="1">
        <a:spcBef>
          <a:spcPct val="20000"/>
        </a:spcBef>
        <a:buClr>
          <a:schemeClr val="accent1"/>
        </a:buClr>
        <a:buFont typeface="Arial" panose="020B0604020202020204" pitchFamily="34" charset="0"/>
        <a:buChar char="•"/>
        <a:defRPr sz="2400" kern="1200">
          <a:solidFill>
            <a:schemeClr val="tx1"/>
          </a:solidFill>
          <a:latin typeface="Roboto Condensed" pitchFamily="2" charset="0"/>
          <a:ea typeface="Roboto Condensed" pitchFamily="2" charset="0"/>
          <a:cs typeface="+mn-cs"/>
        </a:defRPr>
      </a:lvl2pPr>
      <a:lvl3pPr marL="1523962" indent="-304792" algn="l" defTabSz="1219170" rtl="0" eaLnBrk="1" latinLnBrk="0" hangingPunct="1">
        <a:spcBef>
          <a:spcPct val="20000"/>
        </a:spcBef>
        <a:buClr>
          <a:schemeClr val="accent3"/>
        </a:buClr>
        <a:buFont typeface="Arial" panose="020B0604020202020204" pitchFamily="34" charset="0"/>
        <a:buChar char="•"/>
        <a:defRPr sz="1867" kern="1200">
          <a:solidFill>
            <a:schemeClr val="tx1"/>
          </a:solidFill>
          <a:latin typeface="Roboto Condensed" pitchFamily="2" charset="0"/>
          <a:ea typeface="Roboto Condensed" pitchFamily="2" charset="0"/>
          <a:cs typeface="+mn-cs"/>
        </a:defRPr>
      </a:lvl3pPr>
      <a:lvl4pPr marL="1828754" indent="0" algn="l" defTabSz="1219170" rtl="0" eaLnBrk="1" latinLnBrk="0" hangingPunct="1">
        <a:spcBef>
          <a:spcPct val="20000"/>
        </a:spcBef>
        <a:buFontTx/>
        <a:buNone/>
        <a:defRPr sz="1467" kern="1200">
          <a:solidFill>
            <a:schemeClr val="tx1"/>
          </a:solidFill>
          <a:latin typeface="Roboto Condensed" pitchFamily="2" charset="0"/>
          <a:ea typeface="Roboto Condensed" pitchFamily="2" charset="0"/>
          <a:cs typeface="+mn-cs"/>
        </a:defRPr>
      </a:lvl4pPr>
      <a:lvl5pPr marL="2438339" indent="0" algn="l" defTabSz="1219170" rtl="0" eaLnBrk="1" latinLnBrk="0" hangingPunct="1">
        <a:spcBef>
          <a:spcPct val="20000"/>
        </a:spcBef>
        <a:buFont typeface="Arial" panose="020B0604020202020204" pitchFamily="34" charset="0"/>
        <a:buNone/>
        <a:defRPr sz="1200" kern="1200">
          <a:solidFill>
            <a:schemeClr val="tx1"/>
          </a:solidFill>
          <a:latin typeface="Roboto Condensed" pitchFamily="2" charset="0"/>
          <a:ea typeface="Roboto Condensed" pitchFamily="2" charset="0"/>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880">
          <p15:clr>
            <a:srgbClr val="F26B43"/>
          </p15:clr>
        </p15:guide>
        <p15:guide id="3" pos="3170">
          <p15:clr>
            <a:srgbClr val="F26B43"/>
          </p15:clr>
        </p15:guide>
        <p15:guide id="4" pos="3459">
          <p15:clr>
            <a:srgbClr val="F26B43"/>
          </p15:clr>
        </p15:guide>
        <p15:guide id="5" pos="3746">
          <p15:clr>
            <a:srgbClr val="F26B43"/>
          </p15:clr>
        </p15:guide>
        <p15:guide id="6" pos="4035">
          <p15:clr>
            <a:srgbClr val="F26B43"/>
          </p15:clr>
        </p15:guide>
        <p15:guide id="7" pos="4323">
          <p15:clr>
            <a:srgbClr val="F26B43"/>
          </p15:clr>
        </p15:guide>
        <p15:guide id="8" pos="4611">
          <p15:clr>
            <a:srgbClr val="F26B43"/>
          </p15:clr>
        </p15:guide>
        <p15:guide id="9" pos="4899">
          <p15:clr>
            <a:srgbClr val="F26B43"/>
          </p15:clr>
        </p15:guide>
        <p15:guide id="10" pos="5187">
          <p15:clr>
            <a:srgbClr val="F26B43"/>
          </p15:clr>
        </p15:guide>
        <p15:guide id="11" pos="5475">
          <p15:clr>
            <a:srgbClr val="F26B43"/>
          </p15:clr>
        </p15:guide>
        <p15:guide id="12" pos="2589">
          <p15:clr>
            <a:srgbClr val="F26B43"/>
          </p15:clr>
        </p15:guide>
        <p15:guide id="13" pos="2301">
          <p15:clr>
            <a:srgbClr val="F26B43"/>
          </p15:clr>
        </p15:guide>
        <p15:guide id="14" pos="2013">
          <p15:clr>
            <a:srgbClr val="F26B43"/>
          </p15:clr>
        </p15:guide>
        <p15:guide id="15" pos="1725">
          <p15:clr>
            <a:srgbClr val="F26B43"/>
          </p15:clr>
        </p15:guide>
        <p15:guide id="16" pos="1437">
          <p15:clr>
            <a:srgbClr val="F26B43"/>
          </p15:clr>
        </p15:guide>
        <p15:guide id="17" pos="1149">
          <p15:clr>
            <a:srgbClr val="F26B43"/>
          </p15:clr>
        </p15:guide>
        <p15:guide id="18" pos="862">
          <p15:clr>
            <a:srgbClr val="F26B43"/>
          </p15:clr>
        </p15:guide>
        <p15:guide id="19" pos="573">
          <p15:clr>
            <a:srgbClr val="F26B43"/>
          </p15:clr>
        </p15:guide>
        <p15:guide id="20" pos="285">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xml"/><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3" Type="http://schemas.openxmlformats.org/officeDocument/2006/relationships/image" Target="../media/image102.gif"/><Relationship Id="rId2" Type="http://schemas.openxmlformats.org/officeDocument/2006/relationships/notesSlide" Target="../notesSlides/notesSlide3.xml"/><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xml"/><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xml"/><Relationship Id="rId1" Type="http://schemas.openxmlformats.org/officeDocument/2006/relationships/slideLayout" Target="../slideLayouts/slideLayout91.xml"/><Relationship Id="rId4" Type="http://schemas.openxmlformats.org/officeDocument/2006/relationships/image" Target="../media/image105.png"/></Relationships>
</file>

<file path=ppt/slides/_rels/slide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6.xml"/><Relationship Id="rId1" Type="http://schemas.openxmlformats.org/officeDocument/2006/relationships/slideLayout" Target="../slideLayouts/slideLayout91.xml"/><Relationship Id="rId4" Type="http://schemas.openxmlformats.org/officeDocument/2006/relationships/image" Target="../media/image106.png"/></Relationships>
</file>

<file path=ppt/slides/_rels/slide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7.xml"/><Relationship Id="rId1" Type="http://schemas.openxmlformats.org/officeDocument/2006/relationships/slideLayout" Target="../slideLayouts/slideLayout91.xml"/><Relationship Id="rId4" Type="http://schemas.openxmlformats.org/officeDocument/2006/relationships/image" Target="../media/image107.png"/></Relationships>
</file>

<file path=ppt/slides/_rels/slide8.xml.rels><?xml version="1.0" encoding="UTF-8" standalone="yes"?>
<Relationships xmlns="http://schemas.openxmlformats.org/package/2006/relationships"><Relationship Id="rId3" Type="http://schemas.openxmlformats.org/officeDocument/2006/relationships/image" Target="../media/image108.gif"/><Relationship Id="rId2" Type="http://schemas.openxmlformats.org/officeDocument/2006/relationships/notesSlide" Target="../notesSlides/notesSlide8.xml"/><Relationship Id="rId1" Type="http://schemas.openxmlformats.org/officeDocument/2006/relationships/slideLayout" Target="../slideLayouts/slideLayout91.xml"/></Relationships>
</file>

<file path=ppt/slides/_rels/slide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9.xml"/><Relationship Id="rId1" Type="http://schemas.openxmlformats.org/officeDocument/2006/relationships/slideLayout" Target="../slideLayouts/slideLayout53.xml"/><Relationship Id="rId4" Type="http://schemas.openxmlformats.org/officeDocument/2006/relationships/image" Target="../media/image1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0.xml"/><Relationship Id="rId1" Type="http://schemas.openxmlformats.org/officeDocument/2006/relationships/slideLayout" Target="../slideLayouts/slideLayout53.xml"/><Relationship Id="rId4" Type="http://schemas.openxmlformats.org/officeDocument/2006/relationships/image" Target="../media/image112.png"/></Relationships>
</file>

<file path=ppt/slides/_rels/slide1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1.xml"/><Relationship Id="rId1" Type="http://schemas.openxmlformats.org/officeDocument/2006/relationships/slideLayout" Target="../slideLayouts/slideLayout131.xml"/><Relationship Id="rId4" Type="http://schemas.openxmlformats.org/officeDocument/2006/relationships/image" Target="../media/image114.png"/></Relationships>
</file>

<file path=ppt/slides/_rels/slide1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2.xml"/><Relationship Id="rId1" Type="http://schemas.openxmlformats.org/officeDocument/2006/relationships/slideLayout" Target="../slideLayouts/slideLayout53.xml"/></Relationships>
</file>

<file path=ppt/slides/_rels/slide13.xml.rels><?xml version="1.0" encoding="UTF-8" standalone="yes"?>
<Relationships xmlns="http://schemas.openxmlformats.org/package/2006/relationships"><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notesSlide" Target="../notesSlides/notesSlide13.xml"/><Relationship Id="rId1" Type="http://schemas.openxmlformats.org/officeDocument/2006/relationships/slideLayout" Target="../slideLayouts/slideLayout101.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14.xml.rels><?xml version="1.0" encoding="UTF-8" standalone="yes"?>
<Relationships xmlns="http://schemas.openxmlformats.org/package/2006/relationships"><Relationship Id="rId3" Type="http://schemas.openxmlformats.org/officeDocument/2006/relationships/image" Target="../media/image121.emf"/><Relationship Id="rId2" Type="http://schemas.openxmlformats.org/officeDocument/2006/relationships/notesSlide" Target="../notesSlides/notesSlide14.xml"/><Relationship Id="rId1" Type="http://schemas.openxmlformats.org/officeDocument/2006/relationships/slideLayout" Target="../slideLayouts/slideLayout113.xml"/><Relationship Id="rId4" Type="http://schemas.openxmlformats.org/officeDocument/2006/relationships/image" Target="../media/image114.png"/></Relationships>
</file>

<file path=ppt/slides/_rels/slide1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5.xml"/><Relationship Id="rId1" Type="http://schemas.openxmlformats.org/officeDocument/2006/relationships/slideLayout" Target="../slideLayouts/slideLayout5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5.xml"/></Relationships>
</file>

<file path=ppt/slides/_rels/slide17.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7.xml"/><Relationship Id="rId1" Type="http://schemas.openxmlformats.org/officeDocument/2006/relationships/slideLayout" Target="../slideLayouts/slideLayout8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2600816"/>
            <a:ext cx="12192000" cy="4257184"/>
          </a:xfrm>
          <a:prstGeom prst="rect">
            <a:avLst/>
          </a:prstGeom>
          <a:solidFill>
            <a:schemeClr val="accent4">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99588"/>
              </a:solidFill>
              <a:effectLst/>
              <a:uLnTx/>
              <a:uFillTx/>
              <a:latin typeface="Calibri"/>
              <a:ea typeface="+mn-ea"/>
              <a:cs typeface="+mn-cs"/>
            </a:endParaRPr>
          </a:p>
        </p:txBody>
      </p:sp>
      <p:sp>
        <p:nvSpPr>
          <p:cNvPr id="147459" name="Text Placeholder 4"/>
          <p:cNvSpPr>
            <a:spLocks noGrp="1"/>
          </p:cNvSpPr>
          <p:nvPr>
            <p:ph type="body" sz="quarter" idx="13"/>
          </p:nvPr>
        </p:nvSpPr>
        <p:spPr>
          <a:xfrm>
            <a:off x="337930" y="2768600"/>
            <a:ext cx="11529392" cy="1412875"/>
          </a:xfrm>
        </p:spPr>
        <p:txBody>
          <a:bodyPr>
            <a:noAutofit/>
          </a:bodyPr>
          <a:lstStyle/>
          <a:p>
            <a:pPr eaLnBrk="1" hangingPunct="1"/>
            <a:r>
              <a:rPr lang="en-ZA" altLang="en-US" sz="3600" b="1" dirty="0"/>
              <a:t>Climate shocks and climate costs in the era of 1.5-2  °C of global warming</a:t>
            </a:r>
          </a:p>
        </p:txBody>
      </p:sp>
      <p:sp>
        <p:nvSpPr>
          <p:cNvPr id="147460" name="Text Placeholder 6"/>
          <p:cNvSpPr>
            <a:spLocks noGrp="1"/>
          </p:cNvSpPr>
          <p:nvPr>
            <p:ph type="body" sz="quarter" idx="15"/>
          </p:nvPr>
        </p:nvSpPr>
        <p:spPr>
          <a:xfrm>
            <a:off x="208187" y="4349259"/>
            <a:ext cx="11788878" cy="2676525"/>
          </a:xfrm>
        </p:spPr>
        <p:txBody>
          <a:bodyPr>
            <a:normAutofit/>
          </a:bodyPr>
          <a:lstStyle/>
          <a:p>
            <a:pPr eaLnBrk="1" hangingPunct="1">
              <a:spcBef>
                <a:spcPts val="0"/>
              </a:spcBef>
            </a:pPr>
            <a:r>
              <a:rPr lang="en-ZA" altLang="en-US" sz="2200" dirty="0"/>
              <a:t>Prof. Francois Engelbrecht</a:t>
            </a:r>
          </a:p>
          <a:p>
            <a:pPr eaLnBrk="1" hangingPunct="1">
              <a:spcBef>
                <a:spcPts val="0"/>
              </a:spcBef>
            </a:pPr>
            <a:r>
              <a:rPr lang="en-ZA" altLang="en-US" sz="2200" dirty="0"/>
              <a:t>Director and Wits-Nedbank Chair in Climate Modelling</a:t>
            </a:r>
          </a:p>
          <a:p>
            <a:pPr eaLnBrk="1" hangingPunct="1">
              <a:spcBef>
                <a:spcPts val="0"/>
              </a:spcBef>
            </a:pPr>
            <a:r>
              <a:rPr lang="en-ZA" altLang="en-US" sz="2200" dirty="0"/>
              <a:t>Global Change Institute| Faculty of Science | University of the Witwatersrand</a:t>
            </a:r>
          </a:p>
          <a:p>
            <a:pPr eaLnBrk="1" hangingPunct="1">
              <a:spcBef>
                <a:spcPts val="0"/>
              </a:spcBef>
            </a:pPr>
            <a:endParaRPr lang="en-ZA" altLang="en-US" sz="2200" dirty="0"/>
          </a:p>
          <a:p>
            <a:pPr eaLnBrk="1" hangingPunct="1">
              <a:spcBef>
                <a:spcPts val="0"/>
              </a:spcBef>
            </a:pPr>
            <a:r>
              <a:rPr lang="en-ZA" altLang="en-US" sz="2200" dirty="0"/>
              <a:t>With contributions from Jessica Steinkopf (Wits GCI)</a:t>
            </a:r>
          </a:p>
        </p:txBody>
      </p:sp>
    </p:spTree>
    <p:extLst>
      <p:ext uri="{BB962C8B-B14F-4D97-AF65-F5344CB8AC3E}">
        <p14:creationId xmlns:p14="http://schemas.microsoft.com/office/powerpoint/2010/main" val="1602873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EEF9F4"/>
        </a:solidFill>
        <a:effectLst/>
      </p:bgPr>
    </p:bg>
    <p:spTree>
      <p:nvGrpSpPr>
        <p:cNvPr id="1" name="">
          <a:extLst>
            <a:ext uri="{FF2B5EF4-FFF2-40B4-BE49-F238E27FC236}">
              <a16:creationId xmlns:a16="http://schemas.microsoft.com/office/drawing/2014/main" id="{2073CC51-0637-ED9C-5D7C-E6C733CF2DBD}"/>
            </a:ext>
          </a:extLst>
        </p:cNvPr>
        <p:cNvGrpSpPr/>
        <p:nvPr/>
      </p:nvGrpSpPr>
      <p:grpSpPr>
        <a:xfrm>
          <a:off x="0" y="0"/>
          <a:ext cx="0" cy="0"/>
          <a:chOff x="0" y="0"/>
          <a:chExt cx="0" cy="0"/>
        </a:xfrm>
      </p:grpSpPr>
      <p:sp>
        <p:nvSpPr>
          <p:cNvPr id="159746" name="Rectangle 2">
            <a:extLst>
              <a:ext uri="{FF2B5EF4-FFF2-40B4-BE49-F238E27FC236}">
                <a16:creationId xmlns:a16="http://schemas.microsoft.com/office/drawing/2014/main" id="{A98DA89E-20E3-521B-CC89-4073F82D9BAF}"/>
              </a:ext>
            </a:extLst>
          </p:cNvPr>
          <p:cNvSpPr>
            <a:spLocks noChangeArrowheads="1"/>
          </p:cNvSpPr>
          <p:nvPr/>
        </p:nvSpPr>
        <p:spPr bwMode="auto">
          <a:xfrm>
            <a:off x="6523038" y="2844800"/>
            <a:ext cx="1841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lnSpc>
                <a:spcPts val="2013"/>
              </a:lnSpc>
              <a:spcBef>
                <a:spcPts val="500"/>
              </a:spcBef>
              <a:buClr>
                <a:srgbClr val="000000"/>
              </a:buClr>
              <a:buSzPct val="100000"/>
              <a:buFont typeface="Times New Roman" panose="02020603050405020304" pitchFamily="18" charset="0"/>
              <a:defRPr sz="2000">
                <a:solidFill>
                  <a:srgbClr val="012D50"/>
                </a:solidFill>
                <a:latin typeface="Arial" panose="020B0604020202020204" pitchFamily="34" charset="0"/>
                <a:cs typeface="DejaVu Sans" pitchFamily="34" charset="0"/>
              </a:defRPr>
            </a:lvl1pPr>
            <a:lvl2pPr marL="742950" indent="-285750" defTabSz="449263">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2pPr>
            <a:lvl3pPr marL="1143000" indent="-228600" defTabSz="449263">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3pPr>
            <a:lvl4pPr marL="1600200" indent="-228600" defTabSz="449263">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4pPr>
            <a:lvl5pPr marL="2057400" indent="-228600" defTabSz="449263">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5pPr>
            <a:lvl6pPr marL="25146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6pPr>
            <a:lvl7pPr marL="29718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7pPr>
            <a:lvl8pPr marL="34290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8pPr>
            <a:lvl9pPr marL="38862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endParaRPr kumimoji="0" lang="en-US" altLang="en-US" sz="2400" b="0" i="0" u="none" strike="noStrike" kern="1200" cap="none" spc="0" normalizeH="0" baseline="0" noProof="0">
              <a:ln>
                <a:noFill/>
              </a:ln>
              <a:solidFill>
                <a:srgbClr val="FFFFFF"/>
              </a:solidFill>
              <a:effectLst/>
              <a:uLnTx/>
              <a:uFillTx/>
              <a:latin typeface="Arial" panose="020B0604020202020204" pitchFamily="34" charset="0"/>
              <a:ea typeface="ヒラギノ角ゴ Pro W3" pitchFamily="116" charset="-128"/>
            </a:endParaRPr>
          </a:p>
        </p:txBody>
      </p:sp>
      <p:sp>
        <p:nvSpPr>
          <p:cNvPr id="3" name="TextBox 2">
            <a:extLst>
              <a:ext uri="{FF2B5EF4-FFF2-40B4-BE49-F238E27FC236}">
                <a16:creationId xmlns:a16="http://schemas.microsoft.com/office/drawing/2014/main" id="{F3231A8E-B896-0F4B-426F-4895597C82C3}"/>
              </a:ext>
            </a:extLst>
          </p:cNvPr>
          <p:cNvSpPr txBox="1"/>
          <p:nvPr/>
        </p:nvSpPr>
        <p:spPr>
          <a:xfrm>
            <a:off x="5432733" y="936660"/>
            <a:ext cx="6674070" cy="5632311"/>
          </a:xfrm>
          <a:prstGeom prst="rect">
            <a:avLst/>
          </a:prstGeom>
          <a:noFill/>
          <a:ln>
            <a:noFill/>
          </a:ln>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ZA" b="0" i="0" u="none" strike="noStrike" kern="1200" cap="none" spc="0" normalizeH="0" baseline="0" noProof="0" dirty="0">
                <a:ln>
                  <a:noFill/>
                </a:ln>
                <a:solidFill>
                  <a:srgbClr val="000000"/>
                </a:solidFill>
                <a:effectLst/>
                <a:uLnTx/>
                <a:uFillTx/>
                <a:ea typeface="ヒラギノ角ゴ Pro W3" pitchFamily="116" charset="-128"/>
              </a:rPr>
              <a:t>The level of global warming in 2024 was 1.6 ºC, the first year during which the average global surface temperature exceeded the 1.5 ºC threshold of global warming.</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ZA" dirty="0">
              <a:solidFill>
                <a:srgbClr val="000000"/>
              </a:solidFill>
              <a:ea typeface="ヒラギノ角ゴ Pro W3" pitchFamily="116" charset="-128"/>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ZA" b="0" i="0" u="none" strike="noStrike" kern="1200" cap="none" spc="0" normalizeH="0" baseline="0" noProof="0" dirty="0">
                <a:ln>
                  <a:noFill/>
                </a:ln>
                <a:solidFill>
                  <a:srgbClr val="000000"/>
                </a:solidFill>
                <a:effectLst/>
                <a:uLnTx/>
                <a:uFillTx/>
                <a:ea typeface="ヒラギノ角ゴ Pro W3" pitchFamily="116" charset="-128"/>
              </a:rPr>
              <a:t>2025 the 3</a:t>
            </a:r>
            <a:r>
              <a:rPr kumimoji="0" lang="en-ZA" b="0" i="0" u="none" strike="noStrike" kern="1200" cap="none" spc="0" normalizeH="0" baseline="30000" noProof="0" dirty="0">
                <a:ln>
                  <a:noFill/>
                </a:ln>
                <a:solidFill>
                  <a:srgbClr val="000000"/>
                </a:solidFill>
                <a:effectLst/>
                <a:uLnTx/>
                <a:uFillTx/>
                <a:ea typeface="ヒラギノ角ゴ Pro W3" pitchFamily="116" charset="-128"/>
              </a:rPr>
              <a:t>rd</a:t>
            </a:r>
            <a:r>
              <a:rPr kumimoji="0" lang="en-ZA" b="0" i="0" u="none" strike="noStrike" kern="1200" cap="none" spc="0" normalizeH="0" baseline="0" noProof="0" dirty="0">
                <a:ln>
                  <a:noFill/>
                </a:ln>
                <a:solidFill>
                  <a:srgbClr val="000000"/>
                </a:solidFill>
                <a:effectLst/>
                <a:uLnTx/>
                <a:uFillTx/>
                <a:ea typeface="ヒラギノ角ゴ Pro W3" pitchFamily="116" charset="-128"/>
              </a:rPr>
              <a:t> warmest year on record (1.47 ºC) and 2023 the 2</a:t>
            </a:r>
            <a:r>
              <a:rPr kumimoji="0" lang="en-ZA" b="0" i="0" u="none" strike="noStrike" kern="1200" cap="none" spc="0" normalizeH="0" baseline="30000" noProof="0" dirty="0">
                <a:ln>
                  <a:noFill/>
                </a:ln>
                <a:solidFill>
                  <a:srgbClr val="000000"/>
                </a:solidFill>
                <a:effectLst/>
                <a:uLnTx/>
                <a:uFillTx/>
                <a:ea typeface="ヒラギノ角ゴ Pro W3" pitchFamily="116" charset="-128"/>
              </a:rPr>
              <a:t>nd</a:t>
            </a:r>
            <a:r>
              <a:rPr kumimoji="0" lang="en-ZA" b="0" i="0" u="none" strike="noStrike" kern="1200" cap="none" spc="0" normalizeH="0" baseline="0" noProof="0" dirty="0">
                <a:ln>
                  <a:noFill/>
                </a:ln>
                <a:solidFill>
                  <a:srgbClr val="000000"/>
                </a:solidFill>
                <a:effectLst/>
                <a:uLnTx/>
                <a:uFillTx/>
                <a:ea typeface="ヒラギノ角ゴ Pro W3" pitchFamily="116" charset="-128"/>
              </a:rPr>
              <a:t> warmest (1.48 ºC).</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ZA" dirty="0">
              <a:solidFill>
                <a:srgbClr val="000000"/>
              </a:solidFill>
              <a:ea typeface="ヒラギノ角ゴ Pro W3" pitchFamily="116" charset="-128"/>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ZA" b="0" i="0" u="none" strike="noStrike" kern="1200" cap="none" spc="0" normalizeH="0" baseline="0" noProof="0" dirty="0">
                <a:ln>
                  <a:noFill/>
                </a:ln>
                <a:solidFill>
                  <a:srgbClr val="000000"/>
                </a:solidFill>
                <a:effectLst/>
                <a:uLnTx/>
                <a:uFillTx/>
                <a:ea typeface="ヒラギノ角ゴ Pro W3" pitchFamily="116" charset="-128"/>
              </a:rPr>
              <a:t>2023-2025 the first 3-year period to exceed the 1.5 ºC threshold.</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ZA" b="0" i="0" u="none" strike="noStrike" kern="1200" cap="none" spc="0" normalizeH="0" baseline="0" noProof="0" dirty="0">
              <a:ln>
                <a:noFill/>
              </a:ln>
              <a:solidFill>
                <a:srgbClr val="000000"/>
              </a:solidFill>
              <a:effectLst/>
              <a:uLnTx/>
              <a:uFillTx/>
              <a:ea typeface="ヒラギノ角ゴ Pro W3" pitchFamily="116" charset="-128"/>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ZA" b="0" i="0" u="none" strike="noStrike" kern="1200" cap="none" spc="0" normalizeH="0" baseline="0" noProof="0" dirty="0">
                <a:ln>
                  <a:noFill/>
                </a:ln>
                <a:solidFill>
                  <a:srgbClr val="000000"/>
                </a:solidFill>
                <a:effectLst/>
                <a:uLnTx/>
                <a:uFillTx/>
                <a:ea typeface="ヒラギノ角ゴ Pro W3" pitchFamily="116" charset="-128"/>
              </a:rPr>
              <a:t>The world will burn through the remaining carbon budget to limit global warming to below 1.5 ºC over the next three years (Forster et al., 2025).</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ZA" b="0" i="0" u="none" strike="noStrike" kern="1200" cap="none" spc="0" normalizeH="0" baseline="0" noProof="0" dirty="0">
              <a:ln>
                <a:noFill/>
              </a:ln>
              <a:solidFill>
                <a:srgbClr val="000000"/>
              </a:solidFill>
              <a:effectLst/>
              <a:uLnTx/>
              <a:uFillTx/>
              <a:ea typeface="ヒラギノ角ゴ Pro W3" pitchFamily="116" charset="-128"/>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ZA" b="0" i="0" u="none" strike="noStrike" kern="1200" cap="none" spc="0" normalizeH="0" baseline="0" noProof="0" dirty="0">
                <a:ln>
                  <a:noFill/>
                </a:ln>
                <a:solidFill>
                  <a:srgbClr val="000000"/>
                </a:solidFill>
                <a:effectLst/>
                <a:uLnTx/>
                <a:uFillTx/>
                <a:ea typeface="ヒラギノ角ゴ Pro W3" pitchFamily="116" charset="-128"/>
              </a:rPr>
              <a:t>The Paris Agreement on Climate Change aims to keep global warming to ‘well below 2 ºC, preferably below 1.5 ºC’.</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ZA" b="0" i="0" u="none" strike="noStrike" kern="1200" cap="none" spc="0" normalizeH="0" baseline="0" noProof="0" dirty="0">
              <a:ln>
                <a:noFill/>
              </a:ln>
              <a:solidFill>
                <a:srgbClr val="000000"/>
              </a:solidFill>
              <a:effectLst/>
              <a:uLnTx/>
              <a:uFillTx/>
              <a:ea typeface="ヒラギノ角ゴ Pro W3" pitchFamily="116" charset="-128"/>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ZA" b="0" i="0" u="none" strike="noStrike" kern="1200" cap="none" spc="0" normalizeH="0" baseline="0" noProof="0" dirty="0">
                <a:ln>
                  <a:noFill/>
                </a:ln>
                <a:solidFill>
                  <a:srgbClr val="000000"/>
                </a:solidFill>
                <a:effectLst/>
                <a:uLnTx/>
                <a:uFillTx/>
                <a:ea typeface="ヒラギノ角ゴ Pro W3" pitchFamily="116" charset="-128"/>
              </a:rPr>
              <a:t>A 1.5 ºC warmer world is a more dangerous world with more extreme weather events. Aspects of climate change may become irreversible.</a:t>
            </a:r>
            <a:endParaRPr kumimoji="0" lang="en-US" b="0" i="0" u="none" strike="noStrike" kern="1200" cap="none" spc="0" normalizeH="0" baseline="0" noProof="0" dirty="0">
              <a:ln>
                <a:noFill/>
              </a:ln>
              <a:solidFill>
                <a:srgbClr val="000000"/>
              </a:solidFill>
              <a:effectLst/>
              <a:uLnTx/>
              <a:uFillTx/>
              <a:ea typeface="ヒラギノ角ゴ Pro W3" pitchFamily="116" charset="-128"/>
            </a:endParaRPr>
          </a:p>
        </p:txBody>
      </p:sp>
      <p:sp>
        <p:nvSpPr>
          <p:cNvPr id="7" name="TextBox 6">
            <a:extLst>
              <a:ext uri="{FF2B5EF4-FFF2-40B4-BE49-F238E27FC236}">
                <a16:creationId xmlns:a16="http://schemas.microsoft.com/office/drawing/2014/main" id="{3432AA73-FB75-2826-16D3-35DA807FF4E0}"/>
              </a:ext>
            </a:extLst>
          </p:cNvPr>
          <p:cNvSpPr txBox="1"/>
          <p:nvPr/>
        </p:nvSpPr>
        <p:spPr>
          <a:xfrm>
            <a:off x="160809" y="5482426"/>
            <a:ext cx="5126601" cy="1200329"/>
          </a:xfrm>
          <a:prstGeom prst="rect">
            <a:avLst/>
          </a:prstGeom>
          <a:no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0" cap="none" spc="0" normalizeH="0" baseline="0" noProof="0" dirty="0">
                <a:ln>
                  <a:noFill/>
                </a:ln>
                <a:solidFill>
                  <a:prstClr val="black"/>
                </a:solidFill>
                <a:effectLst/>
                <a:uLnTx/>
                <a:uFillTx/>
                <a:latin typeface="+mj-lt"/>
                <a:ea typeface="ヒラギノ角ゴ Pro W3" pitchFamily="116" charset="-128"/>
              </a:rPr>
              <a:t>Global surface air temperature increase (°C) above the average for the pre-industrial reference period (1850–1900) for each month from January 1940 to December 2024, plotted as time series for each year. 2024 is shown as a thick red line and 2023 as a thick pink line, while other years are shown with thin lines and shaded according to the decade, from blue (1940s) to red (2020s). Data source: ERA5. Credit: C3S / ECMWF.</a:t>
            </a:r>
          </a:p>
        </p:txBody>
      </p:sp>
      <p:pic>
        <p:nvPicPr>
          <p:cNvPr id="4" name="Picture 3">
            <a:extLst>
              <a:ext uri="{FF2B5EF4-FFF2-40B4-BE49-F238E27FC236}">
                <a16:creationId xmlns:a16="http://schemas.microsoft.com/office/drawing/2014/main" id="{F23EED9B-BD8B-D648-336D-C5AD577078C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809" y="936660"/>
            <a:ext cx="5126601" cy="4435368"/>
          </a:xfrm>
          <a:prstGeom prst="rect">
            <a:avLst/>
          </a:prstGeom>
          <a:noFill/>
          <a:ln>
            <a:noFill/>
          </a:ln>
        </p:spPr>
      </p:pic>
      <p:sp>
        <p:nvSpPr>
          <p:cNvPr id="9" name="TextBox 8">
            <a:extLst>
              <a:ext uri="{FF2B5EF4-FFF2-40B4-BE49-F238E27FC236}">
                <a16:creationId xmlns:a16="http://schemas.microsoft.com/office/drawing/2014/main" id="{C3074F8B-6D2A-DEE0-7A65-6C6BE35FCAF3}"/>
              </a:ext>
            </a:extLst>
          </p:cNvPr>
          <p:cNvSpPr txBox="1"/>
          <p:nvPr/>
        </p:nvSpPr>
        <p:spPr>
          <a:xfrm>
            <a:off x="-218489" y="175245"/>
            <a:ext cx="12021606" cy="584775"/>
          </a:xfrm>
          <a:prstGeom prst="rect">
            <a:avLst/>
          </a:prstGeom>
          <a:noFill/>
        </p:spPr>
        <p:txBody>
          <a:bodyPr wrap="square" rtlCol="0">
            <a:spAutoFit/>
          </a:bodyPr>
          <a:lstStyle/>
          <a:p>
            <a:pPr algn="ctr"/>
            <a:r>
              <a:rPr lang="en-ZA" sz="3200" b="1" dirty="0"/>
              <a:t>The era of 1.5 °C of global warming is dawning</a:t>
            </a:r>
          </a:p>
        </p:txBody>
      </p:sp>
    </p:spTree>
    <p:extLst>
      <p:ext uri="{BB962C8B-B14F-4D97-AF65-F5344CB8AC3E}">
        <p14:creationId xmlns:p14="http://schemas.microsoft.com/office/powerpoint/2010/main" val="327262223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EEF9F4"/>
        </a:solidFill>
        <a:effectLst/>
      </p:bgPr>
    </p:bg>
    <p:spTree>
      <p:nvGrpSpPr>
        <p:cNvPr id="1" name="">
          <a:extLst>
            <a:ext uri="{FF2B5EF4-FFF2-40B4-BE49-F238E27FC236}">
              <a16:creationId xmlns:a16="http://schemas.microsoft.com/office/drawing/2014/main" id="{FAE3496E-7143-EB3F-9DC4-2B9025674EBF}"/>
            </a:ext>
          </a:extLst>
        </p:cNvPr>
        <p:cNvGrpSpPr/>
        <p:nvPr/>
      </p:nvGrpSpPr>
      <p:grpSpPr>
        <a:xfrm>
          <a:off x="0" y="0"/>
          <a:ext cx="0" cy="0"/>
          <a:chOff x="0" y="0"/>
          <a:chExt cx="0" cy="0"/>
        </a:xfrm>
      </p:grpSpPr>
      <p:sp>
        <p:nvSpPr>
          <p:cNvPr id="159746" name="Rectangle 2">
            <a:extLst>
              <a:ext uri="{FF2B5EF4-FFF2-40B4-BE49-F238E27FC236}">
                <a16:creationId xmlns:a16="http://schemas.microsoft.com/office/drawing/2014/main" id="{62025EA0-4311-1AB7-16BD-B1A30D95E2AB}"/>
              </a:ext>
            </a:extLst>
          </p:cNvPr>
          <p:cNvSpPr>
            <a:spLocks noChangeArrowheads="1"/>
          </p:cNvSpPr>
          <p:nvPr/>
        </p:nvSpPr>
        <p:spPr bwMode="auto">
          <a:xfrm>
            <a:off x="6523038" y="2844800"/>
            <a:ext cx="1841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lnSpc>
                <a:spcPts val="2013"/>
              </a:lnSpc>
              <a:spcBef>
                <a:spcPts val="500"/>
              </a:spcBef>
              <a:buClr>
                <a:srgbClr val="000000"/>
              </a:buClr>
              <a:buSzPct val="100000"/>
              <a:buFont typeface="Times New Roman" panose="02020603050405020304" pitchFamily="18" charset="0"/>
              <a:defRPr sz="2000">
                <a:solidFill>
                  <a:srgbClr val="012D50"/>
                </a:solidFill>
                <a:latin typeface="Arial" panose="020B0604020202020204" pitchFamily="34" charset="0"/>
                <a:cs typeface="DejaVu Sans" pitchFamily="34" charset="0"/>
              </a:defRPr>
            </a:lvl1pPr>
            <a:lvl2pPr marL="742950" indent="-285750" defTabSz="449263">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2pPr>
            <a:lvl3pPr marL="1143000" indent="-228600" defTabSz="449263">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3pPr>
            <a:lvl4pPr marL="1600200" indent="-228600" defTabSz="449263">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4pPr>
            <a:lvl5pPr marL="2057400" indent="-228600" defTabSz="449263">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5pPr>
            <a:lvl6pPr marL="25146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6pPr>
            <a:lvl7pPr marL="29718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7pPr>
            <a:lvl8pPr marL="34290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8pPr>
            <a:lvl9pPr marL="38862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endParaRPr kumimoji="0" lang="en-US" altLang="en-US" sz="2400" b="0" i="0" u="none" strike="noStrike" kern="1200" cap="none" spc="0" normalizeH="0" baseline="0" noProof="0">
              <a:ln>
                <a:noFill/>
              </a:ln>
              <a:solidFill>
                <a:srgbClr val="FFFFFF"/>
              </a:solidFill>
              <a:effectLst/>
              <a:uLnTx/>
              <a:uFillTx/>
              <a:latin typeface="Arial" panose="020B0604020202020204" pitchFamily="34" charset="0"/>
              <a:ea typeface="ヒラギノ角ゴ Pro W3" pitchFamily="116" charset="-128"/>
            </a:endParaRPr>
          </a:p>
        </p:txBody>
      </p:sp>
      <p:sp>
        <p:nvSpPr>
          <p:cNvPr id="9" name="TextBox 8">
            <a:extLst>
              <a:ext uri="{FF2B5EF4-FFF2-40B4-BE49-F238E27FC236}">
                <a16:creationId xmlns:a16="http://schemas.microsoft.com/office/drawing/2014/main" id="{4580A5D3-A6AC-B13C-F597-80B7066414AE}"/>
              </a:ext>
            </a:extLst>
          </p:cNvPr>
          <p:cNvSpPr txBox="1"/>
          <p:nvPr/>
        </p:nvSpPr>
        <p:spPr>
          <a:xfrm>
            <a:off x="-218489" y="175245"/>
            <a:ext cx="1202160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A" sz="3200" b="1" dirty="0">
                <a:solidFill>
                  <a:srgbClr val="000000"/>
                </a:solidFill>
                <a:latin typeface="Arial"/>
              </a:rPr>
              <a:t>The super El Ni</a:t>
            </a:r>
            <a:r>
              <a:rPr lang="en-ZA" sz="3200" b="1" dirty="0">
                <a:solidFill>
                  <a:srgbClr val="000000"/>
                </a:solidFill>
                <a:latin typeface="Arial"/>
                <a:cs typeface="Arial" panose="020B0604020202020204" pitchFamily="34" charset="0"/>
              </a:rPr>
              <a:t>ño of 2026/27 has now formed</a:t>
            </a:r>
            <a:endParaRPr kumimoji="0" lang="en-ZA" sz="3200" b="1" i="0" u="none" strike="noStrike" kern="1200" cap="none" spc="0" normalizeH="0" baseline="0" noProof="0" dirty="0">
              <a:ln>
                <a:noFill/>
              </a:ln>
              <a:solidFill>
                <a:srgbClr val="000000"/>
              </a:solidFill>
              <a:effectLst/>
              <a:uLnTx/>
              <a:uFillTx/>
              <a:latin typeface="Arial"/>
              <a:ea typeface="+mn-ea"/>
            </a:endParaRPr>
          </a:p>
        </p:txBody>
      </p:sp>
      <p:pic>
        <p:nvPicPr>
          <p:cNvPr id="3" name="Picture 2" descr="today's SST anomalies">
            <a:extLst>
              <a:ext uri="{FF2B5EF4-FFF2-40B4-BE49-F238E27FC236}">
                <a16:creationId xmlns:a16="http://schemas.microsoft.com/office/drawing/2014/main" id="{82884C9A-D9AD-F7ED-FFF9-8CB29E149148}"/>
              </a:ext>
            </a:extLst>
          </p:cNvPr>
          <p:cNvPicPr>
            <a:picLocks noChangeAspect="1"/>
          </p:cNvPicPr>
          <p:nvPr/>
        </p:nvPicPr>
        <p:blipFill>
          <a:blip r:embed="rId3"/>
          <a:stretch>
            <a:fillRect/>
          </a:stretch>
        </p:blipFill>
        <p:spPr>
          <a:xfrm>
            <a:off x="1564830" y="1063920"/>
            <a:ext cx="8454968" cy="5390042"/>
          </a:xfrm>
          <a:prstGeom prst="rect">
            <a:avLst/>
          </a:prstGeom>
        </p:spPr>
      </p:pic>
    </p:spTree>
    <p:extLst>
      <p:ext uri="{BB962C8B-B14F-4D97-AF65-F5344CB8AC3E}">
        <p14:creationId xmlns:p14="http://schemas.microsoft.com/office/powerpoint/2010/main" val="155614271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EEF9F4"/>
        </a:solidFill>
        <a:effectLst/>
      </p:bgPr>
    </p:bg>
    <p:spTree>
      <p:nvGrpSpPr>
        <p:cNvPr id="1" name="">
          <a:extLst>
            <a:ext uri="{FF2B5EF4-FFF2-40B4-BE49-F238E27FC236}">
              <a16:creationId xmlns:a16="http://schemas.microsoft.com/office/drawing/2014/main" id="{740BCB3F-5A28-260D-D680-4B90A7A2EBE9}"/>
            </a:ext>
          </a:extLst>
        </p:cNvPr>
        <p:cNvGrpSpPr/>
        <p:nvPr/>
      </p:nvGrpSpPr>
      <p:grpSpPr>
        <a:xfrm>
          <a:off x="0" y="0"/>
          <a:ext cx="0" cy="0"/>
          <a:chOff x="0" y="0"/>
          <a:chExt cx="0" cy="0"/>
        </a:xfrm>
      </p:grpSpPr>
      <p:sp>
        <p:nvSpPr>
          <p:cNvPr id="159746" name="Rectangle 2">
            <a:extLst>
              <a:ext uri="{FF2B5EF4-FFF2-40B4-BE49-F238E27FC236}">
                <a16:creationId xmlns:a16="http://schemas.microsoft.com/office/drawing/2014/main" id="{811906F2-0E6C-32F9-D349-75D4E66D6D79}"/>
              </a:ext>
            </a:extLst>
          </p:cNvPr>
          <p:cNvSpPr>
            <a:spLocks noChangeArrowheads="1"/>
          </p:cNvSpPr>
          <p:nvPr/>
        </p:nvSpPr>
        <p:spPr bwMode="auto">
          <a:xfrm>
            <a:off x="6523038" y="2844800"/>
            <a:ext cx="1841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lnSpc>
                <a:spcPts val="2013"/>
              </a:lnSpc>
              <a:spcBef>
                <a:spcPts val="500"/>
              </a:spcBef>
              <a:buClr>
                <a:srgbClr val="000000"/>
              </a:buClr>
              <a:buSzPct val="100000"/>
              <a:buFont typeface="Times New Roman" panose="02020603050405020304" pitchFamily="18" charset="0"/>
              <a:defRPr sz="2000">
                <a:solidFill>
                  <a:srgbClr val="012D50"/>
                </a:solidFill>
                <a:latin typeface="Arial" panose="020B0604020202020204" pitchFamily="34" charset="0"/>
                <a:cs typeface="DejaVu Sans" pitchFamily="34" charset="0"/>
              </a:defRPr>
            </a:lvl1pPr>
            <a:lvl2pPr marL="742950" indent="-285750" defTabSz="449263">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2pPr>
            <a:lvl3pPr marL="1143000" indent="-228600" defTabSz="449263">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3pPr>
            <a:lvl4pPr marL="1600200" indent="-228600" defTabSz="449263">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4pPr>
            <a:lvl5pPr marL="2057400" indent="-228600" defTabSz="449263">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5pPr>
            <a:lvl6pPr marL="25146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6pPr>
            <a:lvl7pPr marL="29718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7pPr>
            <a:lvl8pPr marL="34290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8pPr>
            <a:lvl9pPr marL="38862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endParaRPr kumimoji="0" lang="en-US" altLang="en-US" sz="2400" b="0" i="0" u="none" strike="noStrike" kern="1200" cap="none" spc="0" normalizeH="0" baseline="0" noProof="0">
              <a:ln>
                <a:noFill/>
              </a:ln>
              <a:solidFill>
                <a:srgbClr val="FFFFFF"/>
              </a:solidFill>
              <a:effectLst/>
              <a:uLnTx/>
              <a:uFillTx/>
              <a:latin typeface="Arial" panose="020B0604020202020204" pitchFamily="34" charset="0"/>
              <a:ea typeface="ヒラギノ角ゴ Pro W3" pitchFamily="116" charset="-128"/>
            </a:endParaRPr>
          </a:p>
        </p:txBody>
      </p:sp>
      <p:sp>
        <p:nvSpPr>
          <p:cNvPr id="9" name="TextBox 8">
            <a:extLst>
              <a:ext uri="{FF2B5EF4-FFF2-40B4-BE49-F238E27FC236}">
                <a16:creationId xmlns:a16="http://schemas.microsoft.com/office/drawing/2014/main" id="{DDB4AB7F-00E7-EAB6-2DC9-B8165A6E42D0}"/>
              </a:ext>
            </a:extLst>
          </p:cNvPr>
          <p:cNvSpPr txBox="1"/>
          <p:nvPr/>
        </p:nvSpPr>
        <p:spPr>
          <a:xfrm>
            <a:off x="-218489" y="175245"/>
            <a:ext cx="1202160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srgbClr val="000000"/>
                </a:solidFill>
                <a:effectLst/>
                <a:uLnTx/>
                <a:uFillTx/>
                <a:latin typeface="Arial"/>
                <a:ea typeface="+mn-ea"/>
              </a:rPr>
              <a:t>How will El Ni</a:t>
            </a:r>
            <a:r>
              <a:rPr kumimoji="0" lang="en-ZA" sz="3200" b="1" i="0" u="none" strike="noStrike" kern="1200" cap="none" spc="0" normalizeH="0" baseline="0" noProof="0" dirty="0">
                <a:ln>
                  <a:noFill/>
                </a:ln>
                <a:solidFill>
                  <a:srgbClr val="000000"/>
                </a:solidFill>
                <a:effectLst/>
                <a:uLnTx/>
                <a:uFillTx/>
                <a:latin typeface="Arial"/>
                <a:ea typeface="+mn-ea"/>
                <a:cs typeface="Arial" panose="020B0604020202020204" pitchFamily="34" charset="0"/>
              </a:rPr>
              <a:t>ño change in a warmer world?</a:t>
            </a:r>
            <a:endParaRPr kumimoji="0" lang="en-ZA" sz="3200" b="1" i="0" u="none" strike="noStrike" kern="1200" cap="none" spc="0" normalizeH="0" baseline="0" noProof="0" dirty="0">
              <a:ln>
                <a:noFill/>
              </a:ln>
              <a:solidFill>
                <a:srgbClr val="000000"/>
              </a:solidFill>
              <a:effectLst/>
              <a:uLnTx/>
              <a:uFillTx/>
              <a:latin typeface="Arial"/>
              <a:ea typeface="+mn-ea"/>
            </a:endParaRPr>
          </a:p>
        </p:txBody>
      </p:sp>
      <p:sp>
        <p:nvSpPr>
          <p:cNvPr id="2" name="TextBox 1">
            <a:extLst>
              <a:ext uri="{FF2B5EF4-FFF2-40B4-BE49-F238E27FC236}">
                <a16:creationId xmlns:a16="http://schemas.microsoft.com/office/drawing/2014/main" id="{4D8BA6C9-C33D-75BB-7380-5E7F0565BAFB}"/>
              </a:ext>
            </a:extLst>
          </p:cNvPr>
          <p:cNvSpPr txBox="1"/>
          <p:nvPr/>
        </p:nvSpPr>
        <p:spPr>
          <a:xfrm>
            <a:off x="7134046" y="882505"/>
            <a:ext cx="5057954" cy="5509200"/>
          </a:xfrm>
          <a:prstGeom prst="rect">
            <a:avLst/>
          </a:prstGeom>
          <a:noFill/>
        </p:spPr>
        <p:txBody>
          <a:bodyPr wrap="square" rtlCol="0">
            <a:spAutoFit/>
          </a:bodyPr>
          <a:lstStyle/>
          <a:p>
            <a:pPr marL="380990" marR="0" lvl="0" indent="-38099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2200" b="0" i="0" u="none" strike="noStrike" kern="0" cap="none" spc="0" normalizeH="0" baseline="0" noProof="0" dirty="0">
                <a:ln>
                  <a:noFill/>
                </a:ln>
                <a:solidFill>
                  <a:srgbClr val="2A2A2A"/>
                </a:solidFill>
                <a:effectLst/>
                <a:uLnTx/>
                <a:uFillTx/>
                <a:latin typeface="Arial"/>
                <a:ea typeface="+mn-ea"/>
              </a:rPr>
              <a:t>The latest ECMWF ensemble indicates that the 2026/27 El Ni</a:t>
            </a:r>
            <a:r>
              <a:rPr kumimoji="0" lang="en-ZA" sz="2200" b="0" i="0" u="none" strike="noStrike" kern="0" cap="none" spc="0" normalizeH="0" baseline="0" noProof="0" dirty="0">
                <a:ln>
                  <a:noFill/>
                </a:ln>
                <a:solidFill>
                  <a:srgbClr val="2A2A2A"/>
                </a:solidFill>
                <a:effectLst/>
                <a:uLnTx/>
                <a:uFillTx/>
                <a:latin typeface="Arial"/>
                <a:ea typeface="+mn-ea"/>
                <a:cs typeface="Arial" panose="020B0604020202020204" pitchFamily="34" charset="0"/>
              </a:rPr>
              <a:t>ño will likely be the strongest in living memory, with NINO 3.4 SST anomalies larger than 3 °C.</a:t>
            </a:r>
            <a:r>
              <a:rPr kumimoji="0" lang="en-ZA" sz="2200" b="0" i="0" u="none" strike="noStrike" kern="0" cap="none" spc="0" normalizeH="0" baseline="0" noProof="0" dirty="0">
                <a:ln>
                  <a:noFill/>
                </a:ln>
                <a:solidFill>
                  <a:srgbClr val="2A2A2A"/>
                </a:solidFill>
                <a:effectLst/>
                <a:uLnTx/>
                <a:uFillTx/>
                <a:latin typeface="Arial"/>
                <a:ea typeface="+mn-ea"/>
              </a:rPr>
              <a:t> </a:t>
            </a:r>
          </a:p>
          <a:p>
            <a:pPr marL="380990" marR="0" lvl="0" indent="-38099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2200" b="0" i="0" u="none" strike="noStrike" kern="0" cap="none" spc="0" normalizeH="0" baseline="0" noProof="0" dirty="0">
                <a:ln>
                  <a:noFill/>
                </a:ln>
                <a:solidFill>
                  <a:srgbClr val="2A2A2A"/>
                </a:solidFill>
                <a:effectLst/>
                <a:uLnTx/>
                <a:uFillTx/>
                <a:latin typeface="Arial"/>
                <a:ea typeface="+mn-ea"/>
              </a:rPr>
              <a:t>2027 is likely to be the warmest year on record, with a GWL of 1.7 °C.</a:t>
            </a:r>
          </a:p>
          <a:p>
            <a:pPr marL="380990" marR="0" lvl="0" indent="-38099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ZA" sz="2200" b="0" i="0" u="none" strike="noStrike" kern="0" cap="none" spc="0" normalizeH="0" baseline="0" noProof="0" dirty="0">
              <a:ln>
                <a:noFill/>
              </a:ln>
              <a:solidFill>
                <a:srgbClr val="2A2A2A"/>
              </a:solidFill>
              <a:effectLst/>
              <a:uLnTx/>
              <a:uFillTx/>
              <a:latin typeface="Arial"/>
              <a:ea typeface="+mn-ea"/>
            </a:endParaRPr>
          </a:p>
          <a:p>
            <a:pPr marL="380990" marR="0" lvl="0" indent="-38099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2200" b="0" i="0" u="none" strike="noStrike" kern="0" cap="none" spc="0" normalizeH="0" baseline="0" noProof="0" dirty="0">
                <a:ln>
                  <a:noFill/>
                </a:ln>
                <a:solidFill>
                  <a:srgbClr val="2A2A2A"/>
                </a:solidFill>
                <a:effectLst/>
                <a:uLnTx/>
                <a:uFillTx/>
                <a:latin typeface="Arial"/>
                <a:ea typeface="+mn-ea"/>
              </a:rPr>
              <a:t>Will El Ni</a:t>
            </a:r>
            <a:r>
              <a:rPr kumimoji="0" lang="en-ZA" sz="2200" b="0" i="0" u="none" strike="noStrike" kern="0" cap="none" spc="0" normalizeH="0" baseline="0" noProof="0" dirty="0">
                <a:ln>
                  <a:noFill/>
                </a:ln>
                <a:solidFill>
                  <a:srgbClr val="2A2A2A"/>
                </a:solidFill>
                <a:effectLst/>
                <a:uLnTx/>
                <a:uFillTx/>
                <a:latin typeface="Arial"/>
                <a:ea typeface="+mn-ea"/>
                <a:cs typeface="Arial" panose="020B0604020202020204" pitchFamily="34" charset="0"/>
              </a:rPr>
              <a:t>ñ</a:t>
            </a:r>
            <a:r>
              <a:rPr kumimoji="0" lang="en-ZA" sz="2200" b="0" i="0" u="none" strike="noStrike" kern="0" cap="none" spc="0" normalizeH="0" baseline="0" noProof="0" dirty="0">
                <a:ln>
                  <a:noFill/>
                </a:ln>
                <a:solidFill>
                  <a:srgbClr val="2A2A2A"/>
                </a:solidFill>
                <a:effectLst/>
                <a:uLnTx/>
                <a:uFillTx/>
                <a:latin typeface="Arial"/>
                <a:ea typeface="+mn-ea"/>
              </a:rPr>
              <a:t>o events become stronger in a warmer world?</a:t>
            </a:r>
          </a:p>
          <a:p>
            <a:pPr marL="380990" marR="0" lvl="0" indent="-38099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2200" b="0" i="0" u="none" strike="noStrike" kern="0" cap="none" spc="0" normalizeH="0" baseline="0" noProof="0" dirty="0">
                <a:ln>
                  <a:noFill/>
                </a:ln>
                <a:solidFill>
                  <a:srgbClr val="2A2A2A"/>
                </a:solidFill>
                <a:effectLst/>
                <a:uLnTx/>
                <a:uFillTx/>
                <a:latin typeface="Arial"/>
                <a:ea typeface="+mn-ea"/>
              </a:rPr>
              <a:t>Will the ENSO teleconnection to southern Africa change?</a:t>
            </a:r>
          </a:p>
          <a:p>
            <a:pPr marL="380990" marR="0" lvl="0" indent="-38099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2200" b="0" i="0" u="none" strike="noStrike" kern="0" cap="none" spc="0" normalizeH="0" baseline="0" noProof="0" dirty="0">
                <a:ln>
                  <a:noFill/>
                </a:ln>
                <a:solidFill>
                  <a:srgbClr val="2A2A2A"/>
                </a:solidFill>
                <a:effectLst/>
                <a:uLnTx/>
                <a:uFillTx/>
                <a:latin typeface="Arial"/>
                <a:ea typeface="+mn-ea"/>
              </a:rPr>
              <a:t>How may we expect climate change and El Ni</a:t>
            </a:r>
            <a:r>
              <a:rPr kumimoji="0" lang="en-ZA" sz="2200" b="0" i="0" u="none" strike="noStrike" kern="0" cap="none" spc="0" normalizeH="0" baseline="0" noProof="0" dirty="0">
                <a:ln>
                  <a:noFill/>
                </a:ln>
                <a:solidFill>
                  <a:srgbClr val="2A2A2A"/>
                </a:solidFill>
                <a:effectLst/>
                <a:uLnTx/>
                <a:uFillTx/>
                <a:latin typeface="Arial"/>
                <a:ea typeface="+mn-ea"/>
                <a:cs typeface="Arial" panose="020B0604020202020204" pitchFamily="34" charset="0"/>
              </a:rPr>
              <a:t>ñ</a:t>
            </a:r>
            <a:r>
              <a:rPr kumimoji="0" lang="en-ZA" sz="2200" b="0" i="0" u="none" strike="noStrike" kern="0" cap="none" spc="0" normalizeH="0" baseline="0" noProof="0" dirty="0">
                <a:ln>
                  <a:noFill/>
                </a:ln>
                <a:solidFill>
                  <a:srgbClr val="2A2A2A"/>
                </a:solidFill>
                <a:effectLst/>
                <a:uLnTx/>
                <a:uFillTx/>
                <a:latin typeface="Arial"/>
                <a:ea typeface="+mn-ea"/>
              </a:rPr>
              <a:t>o to combine to impact in southern Africa during 2026/27?</a:t>
            </a:r>
          </a:p>
        </p:txBody>
      </p:sp>
      <p:pic>
        <p:nvPicPr>
          <p:cNvPr id="5" name="Picture 4">
            <a:extLst>
              <a:ext uri="{FF2B5EF4-FFF2-40B4-BE49-F238E27FC236}">
                <a16:creationId xmlns:a16="http://schemas.microsoft.com/office/drawing/2014/main" id="{0AC7EDCC-B82B-B84E-4BE7-FA03D3188E6F}"/>
              </a:ext>
            </a:extLst>
          </p:cNvPr>
          <p:cNvPicPr>
            <a:picLocks noChangeAspect="1"/>
          </p:cNvPicPr>
          <p:nvPr/>
        </p:nvPicPr>
        <p:blipFill>
          <a:blip r:embed="rId3"/>
          <a:stretch>
            <a:fillRect/>
          </a:stretch>
        </p:blipFill>
        <p:spPr>
          <a:xfrm>
            <a:off x="102878" y="882505"/>
            <a:ext cx="6988635" cy="5794743"/>
          </a:xfrm>
          <a:prstGeom prst="rect">
            <a:avLst/>
          </a:prstGeom>
        </p:spPr>
      </p:pic>
    </p:spTree>
    <p:extLst>
      <p:ext uri="{BB962C8B-B14F-4D97-AF65-F5344CB8AC3E}">
        <p14:creationId xmlns:p14="http://schemas.microsoft.com/office/powerpoint/2010/main" val="348843443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46BB8-1E52-68FF-5609-8E9C26AC98FC}"/>
            </a:ext>
          </a:extLst>
        </p:cNvPr>
        <p:cNvGrpSpPr/>
        <p:nvPr/>
      </p:nvGrpSpPr>
      <p:grpSpPr>
        <a:xfrm>
          <a:off x="0" y="0"/>
          <a:ext cx="0" cy="0"/>
          <a:chOff x="0" y="0"/>
          <a:chExt cx="0" cy="0"/>
        </a:xfrm>
      </p:grpSpPr>
      <p:sp>
        <p:nvSpPr>
          <p:cNvPr id="74" name="Rectangle 4">
            <a:extLst>
              <a:ext uri="{FF2B5EF4-FFF2-40B4-BE49-F238E27FC236}">
                <a16:creationId xmlns:a16="http://schemas.microsoft.com/office/drawing/2014/main" id="{47FC2FF8-EDDB-6E84-39CB-388B4A52A545}"/>
              </a:ext>
            </a:extLst>
          </p:cNvPr>
          <p:cNvSpPr/>
          <p:nvPr/>
        </p:nvSpPr>
        <p:spPr>
          <a:xfrm>
            <a:off x="47131" y="39491"/>
            <a:ext cx="10879206" cy="567951"/>
          </a:xfrm>
          <a:prstGeom prst="rect">
            <a:avLst/>
          </a:prstGeom>
          <a:solidFill>
            <a:srgbClr val="0367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14772" rtl="0" eaLnBrk="1" fontAlgn="auto" latinLnBrk="0" hangingPunct="1">
              <a:lnSpc>
                <a:spcPct val="100000"/>
              </a:lnSpc>
              <a:spcBef>
                <a:spcPts val="0"/>
              </a:spcBef>
              <a:spcAft>
                <a:spcPts val="0"/>
              </a:spcAft>
              <a:buClrTx/>
              <a:buSzTx/>
              <a:buFontTx/>
              <a:buNone/>
              <a:tabLst/>
              <a:defRPr/>
            </a:pPr>
            <a:r>
              <a:rPr kumimoji="0" lang="en-ZA" sz="2177"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El Niño impacts on rainfall: IVRS</a:t>
            </a:r>
          </a:p>
        </p:txBody>
      </p:sp>
      <p:pic>
        <p:nvPicPr>
          <p:cNvPr id="126" name="Grafik 125">
            <a:extLst>
              <a:ext uri="{FF2B5EF4-FFF2-40B4-BE49-F238E27FC236}">
                <a16:creationId xmlns:a16="http://schemas.microsoft.com/office/drawing/2014/main" id="{613132C5-BFC8-19F8-F062-0F50F2DCF8D6}"/>
              </a:ext>
            </a:extLst>
          </p:cNvPr>
          <p:cNvPicPr>
            <a:picLocks noChangeAspect="1"/>
          </p:cNvPicPr>
          <p:nvPr/>
        </p:nvPicPr>
        <p:blipFill>
          <a:blip r:embed="rId3"/>
          <a:stretch>
            <a:fillRect/>
          </a:stretch>
        </p:blipFill>
        <p:spPr>
          <a:xfrm>
            <a:off x="11023745" y="65759"/>
            <a:ext cx="1179741" cy="540631"/>
          </a:xfrm>
          <a:prstGeom prst="rect">
            <a:avLst/>
          </a:prstGeom>
        </p:spPr>
      </p:pic>
      <p:sp>
        <p:nvSpPr>
          <p:cNvPr id="5" name="Title 1">
            <a:extLst>
              <a:ext uri="{FF2B5EF4-FFF2-40B4-BE49-F238E27FC236}">
                <a16:creationId xmlns:a16="http://schemas.microsoft.com/office/drawing/2014/main" id="{C5B04017-ABA2-5033-3EE0-1A90F009C125}"/>
              </a:ext>
            </a:extLst>
          </p:cNvPr>
          <p:cNvSpPr txBox="1">
            <a:spLocks/>
          </p:cNvSpPr>
          <p:nvPr/>
        </p:nvSpPr>
        <p:spPr>
          <a:xfrm>
            <a:off x="7797800" y="948266"/>
            <a:ext cx="4055533" cy="46032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ZA" sz="3000" b="0" i="0" u="none" strike="noStrike" kern="1200" cap="none" spc="0" normalizeH="0" baseline="0" noProof="0" dirty="0">
                <a:ln>
                  <a:noFill/>
                </a:ln>
                <a:solidFill>
                  <a:prstClr val="black"/>
                </a:solidFill>
                <a:effectLst/>
                <a:uLnTx/>
                <a:uFillTx/>
                <a:latin typeface="Aptos Display" panose="02110004020202020204"/>
                <a:ea typeface="+mj-ea"/>
                <a:cs typeface="+mj-cs"/>
              </a:rPr>
              <a:t>The relationship between summer SST anomalies (°C) in the eastern-tropical Pacific Ocean (y-axis) and summer half-year rainfall (mm) over the IVRS.</a:t>
            </a:r>
            <a:endParaRPr kumimoji="0" lang="en-001" sz="3000" b="0" i="0" u="none" strike="noStrike" kern="1200" cap="none" spc="0" normalizeH="0" baseline="0" noProof="0" dirty="0">
              <a:ln>
                <a:noFill/>
              </a:ln>
              <a:solidFill>
                <a:prstClr val="black"/>
              </a:solidFill>
              <a:effectLst/>
              <a:uLnTx/>
              <a:uFillTx/>
              <a:latin typeface="Aptos Display" panose="02110004020202020204"/>
              <a:ea typeface="+mj-ea"/>
              <a:cs typeface="+mj-cs"/>
            </a:endParaRPr>
          </a:p>
        </p:txBody>
      </p:sp>
      <p:pic>
        <p:nvPicPr>
          <p:cNvPr id="7" name="Picture 6">
            <a:extLst>
              <a:ext uri="{FF2B5EF4-FFF2-40B4-BE49-F238E27FC236}">
                <a16:creationId xmlns:a16="http://schemas.microsoft.com/office/drawing/2014/main" id="{B536922F-08E4-7223-95A7-DD100D70C5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7078" y="1060404"/>
            <a:ext cx="6391669" cy="5394971"/>
          </a:xfrm>
          <a:prstGeom prst="rect">
            <a:avLst/>
          </a:prstGeom>
        </p:spPr>
      </p:pic>
    </p:spTree>
    <p:extLst>
      <p:ext uri="{BB962C8B-B14F-4D97-AF65-F5344CB8AC3E}">
        <p14:creationId xmlns:p14="http://schemas.microsoft.com/office/powerpoint/2010/main" val="3412423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469F6-9DD9-591D-8DC1-27616B964651}"/>
            </a:ext>
          </a:extLst>
        </p:cNvPr>
        <p:cNvGrpSpPr/>
        <p:nvPr/>
      </p:nvGrpSpPr>
      <p:grpSpPr>
        <a:xfrm>
          <a:off x="0" y="0"/>
          <a:ext cx="0" cy="0"/>
          <a:chOff x="0" y="0"/>
          <a:chExt cx="0" cy="0"/>
        </a:xfrm>
      </p:grpSpPr>
      <p:sp>
        <p:nvSpPr>
          <p:cNvPr id="74" name="Rectangle 4">
            <a:extLst>
              <a:ext uri="{FF2B5EF4-FFF2-40B4-BE49-F238E27FC236}">
                <a16:creationId xmlns:a16="http://schemas.microsoft.com/office/drawing/2014/main" id="{57219845-246B-2EA4-C1DC-EF94466FB147}"/>
              </a:ext>
            </a:extLst>
          </p:cNvPr>
          <p:cNvSpPr/>
          <p:nvPr/>
        </p:nvSpPr>
        <p:spPr>
          <a:xfrm>
            <a:off x="47131" y="39491"/>
            <a:ext cx="10879206" cy="567951"/>
          </a:xfrm>
          <a:prstGeom prst="rect">
            <a:avLst/>
          </a:prstGeom>
          <a:solidFill>
            <a:srgbClr val="0367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14772" rtl="0" eaLnBrk="1" fontAlgn="auto" latinLnBrk="0" hangingPunct="1">
              <a:lnSpc>
                <a:spcPct val="100000"/>
              </a:lnSpc>
              <a:spcBef>
                <a:spcPts val="0"/>
              </a:spcBef>
              <a:spcAft>
                <a:spcPts val="0"/>
              </a:spcAft>
              <a:buClrTx/>
              <a:buSzTx/>
              <a:buFontTx/>
              <a:buNone/>
              <a:tabLst/>
              <a:defRPr/>
            </a:pPr>
            <a:endParaRPr kumimoji="0" lang="en-ZA" sz="2177"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pic>
        <p:nvPicPr>
          <p:cNvPr id="126" name="Grafik 125">
            <a:extLst>
              <a:ext uri="{FF2B5EF4-FFF2-40B4-BE49-F238E27FC236}">
                <a16:creationId xmlns:a16="http://schemas.microsoft.com/office/drawing/2014/main" id="{3AF51B83-8252-3C1A-A64E-255C13270600}"/>
              </a:ext>
            </a:extLst>
          </p:cNvPr>
          <p:cNvPicPr>
            <a:picLocks noChangeAspect="1"/>
          </p:cNvPicPr>
          <p:nvPr/>
        </p:nvPicPr>
        <p:blipFill>
          <a:blip r:embed="rId3"/>
          <a:stretch>
            <a:fillRect/>
          </a:stretch>
        </p:blipFill>
        <p:spPr>
          <a:xfrm>
            <a:off x="11023745" y="65759"/>
            <a:ext cx="1179741" cy="540631"/>
          </a:xfrm>
          <a:prstGeom prst="rect">
            <a:avLst/>
          </a:prstGeom>
        </p:spPr>
      </p:pic>
      <p:pic>
        <p:nvPicPr>
          <p:cNvPr id="2" name="Picture 1">
            <a:extLst>
              <a:ext uri="{FF2B5EF4-FFF2-40B4-BE49-F238E27FC236}">
                <a16:creationId xmlns:a16="http://schemas.microsoft.com/office/drawing/2014/main" id="{CA5D8B78-8DB8-1992-2BB3-64DC78304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336" y="819399"/>
            <a:ext cx="7261654" cy="4773327"/>
          </a:xfrm>
          <a:prstGeom prst="rect">
            <a:avLst/>
          </a:prstGeom>
        </p:spPr>
      </p:pic>
      <p:sp>
        <p:nvSpPr>
          <p:cNvPr id="6" name="TextBox 1">
            <a:extLst>
              <a:ext uri="{FF2B5EF4-FFF2-40B4-BE49-F238E27FC236}">
                <a16:creationId xmlns:a16="http://schemas.microsoft.com/office/drawing/2014/main" id="{8027A886-798D-01E6-2710-8909F0C6828A}"/>
              </a:ext>
            </a:extLst>
          </p:cNvPr>
          <p:cNvSpPr txBox="1">
            <a:spLocks noChangeArrowheads="1"/>
          </p:cNvSpPr>
          <p:nvPr/>
        </p:nvSpPr>
        <p:spPr bwMode="auto">
          <a:xfrm>
            <a:off x="138056" y="142842"/>
            <a:ext cx="79864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013"/>
              </a:lnSpc>
              <a:spcBef>
                <a:spcPts val="500"/>
              </a:spcBef>
              <a:buClr>
                <a:srgbClr val="000000"/>
              </a:buClr>
              <a:buSzPct val="100000"/>
              <a:buFont typeface="Times New Roman" panose="02020603050405020304" pitchFamily="18" charset="0"/>
              <a:defRPr sz="2000">
                <a:solidFill>
                  <a:srgbClr val="012D50"/>
                </a:solidFill>
                <a:latin typeface="Arial" panose="020B0604020202020204" pitchFamily="34" charset="0"/>
                <a:cs typeface="DejaVu Sans" pitchFamily="34" charset="0"/>
              </a:defRPr>
            </a:lvl1pPr>
            <a:lvl2pPr marL="742950" indent="-285750">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2pPr>
            <a:lvl3pPr marL="1143000" indent="-228600">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3pPr>
            <a:lvl4pPr marL="1600200" indent="-228600">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4pPr>
            <a:lvl5pPr marL="2057400" indent="-228600">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5pPr>
            <a:lvl6pPr marL="25146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6pPr>
            <a:lvl7pPr marL="29718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7pPr>
            <a:lvl8pPr marL="34290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8pPr>
            <a:lvl9pPr marL="38862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Times New Roman" panose="02020603050405020304" pitchFamily="18" charset="0"/>
              <a:buNone/>
              <a:tabLst/>
              <a:defRPr/>
            </a:pPr>
            <a:r>
              <a:rPr kumimoji="0" lang="en-ZA" altLang="en-US" sz="24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rPr>
              <a:t>The 2026/2027 El Ni</a:t>
            </a:r>
            <a:r>
              <a:rPr kumimoji="0" lang="en-ZA" altLang="en-US" sz="24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ño: worst-case scenario</a:t>
            </a:r>
            <a:endParaRPr kumimoji="0" lang="en-ZA" altLang="en-US" sz="24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endParaRPr>
          </a:p>
        </p:txBody>
      </p:sp>
      <p:sp>
        <p:nvSpPr>
          <p:cNvPr id="8" name="TextBox 2">
            <a:extLst>
              <a:ext uri="{FF2B5EF4-FFF2-40B4-BE49-F238E27FC236}">
                <a16:creationId xmlns:a16="http://schemas.microsoft.com/office/drawing/2014/main" id="{8BEFA598-B035-6D67-9B53-CE893FB7E42D}"/>
              </a:ext>
            </a:extLst>
          </p:cNvPr>
          <p:cNvSpPr txBox="1">
            <a:spLocks noChangeArrowheads="1"/>
          </p:cNvSpPr>
          <p:nvPr/>
        </p:nvSpPr>
        <p:spPr bwMode="auto">
          <a:xfrm>
            <a:off x="7592990" y="835558"/>
            <a:ext cx="4551879" cy="59400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ts val="2013"/>
              </a:lnSpc>
              <a:spcBef>
                <a:spcPts val="500"/>
              </a:spcBef>
              <a:buClr>
                <a:srgbClr val="000000"/>
              </a:buClr>
              <a:buSzPct val="100000"/>
              <a:buFont typeface="Times New Roman" panose="02020603050405020304" pitchFamily="18" charset="0"/>
              <a:defRPr sz="2000">
                <a:solidFill>
                  <a:srgbClr val="012D50"/>
                </a:solidFill>
                <a:latin typeface="Arial" panose="020B0604020202020204" pitchFamily="34" charset="0"/>
                <a:cs typeface="DejaVu Sans" pitchFamily="34" charset="0"/>
              </a:defRPr>
            </a:lvl1pPr>
            <a:lvl2pPr marL="742950" indent="-285750">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2pPr>
            <a:lvl3pPr marL="1143000" indent="-228600">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3pPr>
            <a:lvl4pPr marL="1600200" indent="-228600">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4pPr>
            <a:lvl5pPr marL="2057400" indent="-228600">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5pPr>
            <a:lvl6pPr marL="25146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6pPr>
            <a:lvl7pPr marL="29718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7pPr>
            <a:lvl8pPr marL="34290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8pPr>
            <a:lvl9pPr marL="38862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Times New Roman" panose="02020603050405020304" pitchFamily="18" charset="0"/>
              <a:buNone/>
              <a:tabLst/>
              <a:defRPr/>
            </a:pPr>
            <a:r>
              <a:rPr kumimoji="0" lang="en-ZA" altLang="en-US" sz="1900" b="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rPr>
              <a:t>A strong El Ni</a:t>
            </a:r>
            <a:r>
              <a:rPr kumimoji="0" lang="en-ZA" altLang="en-US" sz="1900" b="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cs typeface="Arial" panose="020B0604020202020204" pitchFamily="34" charset="0"/>
              </a:rPr>
              <a:t>ño has formed in the Pacific Ocean, and is likely to develop into a super El Niño by the summer of 2026/27.</a:t>
            </a:r>
            <a:endParaRPr kumimoji="0" lang="en-ZA" altLang="en-US" sz="1900" b="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endParaRPr>
          </a:p>
          <a:p>
            <a:pPr marL="0" marR="0" lvl="0" indent="0" algn="l" defTabSz="914400" rtl="0" eaLnBrk="1" fontAlgn="auto" latinLnBrk="0" hangingPunct="1">
              <a:lnSpc>
                <a:spcPct val="100000"/>
              </a:lnSpc>
              <a:spcBef>
                <a:spcPct val="0"/>
              </a:spcBef>
              <a:spcAft>
                <a:spcPts val="0"/>
              </a:spcAft>
              <a:buClrTx/>
              <a:buSzTx/>
              <a:buFont typeface="Times New Roman" panose="02020603050405020304" pitchFamily="18" charset="0"/>
              <a:buNone/>
              <a:tabLst/>
              <a:defRPr/>
            </a:pPr>
            <a:endParaRPr kumimoji="0" lang="en-ZA" altLang="en-US" sz="1900" b="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endParaRPr>
          </a:p>
          <a:p>
            <a:pPr marL="285750" marR="0" lvl="0" indent="-2857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ZA" altLang="en-US" sz="1900" b="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rPr>
              <a:t>The El Ni</a:t>
            </a:r>
            <a:r>
              <a:rPr kumimoji="0" lang="en-ZA" altLang="en-US" sz="1900" b="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cs typeface="Arial" panose="020B0604020202020204" pitchFamily="34" charset="0"/>
              </a:rPr>
              <a:t>ño is fuelled by climate change and is likely to be the strongest ever recorded.</a:t>
            </a:r>
          </a:p>
          <a:p>
            <a:pPr marL="285750" marR="0" lvl="0" indent="-2857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ZA" altLang="en-US" sz="1900" b="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cs typeface="Arial" panose="020B0604020202020204" pitchFamily="34" charset="0"/>
              </a:rPr>
              <a:t>2027 is likely to be the warmest year ever recorded, with the level of global warming reaching 1.7 °C.</a:t>
            </a:r>
          </a:p>
          <a:p>
            <a:pPr marL="285750" marR="0" lvl="0" indent="-2857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ZA" altLang="en-US" sz="1900" b="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cs typeface="Arial" panose="020B0604020202020204" pitchFamily="34" charset="0"/>
              </a:rPr>
              <a:t>Southern Africa is likely to experience below-normal rainfall and the drought may be severe.</a:t>
            </a:r>
          </a:p>
          <a:p>
            <a:pPr marL="285750" marR="0" lvl="0" indent="-2857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ZA" altLang="en-US" sz="1900" b="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cs typeface="Arial" panose="020B0604020202020204" pitchFamily="34" charset="0"/>
              </a:rPr>
              <a:t>The summer of 2026/7 is likely to be the warmest on record with unprecedented heat waves.</a:t>
            </a:r>
          </a:p>
          <a:p>
            <a:pPr marL="285750" marR="0" lvl="0" indent="-2857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ZA" altLang="en-US" sz="1900" b="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cs typeface="Arial" panose="020B0604020202020204" pitchFamily="34" charset="0"/>
              </a:rPr>
              <a:t>Widespread impacts can be expected on rainfed agriculture, water security and human health.</a:t>
            </a:r>
            <a:endParaRPr kumimoji="0" lang="en-ZA" altLang="en-US" sz="1900" b="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endParaRPr>
          </a:p>
        </p:txBody>
      </p:sp>
      <p:sp>
        <p:nvSpPr>
          <p:cNvPr id="9" name="TextBox 8">
            <a:extLst>
              <a:ext uri="{FF2B5EF4-FFF2-40B4-BE49-F238E27FC236}">
                <a16:creationId xmlns:a16="http://schemas.microsoft.com/office/drawing/2014/main" id="{50B312D7-D425-8E5A-9383-9D93486D283A}"/>
              </a:ext>
            </a:extLst>
          </p:cNvPr>
          <p:cNvSpPr txBox="1"/>
          <p:nvPr/>
        </p:nvSpPr>
        <p:spPr>
          <a:xfrm>
            <a:off x="223285" y="5514829"/>
            <a:ext cx="774063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800" b="0" i="0" u="none" strike="noStrike" kern="1200" cap="none" spc="0" normalizeH="0" baseline="0" noProof="0" dirty="0">
                <a:ln>
                  <a:noFill/>
                </a:ln>
                <a:solidFill>
                  <a:srgbClr val="000000"/>
                </a:solidFill>
                <a:effectLst/>
                <a:uLnTx/>
                <a:uFillTx/>
                <a:latin typeface="Arial"/>
                <a:ea typeface="+mn-ea"/>
                <a:cs typeface="+mn-cs"/>
              </a:rPr>
              <a:t>The 2015/16 super El Ni</a:t>
            </a:r>
            <a:r>
              <a:rPr kumimoji="0" lang="en-ZA"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ño brought widespread drought  and unprecedented heat waves to southern Africa. The figure shows rainfall anomalies (mm) for the period October to March 2015/16, relative to the long-term mean.</a:t>
            </a:r>
            <a:endParaRPr kumimoji="0" lang="en-ZA" sz="18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505785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E7178-B98F-217D-D494-27096CEA1D7A}"/>
            </a:ext>
          </a:extLst>
        </p:cNvPr>
        <p:cNvGrpSpPr/>
        <p:nvPr/>
      </p:nvGrpSpPr>
      <p:grpSpPr>
        <a:xfrm>
          <a:off x="0" y="0"/>
          <a:ext cx="0" cy="0"/>
          <a:chOff x="0" y="0"/>
          <a:chExt cx="0" cy="0"/>
        </a:xfrm>
      </p:grpSpPr>
      <p:sp>
        <p:nvSpPr>
          <p:cNvPr id="74" name="Rectangle 4">
            <a:extLst>
              <a:ext uri="{FF2B5EF4-FFF2-40B4-BE49-F238E27FC236}">
                <a16:creationId xmlns:a16="http://schemas.microsoft.com/office/drawing/2014/main" id="{D3C2FB4E-D587-07FE-C929-D02A51DFEA13}"/>
              </a:ext>
            </a:extLst>
          </p:cNvPr>
          <p:cNvSpPr/>
          <p:nvPr/>
        </p:nvSpPr>
        <p:spPr>
          <a:xfrm>
            <a:off x="47131" y="39491"/>
            <a:ext cx="10879206" cy="567951"/>
          </a:xfrm>
          <a:prstGeom prst="rect">
            <a:avLst/>
          </a:prstGeom>
          <a:solidFill>
            <a:srgbClr val="0367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14772" rtl="0" eaLnBrk="1" fontAlgn="auto" latinLnBrk="0" hangingPunct="1">
              <a:lnSpc>
                <a:spcPct val="100000"/>
              </a:lnSpc>
              <a:spcBef>
                <a:spcPts val="0"/>
              </a:spcBef>
              <a:spcAft>
                <a:spcPts val="0"/>
              </a:spcAft>
              <a:buClrTx/>
              <a:buSzTx/>
              <a:buFontTx/>
              <a:buNone/>
              <a:tabLst/>
              <a:defRPr/>
            </a:pPr>
            <a:r>
              <a:rPr kumimoji="0" lang="en-ZA" sz="2177"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Differential impacts on southern African rainfall from different El Niño events </a:t>
            </a:r>
          </a:p>
        </p:txBody>
      </p:sp>
      <p:pic>
        <p:nvPicPr>
          <p:cNvPr id="126" name="Grafik 125">
            <a:extLst>
              <a:ext uri="{FF2B5EF4-FFF2-40B4-BE49-F238E27FC236}">
                <a16:creationId xmlns:a16="http://schemas.microsoft.com/office/drawing/2014/main" id="{8CC6DB5F-259E-C098-1C2D-CDCC21597561}"/>
              </a:ext>
            </a:extLst>
          </p:cNvPr>
          <p:cNvPicPr>
            <a:picLocks noChangeAspect="1"/>
          </p:cNvPicPr>
          <p:nvPr/>
        </p:nvPicPr>
        <p:blipFill>
          <a:blip r:embed="rId3"/>
          <a:stretch>
            <a:fillRect/>
          </a:stretch>
        </p:blipFill>
        <p:spPr>
          <a:xfrm>
            <a:off x="11023745" y="65759"/>
            <a:ext cx="1179741" cy="540631"/>
          </a:xfrm>
          <a:prstGeom prst="rect">
            <a:avLst/>
          </a:prstGeom>
        </p:spPr>
      </p:pic>
      <p:pic>
        <p:nvPicPr>
          <p:cNvPr id="5" name="Picture 4">
            <a:extLst>
              <a:ext uri="{FF2B5EF4-FFF2-40B4-BE49-F238E27FC236}">
                <a16:creationId xmlns:a16="http://schemas.microsoft.com/office/drawing/2014/main" id="{3C8B9FCA-9B09-2F3B-3283-8D9587DBF369}"/>
              </a:ext>
            </a:extLst>
          </p:cNvPr>
          <p:cNvPicPr>
            <a:picLocks noChangeAspect="1"/>
          </p:cNvPicPr>
          <p:nvPr/>
        </p:nvPicPr>
        <p:blipFill>
          <a:blip r:embed="rId4"/>
          <a:srcRect/>
          <a:stretch/>
        </p:blipFill>
        <p:spPr>
          <a:xfrm>
            <a:off x="236589" y="862147"/>
            <a:ext cx="7137399" cy="5886317"/>
          </a:xfrm>
          <a:prstGeom prst="rect">
            <a:avLst/>
          </a:prstGeom>
        </p:spPr>
      </p:pic>
      <p:sp>
        <p:nvSpPr>
          <p:cNvPr id="2" name="TextBox 2">
            <a:extLst>
              <a:ext uri="{FF2B5EF4-FFF2-40B4-BE49-F238E27FC236}">
                <a16:creationId xmlns:a16="http://schemas.microsoft.com/office/drawing/2014/main" id="{9723211A-3447-A746-0504-B553CAFA1DD1}"/>
              </a:ext>
            </a:extLst>
          </p:cNvPr>
          <p:cNvSpPr txBox="1">
            <a:spLocks noChangeArrowheads="1"/>
          </p:cNvSpPr>
          <p:nvPr/>
        </p:nvSpPr>
        <p:spPr bwMode="auto">
          <a:xfrm>
            <a:off x="7421525" y="835558"/>
            <a:ext cx="4691446" cy="53553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ts val="2013"/>
              </a:lnSpc>
              <a:spcBef>
                <a:spcPts val="500"/>
              </a:spcBef>
              <a:buClr>
                <a:srgbClr val="000000"/>
              </a:buClr>
              <a:buSzPct val="100000"/>
              <a:buFont typeface="Times New Roman" panose="02020603050405020304" pitchFamily="18" charset="0"/>
              <a:defRPr sz="2000">
                <a:solidFill>
                  <a:srgbClr val="012D50"/>
                </a:solidFill>
                <a:latin typeface="Arial" panose="020B0604020202020204" pitchFamily="34" charset="0"/>
                <a:cs typeface="DejaVu Sans" pitchFamily="34" charset="0"/>
              </a:defRPr>
            </a:lvl1pPr>
            <a:lvl2pPr marL="742950" indent="-285750">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2pPr>
            <a:lvl3pPr marL="1143000" indent="-228600">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3pPr>
            <a:lvl4pPr marL="1600200" indent="-228600">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4pPr>
            <a:lvl5pPr marL="2057400" indent="-228600">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5pPr>
            <a:lvl6pPr marL="25146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6pPr>
            <a:lvl7pPr marL="29718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7pPr>
            <a:lvl8pPr marL="34290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8pPr>
            <a:lvl9pPr marL="38862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9pPr>
          </a:lstStyle>
          <a:p>
            <a:pPr marL="285750" indent="-285750">
              <a:lnSpc>
                <a:spcPct val="100000"/>
              </a:lnSpc>
              <a:spcBef>
                <a:spcPct val="0"/>
              </a:spcBef>
              <a:buClrTx/>
              <a:buSzTx/>
              <a:buFont typeface="Arial" panose="020B0604020202020204" pitchFamily="34" charset="0"/>
              <a:buChar char="•"/>
              <a:defRPr/>
            </a:pPr>
            <a:r>
              <a:rPr lang="en-ZA" altLang="en-US" sz="1900" dirty="0">
                <a:solidFill>
                  <a:srgbClr val="000000"/>
                </a:solidFill>
                <a:ea typeface="ヒラギノ角ゴ Pro W3" pitchFamily="116" charset="-128"/>
                <a:cs typeface="Arial" panose="020B0604020202020204" pitchFamily="34" charset="0"/>
              </a:rPr>
              <a:t>2027 is likely to be the warmest year ever recorded, with the level of global warming reaching 1.7 °C.</a:t>
            </a:r>
          </a:p>
          <a:p>
            <a:pPr marL="285750" indent="-285750">
              <a:lnSpc>
                <a:spcPct val="100000"/>
              </a:lnSpc>
              <a:spcBef>
                <a:spcPct val="0"/>
              </a:spcBef>
              <a:buClrTx/>
              <a:buSzTx/>
              <a:buFont typeface="Arial" panose="020B0604020202020204" pitchFamily="34" charset="0"/>
              <a:buChar char="•"/>
              <a:defRPr/>
            </a:pPr>
            <a:endParaRPr lang="en-ZA" altLang="en-US" sz="1900" dirty="0">
              <a:solidFill>
                <a:srgbClr val="000000"/>
              </a:solidFill>
              <a:ea typeface="ヒラギノ角ゴ Pro W3" pitchFamily="116" charset="-128"/>
              <a:cs typeface="Arial" panose="020B0604020202020204" pitchFamily="34" charset="0"/>
            </a:endParaRPr>
          </a:p>
          <a:p>
            <a:pPr marL="285750" indent="-285750">
              <a:lnSpc>
                <a:spcPct val="100000"/>
              </a:lnSpc>
              <a:spcBef>
                <a:spcPct val="0"/>
              </a:spcBef>
              <a:buClrTx/>
              <a:buSzTx/>
              <a:buFont typeface="Arial" panose="020B0604020202020204" pitchFamily="34" charset="0"/>
              <a:buChar char="•"/>
              <a:defRPr/>
            </a:pPr>
            <a:r>
              <a:rPr lang="en-ZA" altLang="en-US" sz="1900" dirty="0">
                <a:solidFill>
                  <a:srgbClr val="000000"/>
                </a:solidFill>
                <a:ea typeface="ヒラギノ角ゴ Pro W3" pitchFamily="116" charset="-128"/>
                <a:cs typeface="Arial" panose="020B0604020202020204" pitchFamily="34" charset="0"/>
              </a:rPr>
              <a:t>Southern Africa is likely to experience below-normal rainfall and the drought may be severe.</a:t>
            </a:r>
          </a:p>
          <a:p>
            <a:pPr marL="285750" indent="-285750">
              <a:lnSpc>
                <a:spcPct val="100000"/>
              </a:lnSpc>
              <a:spcBef>
                <a:spcPct val="0"/>
              </a:spcBef>
              <a:buClrTx/>
              <a:buSzTx/>
              <a:buFont typeface="Arial" panose="020B0604020202020204" pitchFamily="34" charset="0"/>
              <a:buChar char="•"/>
              <a:defRPr/>
            </a:pPr>
            <a:endParaRPr lang="en-ZA" altLang="en-US" sz="1900" dirty="0">
              <a:solidFill>
                <a:srgbClr val="000000"/>
              </a:solidFill>
              <a:ea typeface="ヒラギノ角ゴ Pro W3" pitchFamily="116" charset="-128"/>
              <a:cs typeface="Arial" panose="020B0604020202020204" pitchFamily="34" charset="0"/>
            </a:endParaRPr>
          </a:p>
          <a:p>
            <a:pPr marL="285750" indent="-285750">
              <a:lnSpc>
                <a:spcPct val="100000"/>
              </a:lnSpc>
              <a:spcBef>
                <a:spcPct val="0"/>
              </a:spcBef>
              <a:buClrTx/>
              <a:buSzTx/>
              <a:buFont typeface="Arial" panose="020B0604020202020204" pitchFamily="34" charset="0"/>
              <a:buChar char="•"/>
              <a:defRPr/>
            </a:pPr>
            <a:r>
              <a:rPr lang="en-ZA" altLang="en-US" sz="1900" dirty="0">
                <a:solidFill>
                  <a:srgbClr val="000000"/>
                </a:solidFill>
                <a:ea typeface="ヒラギノ角ゴ Pro W3" pitchFamily="116" charset="-128"/>
                <a:cs typeface="Arial" panose="020B0604020202020204" pitchFamily="34" charset="0"/>
              </a:rPr>
              <a:t>If the El Niño of 2026/27 is to bring below-normal rainfall to southern Africa, the summer is likely to be the warmest on record with unprecedented heat waves.</a:t>
            </a:r>
          </a:p>
          <a:p>
            <a:pPr marL="285750" indent="-285750">
              <a:lnSpc>
                <a:spcPct val="100000"/>
              </a:lnSpc>
              <a:spcBef>
                <a:spcPct val="0"/>
              </a:spcBef>
              <a:buClrTx/>
              <a:buSzTx/>
              <a:buFont typeface="Arial" panose="020B0604020202020204" pitchFamily="34" charset="0"/>
              <a:buChar char="•"/>
              <a:defRPr/>
            </a:pPr>
            <a:endParaRPr lang="en-ZA" altLang="en-US" sz="1900" dirty="0">
              <a:solidFill>
                <a:srgbClr val="000000"/>
              </a:solidFill>
              <a:ea typeface="ヒラギノ角ゴ Pro W3" pitchFamily="116" charset="-128"/>
              <a:cs typeface="Arial" panose="020B0604020202020204" pitchFamily="34" charset="0"/>
            </a:endParaRPr>
          </a:p>
          <a:p>
            <a:pPr marL="285750" indent="-285750">
              <a:lnSpc>
                <a:spcPct val="100000"/>
              </a:lnSpc>
              <a:spcBef>
                <a:spcPct val="0"/>
              </a:spcBef>
              <a:buClrTx/>
              <a:buSzTx/>
              <a:buFont typeface="Arial" panose="020B0604020202020204" pitchFamily="34" charset="0"/>
              <a:buChar char="•"/>
              <a:defRPr/>
            </a:pPr>
            <a:r>
              <a:rPr lang="en-ZA" altLang="en-US" sz="1900" dirty="0">
                <a:solidFill>
                  <a:srgbClr val="000000"/>
                </a:solidFill>
                <a:ea typeface="ヒラギノ角ゴ Pro W3" pitchFamily="116" charset="-128"/>
                <a:cs typeface="Arial" panose="020B0604020202020204" pitchFamily="34" charset="0"/>
              </a:rPr>
              <a:t>Climate change fuelled heat-stress is a major risk this summer: in terms of human health, crops and water losses via enhanced evaporation.</a:t>
            </a:r>
            <a:endParaRPr lang="en-ZA" altLang="en-US" sz="1900" dirty="0">
              <a:solidFill>
                <a:srgbClr val="000000"/>
              </a:solidFill>
              <a:ea typeface="ヒラギノ角ゴ Pro W3" pitchFamily="116" charset="-128"/>
            </a:endParaRPr>
          </a:p>
        </p:txBody>
      </p:sp>
      <p:sp>
        <p:nvSpPr>
          <p:cNvPr id="4" name="Title 1">
            <a:extLst>
              <a:ext uri="{FF2B5EF4-FFF2-40B4-BE49-F238E27FC236}">
                <a16:creationId xmlns:a16="http://schemas.microsoft.com/office/drawing/2014/main" id="{487CAF7B-5119-02AD-E879-AA8C7402AAD7}"/>
              </a:ext>
            </a:extLst>
          </p:cNvPr>
          <p:cNvSpPr txBox="1">
            <a:spLocks/>
          </p:cNvSpPr>
          <p:nvPr/>
        </p:nvSpPr>
        <p:spPr>
          <a:xfrm>
            <a:off x="7432702" y="6259083"/>
            <a:ext cx="4653379" cy="553180"/>
          </a:xfrm>
          <a:prstGeom prst="rect">
            <a:avLst/>
          </a:prstGeom>
          <a:ln>
            <a:solidFill>
              <a:srgbClr val="00000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ZA" sz="1400" b="0" i="0" u="none" strike="noStrike" kern="1200" cap="none" spc="0" normalizeH="0" baseline="0" noProof="0" dirty="0">
                <a:ln>
                  <a:noFill/>
                </a:ln>
                <a:solidFill>
                  <a:sysClr val="windowText" lastClr="000000"/>
                </a:solidFill>
                <a:effectLst/>
                <a:uLnTx/>
                <a:uFillTx/>
                <a:latin typeface="Aptos Display" panose="02110004020202020204"/>
                <a:ea typeface="+mj-ea"/>
              </a:rPr>
              <a:t>Figure: Observed maximum temperature anomalies (°C) during the summer half-year in southern Africa for different El Niño events.</a:t>
            </a:r>
            <a:endParaRPr kumimoji="0" lang="en-001" sz="1400" b="0" i="0" u="none" strike="noStrike" kern="1200" cap="none" spc="0" normalizeH="0" baseline="0" noProof="0" dirty="0">
              <a:ln>
                <a:noFill/>
              </a:ln>
              <a:solidFill>
                <a:sysClr val="windowText" lastClr="000000"/>
              </a:solidFill>
              <a:effectLst/>
              <a:uLnTx/>
              <a:uFillTx/>
              <a:latin typeface="Aptos Display" panose="02110004020202020204"/>
              <a:ea typeface="+mj-ea"/>
            </a:endParaRPr>
          </a:p>
        </p:txBody>
      </p:sp>
    </p:spTree>
    <p:extLst>
      <p:ext uri="{BB962C8B-B14F-4D97-AF65-F5344CB8AC3E}">
        <p14:creationId xmlns:p14="http://schemas.microsoft.com/office/powerpoint/2010/main" val="1085402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7E1C1-9207-05C4-DEE4-402E70D46C81}"/>
            </a:ext>
          </a:extLst>
        </p:cNvPr>
        <p:cNvGrpSpPr/>
        <p:nvPr/>
      </p:nvGrpSpPr>
      <p:grpSpPr>
        <a:xfrm>
          <a:off x="0" y="0"/>
          <a:ext cx="0" cy="0"/>
          <a:chOff x="0" y="0"/>
          <a:chExt cx="0" cy="0"/>
        </a:xfrm>
      </p:grpSpPr>
      <p:sp>
        <p:nvSpPr>
          <p:cNvPr id="74" name="Rectangle 4">
            <a:extLst>
              <a:ext uri="{FF2B5EF4-FFF2-40B4-BE49-F238E27FC236}">
                <a16:creationId xmlns:a16="http://schemas.microsoft.com/office/drawing/2014/main" id="{0CF0FB41-00B3-D47B-3302-DEAEC66BB11C}"/>
              </a:ext>
            </a:extLst>
          </p:cNvPr>
          <p:cNvSpPr/>
          <p:nvPr/>
        </p:nvSpPr>
        <p:spPr>
          <a:xfrm>
            <a:off x="47131" y="39491"/>
            <a:ext cx="10879206" cy="567951"/>
          </a:xfrm>
          <a:prstGeom prst="rect">
            <a:avLst/>
          </a:prstGeom>
          <a:solidFill>
            <a:srgbClr val="0367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14772" rtl="0" eaLnBrk="1" fontAlgn="auto" latinLnBrk="0" hangingPunct="1">
              <a:lnSpc>
                <a:spcPct val="100000"/>
              </a:lnSpc>
              <a:spcBef>
                <a:spcPts val="0"/>
              </a:spcBef>
              <a:spcAft>
                <a:spcPts val="0"/>
              </a:spcAft>
              <a:buClrTx/>
              <a:buSzTx/>
              <a:buFontTx/>
              <a:buNone/>
              <a:tabLst/>
              <a:defRPr/>
            </a:pPr>
            <a:r>
              <a:rPr kumimoji="0" lang="en-ZA" sz="2177"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A super El Niño in 2026/27 – drought in southern Africa?</a:t>
            </a:r>
            <a:endParaRPr kumimoji="0" lang="en-ZA" sz="2177"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53FF4B0E-C679-8CE1-8EE4-A21B2AB386FE}"/>
              </a:ext>
            </a:extLst>
          </p:cNvPr>
          <p:cNvSpPr txBox="1"/>
          <p:nvPr/>
        </p:nvSpPr>
        <p:spPr>
          <a:xfrm>
            <a:off x="6442841" y="878242"/>
            <a:ext cx="5665826" cy="5847755"/>
          </a:xfrm>
          <a:prstGeom prst="rect">
            <a:avLst/>
          </a:prstGeom>
          <a:noFill/>
        </p:spPr>
        <p:txBody>
          <a:bodyPr wrap="square" rtlCol="0">
            <a:spAutoFit/>
          </a:bodyPr>
          <a:lstStyle/>
          <a:p>
            <a:pPr marL="380990" marR="0" lvl="0" indent="-38099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1700" b="0" i="0" u="none" strike="noStrike" kern="1200" cap="none" spc="0" normalizeH="0" baseline="0" noProof="0" dirty="0">
                <a:ln>
                  <a:noFill/>
                </a:ln>
                <a:solidFill>
                  <a:srgbClr val="2A2A2A"/>
                </a:solidFill>
                <a:effectLst/>
                <a:uLnTx/>
                <a:uFillTx/>
                <a:latin typeface="Arial"/>
                <a:ea typeface="+mn-ea"/>
                <a:cs typeface="+mn-cs"/>
              </a:rPr>
              <a:t>IRI ensemble shows high probabilities of below normal rainfall in southern Africa.</a:t>
            </a:r>
          </a:p>
          <a:p>
            <a:pPr marL="380990" marR="0" lvl="0" indent="-38099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1700" b="0" i="0" u="none" strike="noStrike" kern="1200" cap="none" spc="0" normalizeH="0" baseline="0" noProof="0" dirty="0">
                <a:ln>
                  <a:noFill/>
                </a:ln>
                <a:solidFill>
                  <a:srgbClr val="2A2A2A"/>
                </a:solidFill>
                <a:effectLst/>
                <a:uLnTx/>
                <a:uFillTx/>
                <a:latin typeface="Arial"/>
                <a:ea typeface="+mn-ea"/>
                <a:cs typeface="+mn-cs"/>
              </a:rPr>
              <a:t>Drought in southern Africa may be severe, with unprecedented heatwaves and record-breaking temperatures.</a:t>
            </a:r>
          </a:p>
          <a:p>
            <a:pPr marL="380990" marR="0" lvl="0" indent="-38099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700" dirty="0">
                <a:solidFill>
                  <a:srgbClr val="2A2A2A"/>
                </a:solidFill>
                <a:latin typeface="Arial"/>
              </a:rPr>
              <a:t>2026/27 maize crop may be ~40% less compared to normal years.</a:t>
            </a:r>
            <a:endParaRPr kumimoji="0" lang="en-ZA" sz="1700" b="0" i="0" u="none" strike="noStrike" kern="1200" cap="none" spc="0" normalizeH="0" baseline="0" noProof="0" dirty="0">
              <a:ln>
                <a:noFill/>
              </a:ln>
              <a:solidFill>
                <a:srgbClr val="2A2A2A"/>
              </a:solidFill>
              <a:effectLst/>
              <a:uLnTx/>
              <a:uFillTx/>
              <a:latin typeface="Arial"/>
              <a:ea typeface="+mn-ea"/>
              <a:cs typeface="+mn-cs"/>
            </a:endParaRPr>
          </a:p>
          <a:p>
            <a:pPr marL="380990" marR="0" lvl="0" indent="-38099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1700" b="0" i="0" u="none" strike="noStrike" kern="1200" cap="none" spc="0" normalizeH="0" baseline="0" noProof="0" dirty="0">
                <a:ln>
                  <a:noFill/>
                </a:ln>
                <a:solidFill>
                  <a:srgbClr val="2A2A2A"/>
                </a:solidFill>
                <a:effectLst/>
                <a:uLnTx/>
                <a:uFillTx/>
                <a:latin typeface="Arial"/>
                <a:ea typeface="+mn-ea"/>
                <a:cs typeface="+mn-cs"/>
              </a:rPr>
              <a:t>Based on 2015/16 El Nino impact, the IVRS may lose 30-50% of its current water storage over the following year.</a:t>
            </a:r>
          </a:p>
          <a:p>
            <a:pPr marL="380990" marR="0" lvl="0" indent="-38099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1700" b="0" i="0" u="none" strike="noStrike" kern="1200" cap="none" spc="0" normalizeH="0" baseline="0" noProof="0" dirty="0">
                <a:ln>
                  <a:noFill/>
                </a:ln>
                <a:solidFill>
                  <a:srgbClr val="2A2A2A"/>
                </a:solidFill>
                <a:effectLst/>
                <a:uLnTx/>
                <a:uFillTx/>
                <a:latin typeface="Arial"/>
                <a:ea typeface="+mn-ea"/>
                <a:cs typeface="+mn-cs"/>
              </a:rPr>
              <a:t>A key risk is high water demand in Gauteng, which in combination with water infrastructure and electricity provision issues may result in frequent water shortages/outages. </a:t>
            </a:r>
          </a:p>
          <a:p>
            <a:pPr marL="380990" marR="0" lvl="0" indent="-38099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1700" b="0" i="0" u="none" strike="noStrike" kern="1200" cap="none" spc="0" normalizeH="0" baseline="0" noProof="0" dirty="0">
                <a:ln>
                  <a:noFill/>
                </a:ln>
                <a:solidFill>
                  <a:srgbClr val="2A2A2A"/>
                </a:solidFill>
                <a:effectLst/>
                <a:uLnTx/>
                <a:uFillTx/>
                <a:latin typeface="Arial"/>
                <a:ea typeface="+mn-ea"/>
                <a:cs typeface="+mn-cs"/>
              </a:rPr>
              <a:t>The el</a:t>
            </a:r>
            <a:r>
              <a:rPr kumimoji="0" lang="en-ZA" sz="1700" b="0" i="0" u="none" strike="noStrike" kern="1200" cap="none" spc="0" normalizeH="0" baseline="0" noProof="0" dirty="0" err="1">
                <a:ln>
                  <a:noFill/>
                </a:ln>
                <a:solidFill>
                  <a:srgbClr val="2A2A2A"/>
                </a:solidFill>
                <a:effectLst/>
                <a:uLnTx/>
                <a:uFillTx/>
                <a:latin typeface="Arial"/>
                <a:ea typeface="+mn-ea"/>
                <a:cs typeface="+mn-cs"/>
              </a:rPr>
              <a:t>derly</a:t>
            </a:r>
            <a:r>
              <a:rPr kumimoji="0" lang="en-ZA" sz="1700" b="0" i="0" u="none" strike="noStrike" kern="1200" cap="none" spc="0" normalizeH="0" baseline="0" noProof="0" dirty="0">
                <a:ln>
                  <a:noFill/>
                </a:ln>
                <a:solidFill>
                  <a:srgbClr val="2A2A2A"/>
                </a:solidFill>
                <a:effectLst/>
                <a:uLnTx/>
                <a:uFillTx/>
                <a:latin typeface="Arial"/>
                <a:ea typeface="+mn-ea"/>
                <a:cs typeface="+mn-cs"/>
              </a:rPr>
              <a:t>, people with co-morbidities and pregnant women, especially when living in informal housing, will be at risk.</a:t>
            </a:r>
          </a:p>
          <a:p>
            <a:pPr marL="380990" marR="0" lvl="0" indent="-38099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1700" b="0" i="0" u="none" strike="noStrike" kern="1200" cap="none" spc="0" normalizeH="0" baseline="0" noProof="0" dirty="0">
                <a:ln>
                  <a:noFill/>
                </a:ln>
                <a:solidFill>
                  <a:srgbClr val="2A2A2A"/>
                </a:solidFill>
                <a:effectLst/>
                <a:uLnTx/>
                <a:uFillTx/>
                <a:latin typeface="Arial"/>
                <a:ea typeface="+mn-ea"/>
                <a:cs typeface="+mn-cs"/>
              </a:rPr>
              <a:t>The municipal water truck and water tanks may be a lifesaving intervention.</a:t>
            </a:r>
          </a:p>
          <a:p>
            <a:pPr marL="380990" marR="0" lvl="0" indent="-38099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1700" b="0" i="0" u="none" strike="noStrike" kern="1200" cap="none" spc="0" normalizeH="0" baseline="0" noProof="0" dirty="0">
                <a:ln>
                  <a:noFill/>
                </a:ln>
                <a:solidFill>
                  <a:srgbClr val="2A2A2A"/>
                </a:solidFill>
                <a:effectLst/>
                <a:uLnTx/>
                <a:uFillTx/>
                <a:latin typeface="Arial"/>
                <a:ea typeface="+mn-ea"/>
                <a:cs typeface="+mn-cs"/>
              </a:rPr>
              <a:t>Heat waves can be skilfully predicted at a lead time of a weak, and this may help with water provision planning.</a:t>
            </a:r>
          </a:p>
        </p:txBody>
      </p:sp>
      <p:pic>
        <p:nvPicPr>
          <p:cNvPr id="4" name="Picture 3">
            <a:extLst>
              <a:ext uri="{FF2B5EF4-FFF2-40B4-BE49-F238E27FC236}">
                <a16:creationId xmlns:a16="http://schemas.microsoft.com/office/drawing/2014/main" id="{4C44347F-CEC1-F5D1-CA06-2156275E18E1}"/>
              </a:ext>
            </a:extLst>
          </p:cNvPr>
          <p:cNvPicPr>
            <a:picLocks noChangeAspect="1"/>
          </p:cNvPicPr>
          <p:nvPr/>
        </p:nvPicPr>
        <p:blipFill>
          <a:blip r:embed="rId3"/>
          <a:stretch>
            <a:fillRect/>
          </a:stretch>
        </p:blipFill>
        <p:spPr>
          <a:xfrm>
            <a:off x="904761" y="747295"/>
            <a:ext cx="5301135" cy="5978702"/>
          </a:xfrm>
          <a:prstGeom prst="rect">
            <a:avLst/>
          </a:prstGeom>
        </p:spPr>
      </p:pic>
    </p:spTree>
    <p:extLst>
      <p:ext uri="{BB962C8B-B14F-4D97-AF65-F5344CB8AC3E}">
        <p14:creationId xmlns:p14="http://schemas.microsoft.com/office/powerpoint/2010/main" val="1670216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EEF9F4"/>
        </a:solidFill>
        <a:effectLst/>
      </p:bgPr>
    </p:bg>
    <p:spTree>
      <p:nvGrpSpPr>
        <p:cNvPr id="1" name="">
          <a:extLst>
            <a:ext uri="{FF2B5EF4-FFF2-40B4-BE49-F238E27FC236}">
              <a16:creationId xmlns:a16="http://schemas.microsoft.com/office/drawing/2014/main" id="{F53031A9-7376-21E3-2079-05695D54E91D}"/>
            </a:ext>
          </a:extLst>
        </p:cNvPr>
        <p:cNvGrpSpPr/>
        <p:nvPr/>
      </p:nvGrpSpPr>
      <p:grpSpPr>
        <a:xfrm>
          <a:off x="0" y="0"/>
          <a:ext cx="0" cy="0"/>
          <a:chOff x="0" y="0"/>
          <a:chExt cx="0" cy="0"/>
        </a:xfrm>
      </p:grpSpPr>
      <p:sp>
        <p:nvSpPr>
          <p:cNvPr id="159746" name="Rectangle 2">
            <a:extLst>
              <a:ext uri="{FF2B5EF4-FFF2-40B4-BE49-F238E27FC236}">
                <a16:creationId xmlns:a16="http://schemas.microsoft.com/office/drawing/2014/main" id="{A35DF38B-811F-FC54-0087-929650A0FCF6}"/>
              </a:ext>
            </a:extLst>
          </p:cNvPr>
          <p:cNvSpPr>
            <a:spLocks noChangeArrowheads="1"/>
          </p:cNvSpPr>
          <p:nvPr/>
        </p:nvSpPr>
        <p:spPr bwMode="auto">
          <a:xfrm>
            <a:off x="6523038" y="2844800"/>
            <a:ext cx="1841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lnSpc>
                <a:spcPts val="2013"/>
              </a:lnSpc>
              <a:spcBef>
                <a:spcPts val="500"/>
              </a:spcBef>
              <a:buClr>
                <a:srgbClr val="000000"/>
              </a:buClr>
              <a:buSzPct val="100000"/>
              <a:buFont typeface="Times New Roman" panose="02020603050405020304" pitchFamily="18" charset="0"/>
              <a:defRPr sz="2000">
                <a:solidFill>
                  <a:srgbClr val="012D50"/>
                </a:solidFill>
                <a:latin typeface="Arial" panose="020B0604020202020204" pitchFamily="34" charset="0"/>
                <a:cs typeface="DejaVu Sans" pitchFamily="34" charset="0"/>
              </a:defRPr>
            </a:lvl1pPr>
            <a:lvl2pPr marL="742950" indent="-285750" defTabSz="449263">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2pPr>
            <a:lvl3pPr marL="1143000" indent="-228600" defTabSz="449263">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3pPr>
            <a:lvl4pPr marL="1600200" indent="-228600" defTabSz="449263">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4pPr>
            <a:lvl5pPr marL="2057400" indent="-228600" defTabSz="449263">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5pPr>
            <a:lvl6pPr marL="25146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6pPr>
            <a:lvl7pPr marL="29718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7pPr>
            <a:lvl8pPr marL="34290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8pPr>
            <a:lvl9pPr marL="38862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endParaRPr kumimoji="0" lang="en-US" altLang="en-US" sz="2400" b="0" i="0" u="none" strike="noStrike" kern="1200" cap="none" spc="0" normalizeH="0" baseline="0" noProof="0">
              <a:ln>
                <a:noFill/>
              </a:ln>
              <a:solidFill>
                <a:srgbClr val="FFFFFF"/>
              </a:solidFill>
              <a:effectLst/>
              <a:uLnTx/>
              <a:uFillTx/>
              <a:latin typeface="Arial" panose="020B0604020202020204" pitchFamily="34" charset="0"/>
              <a:ea typeface="ヒラギノ角ゴ Pro W3" pitchFamily="116" charset="-128"/>
            </a:endParaRPr>
          </a:p>
        </p:txBody>
      </p:sp>
      <p:sp>
        <p:nvSpPr>
          <p:cNvPr id="9" name="TextBox 8">
            <a:extLst>
              <a:ext uri="{FF2B5EF4-FFF2-40B4-BE49-F238E27FC236}">
                <a16:creationId xmlns:a16="http://schemas.microsoft.com/office/drawing/2014/main" id="{D2B4AAA5-152B-3257-B6A0-1FC96758EF6F}"/>
              </a:ext>
            </a:extLst>
          </p:cNvPr>
          <p:cNvSpPr txBox="1"/>
          <p:nvPr/>
        </p:nvSpPr>
        <p:spPr>
          <a:xfrm>
            <a:off x="85197" y="272264"/>
            <a:ext cx="12021606"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000" b="1" i="0" u="none" strike="noStrike" kern="1200" cap="none" spc="0" normalizeH="0" baseline="0" noProof="0" dirty="0">
                <a:ln>
                  <a:noFill/>
                </a:ln>
                <a:solidFill>
                  <a:srgbClr val="000000"/>
                </a:solidFill>
                <a:effectLst/>
                <a:uLnTx/>
                <a:uFillTx/>
                <a:latin typeface="Arial"/>
                <a:ea typeface="+mn-ea"/>
              </a:rPr>
              <a:t>Will the summer of 2026/27 be the warmest on record in southern Africa?</a:t>
            </a:r>
          </a:p>
        </p:txBody>
      </p:sp>
      <p:sp>
        <p:nvSpPr>
          <p:cNvPr id="12" name="Inhaltsplatzhalter 5">
            <a:extLst>
              <a:ext uri="{FF2B5EF4-FFF2-40B4-BE49-F238E27FC236}">
                <a16:creationId xmlns:a16="http://schemas.microsoft.com/office/drawing/2014/main" id="{2E636595-359B-B410-B3E2-317B394E78BE}"/>
              </a:ext>
            </a:extLst>
          </p:cNvPr>
          <p:cNvSpPr txBox="1">
            <a:spLocks/>
          </p:cNvSpPr>
          <p:nvPr/>
        </p:nvSpPr>
        <p:spPr>
          <a:xfrm>
            <a:off x="148995" y="1170832"/>
            <a:ext cx="4745589" cy="5583863"/>
          </a:xfrm>
          <a:prstGeom prst="rect">
            <a:avLst/>
          </a:prstGeom>
        </p:spPr>
        <p:txBody>
          <a:bodyPr vert="horz" lIns="0" tIns="0" rIns="0" bIns="0" rtlCol="0">
            <a:noAutofit/>
          </a:bodyPr>
          <a:lstStyle>
            <a:lvl1pPr marL="0" indent="0" algn="l" defTabSz="1219170" rtl="0" eaLnBrk="1" latinLnBrk="0" hangingPunct="1">
              <a:spcBef>
                <a:spcPct val="20000"/>
              </a:spcBef>
              <a:buFontTx/>
              <a:buNone/>
              <a:defRPr sz="2933" kern="1200">
                <a:solidFill>
                  <a:schemeClr val="tx1"/>
                </a:solidFill>
                <a:latin typeface="Roboto Condensed" pitchFamily="2" charset="0"/>
                <a:ea typeface="Roboto Condensed" pitchFamily="2" charset="0"/>
                <a:cs typeface="+mn-cs"/>
              </a:defRPr>
            </a:lvl1pPr>
            <a:lvl2pPr marL="575986" indent="-287993" algn="l" defTabSz="1219170" rtl="0" eaLnBrk="1" latinLnBrk="0" hangingPunct="1">
              <a:spcBef>
                <a:spcPct val="20000"/>
              </a:spcBef>
              <a:buClr>
                <a:schemeClr val="accent1"/>
              </a:buClr>
              <a:buFont typeface="Arial" pitchFamily="34" charset="0"/>
              <a:buChar char="•"/>
              <a:defRPr sz="2667" kern="1200">
                <a:solidFill>
                  <a:schemeClr val="tx1"/>
                </a:solidFill>
                <a:latin typeface="Roboto Condensed" pitchFamily="2" charset="0"/>
                <a:ea typeface="Roboto Condensed" pitchFamily="2" charset="0"/>
                <a:cs typeface="+mn-cs"/>
              </a:defRPr>
            </a:lvl2pPr>
            <a:lvl3pPr marL="911977" indent="-287993" algn="l" defTabSz="1219170" rtl="0" eaLnBrk="1" latinLnBrk="0" hangingPunct="1">
              <a:spcBef>
                <a:spcPct val="20000"/>
              </a:spcBef>
              <a:buClr>
                <a:schemeClr val="accent3"/>
              </a:buClr>
              <a:buFont typeface="Arial" pitchFamily="34" charset="0"/>
              <a:buChar char="•"/>
              <a:defRPr sz="2400" kern="1200">
                <a:solidFill>
                  <a:schemeClr val="tx1"/>
                </a:solidFill>
                <a:latin typeface="Roboto Condensed" pitchFamily="2" charset="0"/>
                <a:ea typeface="Roboto Condensed" pitchFamily="2" charset="0"/>
                <a:cs typeface="+mn-cs"/>
              </a:defRPr>
            </a:lvl3pPr>
            <a:lvl4pPr marL="1828754" indent="0" algn="l" defTabSz="1219170" rtl="0" eaLnBrk="1" latinLnBrk="0" hangingPunct="1">
              <a:spcBef>
                <a:spcPct val="20000"/>
              </a:spcBef>
              <a:buFontTx/>
              <a:buNone/>
              <a:defRPr sz="2133" kern="1200">
                <a:solidFill>
                  <a:schemeClr val="tx1"/>
                </a:solidFill>
                <a:latin typeface="Roboto Condensed" pitchFamily="2" charset="0"/>
                <a:ea typeface="Roboto Condensed" pitchFamily="2" charset="0"/>
                <a:cs typeface="+mn-cs"/>
              </a:defRPr>
            </a:lvl4pPr>
            <a:lvl5pPr marL="2438339" indent="0" algn="l" defTabSz="1219170" rtl="0" eaLnBrk="1" latinLnBrk="0" hangingPunct="1">
              <a:spcBef>
                <a:spcPct val="20000"/>
              </a:spcBef>
              <a:buFont typeface="Arial" panose="020B0604020202020204" pitchFamily="34" charset="0"/>
              <a:buNone/>
              <a:defRPr sz="2133" kern="1200">
                <a:solidFill>
                  <a:schemeClr val="tx1"/>
                </a:solidFill>
                <a:latin typeface="Roboto Condensed" pitchFamily="2" charset="0"/>
                <a:ea typeface="Roboto Condensed" pitchFamily="2" charset="0"/>
                <a:cs typeface="+mn-cs"/>
              </a:defRPr>
            </a:lvl5pPr>
            <a:lvl6pPr marL="3352716" indent="-304792" algn="l" defTabSz="1219170" rtl="0" eaLnBrk="1" latinLnBrk="0" hangingPunct="1">
              <a:spcBef>
                <a:spcPct val="20000"/>
              </a:spcBef>
              <a:buFont typeface="Arial" panose="020B0604020202020204" pitchFamily="34" charset="0"/>
              <a:buChar char="•"/>
              <a:defRPr sz="2133"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133"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133"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133"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1800"/>
              </a:spcAft>
              <a:buClr>
                <a:srgbClr val="B2D1E6"/>
              </a:buClr>
              <a:buSzTx/>
              <a:buFontTx/>
              <a:buNone/>
              <a:tabLst/>
              <a:defRPr/>
            </a:pPr>
            <a:r>
              <a:rPr kumimoji="0" lang="en-ZA" sz="2000" b="0" i="0" u="none" strike="noStrike" kern="1200" cap="none" spc="0" normalizeH="0" baseline="0" noProof="0" dirty="0">
                <a:ln>
                  <a:noFill/>
                </a:ln>
                <a:solidFill>
                  <a:srgbClr val="000000"/>
                </a:solidFill>
                <a:effectLst/>
                <a:uLnTx/>
                <a:uFillTx/>
                <a:latin typeface="Arial"/>
                <a:ea typeface="Roboto Condensed" pitchFamily="2" charset="0"/>
              </a:rPr>
              <a:t>The summer of 2026 brought record-breaking temperatures and unprecedented heat waves to Europe and the UK. </a:t>
            </a:r>
          </a:p>
          <a:p>
            <a:pPr marL="0" marR="0" lvl="0" indent="0" algn="l" defTabSz="1219170" rtl="0" eaLnBrk="1" fontAlgn="auto" latinLnBrk="0" hangingPunct="1">
              <a:lnSpc>
                <a:spcPct val="100000"/>
              </a:lnSpc>
              <a:spcBef>
                <a:spcPct val="20000"/>
              </a:spcBef>
              <a:spcAft>
                <a:spcPts val="1800"/>
              </a:spcAft>
              <a:buClr>
                <a:srgbClr val="B2D1E6"/>
              </a:buClr>
              <a:buSzTx/>
              <a:buFontTx/>
              <a:buNone/>
              <a:tabLst/>
              <a:defRPr/>
            </a:pPr>
            <a:r>
              <a:rPr kumimoji="0" lang="en-ZA" sz="2000" b="0" i="0" u="none" strike="noStrike" kern="1200" cap="none" spc="0" normalizeH="0" baseline="0" noProof="0" dirty="0">
                <a:ln>
                  <a:noFill/>
                </a:ln>
                <a:solidFill>
                  <a:srgbClr val="000000"/>
                </a:solidFill>
                <a:effectLst/>
                <a:uLnTx/>
                <a:uFillTx/>
                <a:latin typeface="Arial"/>
                <a:ea typeface="Roboto Condensed" pitchFamily="2" charset="0"/>
                <a:cs typeface="+mn-cs"/>
              </a:rPr>
              <a:t>Excess deaths in Europe during the summer of 2026 is ~ 35 000, attributed to excessive heat stress during a summer of unprecedented heat waves.</a:t>
            </a:r>
          </a:p>
          <a:p>
            <a:pPr marL="0" marR="0" lvl="0" indent="0" algn="l" defTabSz="1219170" rtl="0" eaLnBrk="1" fontAlgn="auto" latinLnBrk="0" hangingPunct="1">
              <a:lnSpc>
                <a:spcPct val="100000"/>
              </a:lnSpc>
              <a:spcBef>
                <a:spcPct val="20000"/>
              </a:spcBef>
              <a:spcAft>
                <a:spcPts val="1800"/>
              </a:spcAft>
              <a:buClr>
                <a:srgbClr val="B2D1E6"/>
              </a:buClr>
              <a:buSzTx/>
              <a:buFontTx/>
              <a:buNone/>
              <a:tabLst/>
              <a:defRPr/>
            </a:pPr>
            <a:r>
              <a:rPr kumimoji="0" lang="en-ZA" sz="2000" b="0" i="0" u="none" strike="noStrike" kern="1200" cap="none" spc="0" normalizeH="0" baseline="0" noProof="0" dirty="0">
                <a:ln>
                  <a:noFill/>
                </a:ln>
                <a:solidFill>
                  <a:srgbClr val="000000"/>
                </a:solidFill>
                <a:effectLst/>
                <a:uLnTx/>
                <a:uFillTx/>
                <a:latin typeface="Arial"/>
                <a:ea typeface="Roboto Condensed" pitchFamily="2" charset="0"/>
                <a:cs typeface="+mn-cs"/>
              </a:rPr>
              <a:t>If El Ni</a:t>
            </a:r>
            <a:r>
              <a:rPr kumimoji="0" lang="en-ZA" sz="2000" b="0" i="0" u="none" strike="noStrike" kern="1200" cap="none" spc="0" normalizeH="0" baseline="0" noProof="0" dirty="0">
                <a:ln>
                  <a:noFill/>
                </a:ln>
                <a:solidFill>
                  <a:srgbClr val="000000"/>
                </a:solidFill>
                <a:effectLst/>
                <a:uLnTx/>
                <a:uFillTx/>
                <a:latin typeface="Arial" panose="020B0604020202020204" pitchFamily="34" charset="0"/>
                <a:ea typeface="Roboto Condensed" pitchFamily="2" charset="0"/>
                <a:cs typeface="Arial" panose="020B0604020202020204" pitchFamily="34" charset="0"/>
              </a:rPr>
              <a:t>ño brings the likely signal of below normal rainfall to southern Africa, the summer will likely be the warmest on record, with unprecedented heat waves.</a:t>
            </a:r>
          </a:p>
          <a:p>
            <a:pPr marL="0" marR="0" lvl="0" indent="0" algn="l" defTabSz="1219170" rtl="0" eaLnBrk="1" fontAlgn="auto" latinLnBrk="0" hangingPunct="1">
              <a:lnSpc>
                <a:spcPct val="100000"/>
              </a:lnSpc>
              <a:spcBef>
                <a:spcPct val="20000"/>
              </a:spcBef>
              <a:spcAft>
                <a:spcPts val="1800"/>
              </a:spcAft>
              <a:buClr>
                <a:srgbClr val="B2D1E6"/>
              </a:buClr>
              <a:buSzTx/>
              <a:buFontTx/>
              <a:buNone/>
              <a:tabLst/>
              <a:defRPr/>
            </a:pPr>
            <a:r>
              <a:rPr kumimoji="0" lang="en-ZA" sz="2000" b="0" i="0" u="none" strike="noStrike" kern="1200" cap="none" spc="0" normalizeH="0" baseline="0" noProof="0" dirty="0">
                <a:ln>
                  <a:noFill/>
                </a:ln>
                <a:solidFill>
                  <a:srgbClr val="000000"/>
                </a:solidFill>
                <a:effectLst/>
                <a:uLnTx/>
                <a:uFillTx/>
                <a:latin typeface="Arial" panose="020B0604020202020204" pitchFamily="34" charset="0"/>
                <a:ea typeface="Roboto Condensed" pitchFamily="2" charset="0"/>
                <a:cs typeface="Arial" panose="020B0604020202020204" pitchFamily="34" charset="0"/>
              </a:rPr>
              <a:t>South Africa has an immense vulnerability to extreme heat, due to millions of people living in informal housing.</a:t>
            </a:r>
          </a:p>
          <a:p>
            <a:pPr marL="0" marR="0" lvl="0" indent="0" algn="l" defTabSz="1219170" rtl="0" eaLnBrk="1" fontAlgn="auto" latinLnBrk="0" hangingPunct="1">
              <a:lnSpc>
                <a:spcPct val="100000"/>
              </a:lnSpc>
              <a:spcBef>
                <a:spcPct val="20000"/>
              </a:spcBef>
              <a:spcAft>
                <a:spcPts val="1800"/>
              </a:spcAft>
              <a:buClr>
                <a:srgbClr val="B2D1E6"/>
              </a:buClr>
              <a:buSzTx/>
              <a:buFontTx/>
              <a:buNone/>
              <a:tabLst/>
              <a:defRPr/>
            </a:pPr>
            <a:endParaRPr kumimoji="0" lang="en-ZA" sz="2000" b="0" i="0" u="none" strike="noStrike" kern="1200" cap="none" spc="0" normalizeH="0" baseline="0" noProof="0" dirty="0">
              <a:ln>
                <a:noFill/>
              </a:ln>
              <a:solidFill>
                <a:srgbClr val="000000"/>
              </a:solidFill>
              <a:effectLst/>
              <a:uLnTx/>
              <a:uFillTx/>
              <a:latin typeface="Arial" panose="020B0604020202020204" pitchFamily="34" charset="0"/>
              <a:ea typeface="Roboto Condensed" pitchFamily="2" charset="0"/>
              <a:cs typeface="Arial" panose="020B0604020202020204" pitchFamily="34" charset="0"/>
            </a:endParaRPr>
          </a:p>
          <a:p>
            <a:pPr marL="0" marR="0" lvl="0" indent="0" algn="l" defTabSz="1219170" rtl="0" eaLnBrk="1" fontAlgn="auto" latinLnBrk="0" hangingPunct="1">
              <a:lnSpc>
                <a:spcPct val="100000"/>
              </a:lnSpc>
              <a:spcBef>
                <a:spcPct val="20000"/>
              </a:spcBef>
              <a:spcAft>
                <a:spcPts val="1800"/>
              </a:spcAft>
              <a:buClr>
                <a:srgbClr val="B2D1E6"/>
              </a:buClr>
              <a:buSzTx/>
              <a:buFontTx/>
              <a:buNone/>
              <a:tabLst/>
              <a:defRPr/>
            </a:pPr>
            <a:endParaRPr kumimoji="0" lang="en-ZA" sz="2000" b="0" i="0" u="none" strike="noStrike" kern="1200" cap="none" spc="0" normalizeH="0" baseline="0" noProof="0" dirty="0">
              <a:ln>
                <a:noFill/>
              </a:ln>
              <a:solidFill>
                <a:srgbClr val="000000"/>
              </a:solidFill>
              <a:effectLst/>
              <a:uLnTx/>
              <a:uFillTx/>
              <a:latin typeface="Arial" panose="020B0604020202020204" pitchFamily="34" charset="0"/>
              <a:ea typeface="Roboto Condensed" pitchFamily="2" charset="0"/>
              <a:cs typeface="Arial" panose="020B0604020202020204" pitchFamily="34" charset="0"/>
            </a:endParaRPr>
          </a:p>
          <a:p>
            <a:pPr marL="0" marR="0" lvl="0" indent="0" algn="l" defTabSz="1219170" rtl="0" eaLnBrk="1" fontAlgn="auto" latinLnBrk="0" hangingPunct="1">
              <a:lnSpc>
                <a:spcPct val="100000"/>
              </a:lnSpc>
              <a:spcBef>
                <a:spcPct val="20000"/>
              </a:spcBef>
              <a:spcAft>
                <a:spcPts val="1800"/>
              </a:spcAft>
              <a:buClr>
                <a:srgbClr val="B2D1E6"/>
              </a:buClr>
              <a:buSzTx/>
              <a:buFontTx/>
              <a:buNone/>
              <a:tabLst/>
              <a:defRPr/>
            </a:pPr>
            <a:endParaRPr kumimoji="0" lang="en-ZA" sz="2000" b="0" i="0" u="none" strike="noStrike" kern="1200" cap="none" spc="0" normalizeH="0" baseline="0" noProof="0" dirty="0">
              <a:ln>
                <a:noFill/>
              </a:ln>
              <a:solidFill>
                <a:srgbClr val="000000"/>
              </a:solidFill>
              <a:effectLst/>
              <a:uLnTx/>
              <a:uFillTx/>
              <a:latin typeface="Arial" panose="020B0604020202020204" pitchFamily="34" charset="0"/>
              <a:ea typeface="Roboto Condensed" pitchFamily="2" charset="0"/>
              <a:cs typeface="Arial" panose="020B0604020202020204" pitchFamily="34" charset="0"/>
            </a:endParaRPr>
          </a:p>
          <a:p>
            <a:pPr marL="0" marR="0" lvl="0" indent="0" algn="l" defTabSz="1219170" rtl="0" eaLnBrk="1" fontAlgn="auto" latinLnBrk="0" hangingPunct="1">
              <a:lnSpc>
                <a:spcPct val="100000"/>
              </a:lnSpc>
              <a:spcBef>
                <a:spcPct val="20000"/>
              </a:spcBef>
              <a:spcAft>
                <a:spcPts val="1800"/>
              </a:spcAft>
              <a:buClr>
                <a:srgbClr val="B2D1E6"/>
              </a:buClr>
              <a:buSzTx/>
              <a:buFontTx/>
              <a:buNone/>
              <a:tabLst/>
              <a:defRPr/>
            </a:pPr>
            <a:endParaRPr kumimoji="0" lang="en-ZA" sz="2000" b="0" i="0" u="none" strike="noStrike" kern="1200" cap="none" spc="0" normalizeH="0" baseline="0" noProof="0" dirty="0">
              <a:ln>
                <a:noFill/>
              </a:ln>
              <a:solidFill>
                <a:srgbClr val="000000"/>
              </a:solidFill>
              <a:effectLst/>
              <a:uLnTx/>
              <a:uFillTx/>
              <a:latin typeface="Arial"/>
              <a:ea typeface="Roboto Condensed" pitchFamily="2" charset="0"/>
              <a:cs typeface="+mn-cs"/>
            </a:endParaRPr>
          </a:p>
          <a:p>
            <a:pPr marL="0" marR="0" lvl="0" indent="0" algn="l" defTabSz="1219170" rtl="0" eaLnBrk="1" fontAlgn="auto" latinLnBrk="0" hangingPunct="1">
              <a:lnSpc>
                <a:spcPct val="100000"/>
              </a:lnSpc>
              <a:spcBef>
                <a:spcPct val="20000"/>
              </a:spcBef>
              <a:spcAft>
                <a:spcPts val="1800"/>
              </a:spcAft>
              <a:buClr>
                <a:srgbClr val="B2D1E6"/>
              </a:buClr>
              <a:buSzTx/>
              <a:buFontTx/>
              <a:buNone/>
              <a:tabLst/>
              <a:defRPr/>
            </a:pPr>
            <a:endParaRPr kumimoji="0" lang="en-US" sz="2000" b="0" i="0" u="none" strike="noStrike" kern="1200" cap="none" spc="0" normalizeH="0" baseline="0" noProof="0" dirty="0">
              <a:ln>
                <a:noFill/>
              </a:ln>
              <a:solidFill>
                <a:srgbClr val="000000"/>
              </a:solidFill>
              <a:effectLst/>
              <a:uLnTx/>
              <a:uFillTx/>
              <a:latin typeface="Arial"/>
              <a:ea typeface="Roboto Condensed" pitchFamily="2" charset="0"/>
              <a:cs typeface="+mn-cs"/>
            </a:endParaRPr>
          </a:p>
          <a:p>
            <a:pPr marL="457200" marR="0" lvl="0" indent="-457200" algn="l" defTabSz="1219170" rtl="0" eaLnBrk="1" fontAlgn="auto" latinLnBrk="0" hangingPunct="1">
              <a:lnSpc>
                <a:spcPct val="100000"/>
              </a:lnSpc>
              <a:spcBef>
                <a:spcPct val="20000"/>
              </a:spcBef>
              <a:spcAft>
                <a:spcPts val="1800"/>
              </a:spcAft>
              <a:buClr>
                <a:srgbClr val="B2D1E6"/>
              </a:buClr>
              <a:buSzTx/>
              <a:buFont typeface="Wingdings" panose="05000000000000000000" pitchFamily="2" charset="2"/>
              <a:buChar char="§"/>
              <a:tabLst/>
              <a:defRPr/>
            </a:pPr>
            <a:endParaRPr kumimoji="0" lang="en-US" sz="2000" b="0" i="0" u="none" strike="noStrike" kern="1200" cap="none" spc="0" normalizeH="0" baseline="0" noProof="0" dirty="0">
              <a:ln>
                <a:noFill/>
              </a:ln>
              <a:solidFill>
                <a:srgbClr val="5B9BD5">
                  <a:lumMod val="50000"/>
                </a:srgbClr>
              </a:solidFill>
              <a:effectLst/>
              <a:uLnTx/>
              <a:uFillTx/>
              <a:latin typeface="Roboto Condensed" pitchFamily="2" charset="0"/>
              <a:ea typeface="Roboto Condensed" pitchFamily="2" charset="0"/>
              <a:cs typeface="+mn-cs"/>
            </a:endParaRPr>
          </a:p>
        </p:txBody>
      </p:sp>
      <p:pic>
        <p:nvPicPr>
          <p:cNvPr id="7" name="Picture 6">
            <a:extLst>
              <a:ext uri="{FF2B5EF4-FFF2-40B4-BE49-F238E27FC236}">
                <a16:creationId xmlns:a16="http://schemas.microsoft.com/office/drawing/2014/main" id="{D60741FE-AC7B-963D-E505-A4DC7FE220E2}"/>
              </a:ext>
            </a:extLst>
          </p:cNvPr>
          <p:cNvPicPr>
            <a:picLocks noChangeAspect="1"/>
          </p:cNvPicPr>
          <p:nvPr/>
        </p:nvPicPr>
        <p:blipFill>
          <a:blip r:embed="rId3"/>
          <a:stretch>
            <a:fillRect/>
          </a:stretch>
        </p:blipFill>
        <p:spPr>
          <a:xfrm>
            <a:off x="5138212" y="1532339"/>
            <a:ext cx="6770254" cy="1896661"/>
          </a:xfrm>
          <a:prstGeom prst="rect">
            <a:avLst/>
          </a:prstGeom>
        </p:spPr>
      </p:pic>
      <p:pic>
        <p:nvPicPr>
          <p:cNvPr id="10" name="Picture 9">
            <a:extLst>
              <a:ext uri="{FF2B5EF4-FFF2-40B4-BE49-F238E27FC236}">
                <a16:creationId xmlns:a16="http://schemas.microsoft.com/office/drawing/2014/main" id="{D2321139-FC4D-068A-7F75-89D4B867F71A}"/>
              </a:ext>
            </a:extLst>
          </p:cNvPr>
          <p:cNvPicPr>
            <a:picLocks noChangeAspect="1"/>
          </p:cNvPicPr>
          <p:nvPr/>
        </p:nvPicPr>
        <p:blipFill>
          <a:blip r:embed="rId4"/>
          <a:stretch>
            <a:fillRect/>
          </a:stretch>
        </p:blipFill>
        <p:spPr>
          <a:xfrm>
            <a:off x="5138211" y="3773897"/>
            <a:ext cx="6786345" cy="2722596"/>
          </a:xfrm>
          <a:prstGeom prst="rect">
            <a:avLst/>
          </a:prstGeom>
        </p:spPr>
      </p:pic>
    </p:spTree>
    <p:extLst>
      <p:ext uri="{BB962C8B-B14F-4D97-AF65-F5344CB8AC3E}">
        <p14:creationId xmlns:p14="http://schemas.microsoft.com/office/powerpoint/2010/main" val="338780393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EEF9F4"/>
        </a:solidFill>
        <a:effectLst/>
      </p:bgPr>
    </p:bg>
    <p:spTree>
      <p:nvGrpSpPr>
        <p:cNvPr id="1" name="">
          <a:extLst>
            <a:ext uri="{FF2B5EF4-FFF2-40B4-BE49-F238E27FC236}">
              <a16:creationId xmlns:a16="http://schemas.microsoft.com/office/drawing/2014/main" id="{D2078921-4664-CE70-5D7A-ABD790FC0107}"/>
            </a:ext>
          </a:extLst>
        </p:cNvPr>
        <p:cNvGrpSpPr/>
        <p:nvPr/>
      </p:nvGrpSpPr>
      <p:grpSpPr>
        <a:xfrm>
          <a:off x="0" y="0"/>
          <a:ext cx="0" cy="0"/>
          <a:chOff x="0" y="0"/>
          <a:chExt cx="0" cy="0"/>
        </a:xfrm>
      </p:grpSpPr>
      <p:sp>
        <p:nvSpPr>
          <p:cNvPr id="159746" name="Rectangle 2">
            <a:extLst>
              <a:ext uri="{FF2B5EF4-FFF2-40B4-BE49-F238E27FC236}">
                <a16:creationId xmlns:a16="http://schemas.microsoft.com/office/drawing/2014/main" id="{29A8741D-3721-7E0F-6105-8CB567DB4100}"/>
              </a:ext>
            </a:extLst>
          </p:cNvPr>
          <p:cNvSpPr>
            <a:spLocks noChangeArrowheads="1"/>
          </p:cNvSpPr>
          <p:nvPr/>
        </p:nvSpPr>
        <p:spPr bwMode="auto">
          <a:xfrm>
            <a:off x="6523038" y="2844800"/>
            <a:ext cx="1841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lnSpc>
                <a:spcPts val="2013"/>
              </a:lnSpc>
              <a:spcBef>
                <a:spcPts val="500"/>
              </a:spcBef>
              <a:buClr>
                <a:srgbClr val="000000"/>
              </a:buClr>
              <a:buSzPct val="100000"/>
              <a:buFont typeface="Times New Roman" panose="02020603050405020304" pitchFamily="18" charset="0"/>
              <a:defRPr sz="2000">
                <a:solidFill>
                  <a:srgbClr val="012D50"/>
                </a:solidFill>
                <a:latin typeface="Arial" panose="020B0604020202020204" pitchFamily="34" charset="0"/>
                <a:cs typeface="DejaVu Sans" pitchFamily="34" charset="0"/>
              </a:defRPr>
            </a:lvl1pPr>
            <a:lvl2pPr marL="742950" indent="-285750" defTabSz="449263">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2pPr>
            <a:lvl3pPr marL="1143000" indent="-228600" defTabSz="449263">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3pPr>
            <a:lvl4pPr marL="1600200" indent="-228600" defTabSz="449263">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4pPr>
            <a:lvl5pPr marL="2057400" indent="-228600" defTabSz="449263">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5pPr>
            <a:lvl6pPr marL="25146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6pPr>
            <a:lvl7pPr marL="29718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7pPr>
            <a:lvl8pPr marL="34290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8pPr>
            <a:lvl9pPr marL="38862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endParaRPr kumimoji="0" lang="en-US" altLang="en-US" sz="2400" b="0" i="0" u="none" strike="noStrike" kern="1200" cap="none" spc="0" normalizeH="0" baseline="0" noProof="0">
              <a:ln>
                <a:noFill/>
              </a:ln>
              <a:solidFill>
                <a:srgbClr val="FFFFFF"/>
              </a:solidFill>
              <a:effectLst/>
              <a:uLnTx/>
              <a:uFillTx/>
              <a:latin typeface="Arial" panose="020B0604020202020204" pitchFamily="34" charset="0"/>
              <a:ea typeface="ヒラギノ角ゴ Pro W3" pitchFamily="116" charset="-128"/>
            </a:endParaRPr>
          </a:p>
        </p:txBody>
      </p:sp>
      <p:sp>
        <p:nvSpPr>
          <p:cNvPr id="9" name="TextBox 8">
            <a:extLst>
              <a:ext uri="{FF2B5EF4-FFF2-40B4-BE49-F238E27FC236}">
                <a16:creationId xmlns:a16="http://schemas.microsoft.com/office/drawing/2014/main" id="{C4E8BCB5-831E-DC0D-FA22-F65DCC341AB1}"/>
              </a:ext>
            </a:extLst>
          </p:cNvPr>
          <p:cNvSpPr txBox="1"/>
          <p:nvPr/>
        </p:nvSpPr>
        <p:spPr>
          <a:xfrm>
            <a:off x="85197" y="272264"/>
            <a:ext cx="12021606"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000" b="1" i="0" u="none" strike="noStrike" kern="1200" cap="none" spc="0" normalizeH="0" baseline="0" noProof="0" dirty="0">
                <a:ln>
                  <a:noFill/>
                </a:ln>
                <a:solidFill>
                  <a:srgbClr val="000000"/>
                </a:solidFill>
                <a:effectLst/>
                <a:uLnTx/>
                <a:uFillTx/>
                <a:latin typeface="Arial"/>
                <a:ea typeface="+mn-ea"/>
              </a:rPr>
              <a:t>Growing evidence of stronger El Ni</a:t>
            </a:r>
            <a:r>
              <a:rPr kumimoji="0" lang="en-ZA" sz="30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ño events in a warmer world</a:t>
            </a:r>
            <a:endParaRPr kumimoji="0" lang="en-ZA" sz="3000" b="1" i="0" u="none" strike="noStrike" kern="1200" cap="none" spc="0" normalizeH="0" baseline="0" noProof="0" dirty="0">
              <a:ln>
                <a:noFill/>
              </a:ln>
              <a:solidFill>
                <a:srgbClr val="000000"/>
              </a:solidFill>
              <a:effectLst/>
              <a:uLnTx/>
              <a:uFillTx/>
              <a:latin typeface="Arial"/>
              <a:ea typeface="+mn-ea"/>
            </a:endParaRPr>
          </a:p>
        </p:txBody>
      </p:sp>
      <p:sp>
        <p:nvSpPr>
          <p:cNvPr id="12" name="Inhaltsplatzhalter 5">
            <a:extLst>
              <a:ext uri="{FF2B5EF4-FFF2-40B4-BE49-F238E27FC236}">
                <a16:creationId xmlns:a16="http://schemas.microsoft.com/office/drawing/2014/main" id="{8F13E11C-5C97-8339-B1A5-564BA3130183}"/>
              </a:ext>
            </a:extLst>
          </p:cNvPr>
          <p:cNvSpPr txBox="1">
            <a:spLocks/>
          </p:cNvSpPr>
          <p:nvPr/>
        </p:nvSpPr>
        <p:spPr>
          <a:xfrm>
            <a:off x="85197" y="1012861"/>
            <a:ext cx="4752613" cy="5781346"/>
          </a:xfrm>
          <a:prstGeom prst="rect">
            <a:avLst/>
          </a:prstGeom>
          <a:ln>
            <a:noFill/>
          </a:ln>
        </p:spPr>
        <p:txBody>
          <a:bodyPr vert="horz" lIns="0" tIns="0" rIns="0" bIns="0" rtlCol="0">
            <a:noAutofit/>
          </a:bodyPr>
          <a:lstStyle>
            <a:lvl1pPr marL="0" indent="0" algn="l" defTabSz="1219170" rtl="0" eaLnBrk="1" latinLnBrk="0" hangingPunct="1">
              <a:spcBef>
                <a:spcPct val="20000"/>
              </a:spcBef>
              <a:buFontTx/>
              <a:buNone/>
              <a:defRPr sz="2933" kern="1200">
                <a:solidFill>
                  <a:schemeClr val="tx1"/>
                </a:solidFill>
                <a:latin typeface="Roboto Condensed" pitchFamily="2" charset="0"/>
                <a:ea typeface="Roboto Condensed" pitchFamily="2" charset="0"/>
                <a:cs typeface="+mn-cs"/>
              </a:defRPr>
            </a:lvl1pPr>
            <a:lvl2pPr marL="575986" indent="-287993" algn="l" defTabSz="1219170" rtl="0" eaLnBrk="1" latinLnBrk="0" hangingPunct="1">
              <a:spcBef>
                <a:spcPct val="20000"/>
              </a:spcBef>
              <a:buClr>
                <a:schemeClr val="accent1"/>
              </a:buClr>
              <a:buFont typeface="Arial" pitchFamily="34" charset="0"/>
              <a:buChar char="•"/>
              <a:defRPr sz="2667" kern="1200">
                <a:solidFill>
                  <a:schemeClr val="tx1"/>
                </a:solidFill>
                <a:latin typeface="Roboto Condensed" pitchFamily="2" charset="0"/>
                <a:ea typeface="Roboto Condensed" pitchFamily="2" charset="0"/>
                <a:cs typeface="+mn-cs"/>
              </a:defRPr>
            </a:lvl2pPr>
            <a:lvl3pPr marL="911977" indent="-287993" algn="l" defTabSz="1219170" rtl="0" eaLnBrk="1" latinLnBrk="0" hangingPunct="1">
              <a:spcBef>
                <a:spcPct val="20000"/>
              </a:spcBef>
              <a:buClr>
                <a:schemeClr val="accent3"/>
              </a:buClr>
              <a:buFont typeface="Arial" pitchFamily="34" charset="0"/>
              <a:buChar char="•"/>
              <a:defRPr sz="2400" kern="1200">
                <a:solidFill>
                  <a:schemeClr val="tx1"/>
                </a:solidFill>
                <a:latin typeface="Roboto Condensed" pitchFamily="2" charset="0"/>
                <a:ea typeface="Roboto Condensed" pitchFamily="2" charset="0"/>
                <a:cs typeface="+mn-cs"/>
              </a:defRPr>
            </a:lvl3pPr>
            <a:lvl4pPr marL="1828754" indent="0" algn="l" defTabSz="1219170" rtl="0" eaLnBrk="1" latinLnBrk="0" hangingPunct="1">
              <a:spcBef>
                <a:spcPct val="20000"/>
              </a:spcBef>
              <a:buFontTx/>
              <a:buNone/>
              <a:defRPr sz="2133" kern="1200">
                <a:solidFill>
                  <a:schemeClr val="tx1"/>
                </a:solidFill>
                <a:latin typeface="Roboto Condensed" pitchFamily="2" charset="0"/>
                <a:ea typeface="Roboto Condensed" pitchFamily="2" charset="0"/>
                <a:cs typeface="+mn-cs"/>
              </a:defRPr>
            </a:lvl4pPr>
            <a:lvl5pPr marL="2438339" indent="0" algn="l" defTabSz="1219170" rtl="0" eaLnBrk="1" latinLnBrk="0" hangingPunct="1">
              <a:spcBef>
                <a:spcPct val="20000"/>
              </a:spcBef>
              <a:buFont typeface="Arial" panose="020B0604020202020204" pitchFamily="34" charset="0"/>
              <a:buNone/>
              <a:defRPr sz="2133" kern="1200">
                <a:solidFill>
                  <a:schemeClr val="tx1"/>
                </a:solidFill>
                <a:latin typeface="Roboto Condensed" pitchFamily="2" charset="0"/>
                <a:ea typeface="Roboto Condensed" pitchFamily="2" charset="0"/>
                <a:cs typeface="+mn-cs"/>
              </a:defRPr>
            </a:lvl5pPr>
            <a:lvl6pPr marL="3352716" indent="-304792" algn="l" defTabSz="1219170" rtl="0" eaLnBrk="1" latinLnBrk="0" hangingPunct="1">
              <a:spcBef>
                <a:spcPct val="20000"/>
              </a:spcBef>
              <a:buFont typeface="Arial" panose="020B0604020202020204" pitchFamily="34" charset="0"/>
              <a:buChar char="•"/>
              <a:defRPr sz="2133"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133"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133"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133" kern="1200">
                <a:solidFill>
                  <a:schemeClr val="tx1"/>
                </a:solidFill>
                <a:latin typeface="+mn-lt"/>
                <a:ea typeface="+mn-ea"/>
                <a:cs typeface="+mn-cs"/>
              </a:defRPr>
            </a:lvl9pPr>
          </a:lstStyle>
          <a:p>
            <a:pPr marR="0" lvl="0" algn="l" defTabSz="1219170" rtl="0" eaLnBrk="1" fontAlgn="auto" latinLnBrk="0" hangingPunct="1">
              <a:lnSpc>
                <a:spcPct val="100000"/>
              </a:lnSpc>
              <a:spcBef>
                <a:spcPct val="20000"/>
              </a:spcBef>
              <a:spcAft>
                <a:spcPts val="1800"/>
              </a:spcAft>
              <a:buClr>
                <a:srgbClr val="B2D1E6"/>
              </a:buClr>
              <a:buSzTx/>
              <a:tabLst/>
              <a:defRPr/>
            </a:pPr>
            <a:r>
              <a:rPr kumimoji="0" lang="en-ZA" sz="2200" b="0" i="0" u="none" strike="noStrike" kern="1200" cap="none" spc="0" normalizeH="0" baseline="0" noProof="0" dirty="0">
                <a:ln>
                  <a:noFill/>
                </a:ln>
                <a:solidFill>
                  <a:srgbClr val="000000"/>
                </a:solidFill>
                <a:effectLst/>
                <a:uLnTx/>
                <a:uFillTx/>
                <a:latin typeface="Arial"/>
                <a:ea typeface="Roboto Condensed" pitchFamily="2" charset="0"/>
              </a:rPr>
              <a:t>It is ‘virtually certain’ ENSO will remain dominant mode of interannual climate variability throughout the 21st century (IPCC AR6).</a:t>
            </a:r>
          </a:p>
          <a:p>
            <a:pPr marL="0" marR="0" lvl="0" indent="0" algn="l" defTabSz="1219170" rtl="0" eaLnBrk="1" fontAlgn="auto" latinLnBrk="0" hangingPunct="1">
              <a:lnSpc>
                <a:spcPct val="100000"/>
              </a:lnSpc>
              <a:spcBef>
                <a:spcPct val="20000"/>
              </a:spcBef>
              <a:spcAft>
                <a:spcPts val="1800"/>
              </a:spcAft>
              <a:buClr>
                <a:srgbClr val="B2D1E6"/>
              </a:buClr>
              <a:buSzTx/>
              <a:buFontTx/>
              <a:buNone/>
              <a:tabLst/>
              <a:defRPr/>
            </a:pPr>
            <a:r>
              <a:rPr lang="en-ZA" sz="2200" dirty="0">
                <a:solidFill>
                  <a:srgbClr val="000000"/>
                </a:solidFill>
                <a:latin typeface="Arial"/>
              </a:rPr>
              <a:t>IPCC AR6: </a:t>
            </a:r>
            <a:r>
              <a:rPr kumimoji="0" lang="en-ZA" sz="2200" b="0" i="0" u="none" strike="noStrike" kern="1200" cap="none" spc="0" normalizeH="0" baseline="0" noProof="0" dirty="0">
                <a:ln>
                  <a:noFill/>
                </a:ln>
                <a:solidFill>
                  <a:srgbClr val="000000"/>
                </a:solidFill>
                <a:effectLst/>
                <a:uLnTx/>
                <a:uFillTx/>
                <a:latin typeface="Arial"/>
                <a:ea typeface="Roboto Condensed" pitchFamily="2" charset="0"/>
              </a:rPr>
              <a:t>No consensus in CMIP6 models of a change in ENSO amplitude or frequency (that is, no confidence assessment was possible for the notions of strong El Niño events occurring more frequently, or of an increase in La Niña frequency). </a:t>
            </a:r>
          </a:p>
          <a:p>
            <a:pPr marL="0" marR="0" lvl="0" indent="0" algn="l" defTabSz="1219170" rtl="0" eaLnBrk="1" fontAlgn="auto" latinLnBrk="0" hangingPunct="1">
              <a:lnSpc>
                <a:spcPct val="100000"/>
              </a:lnSpc>
              <a:spcBef>
                <a:spcPct val="20000"/>
              </a:spcBef>
              <a:spcAft>
                <a:spcPts val="1800"/>
              </a:spcAft>
              <a:buClr>
                <a:srgbClr val="B2D1E6"/>
              </a:buClr>
              <a:buSzTx/>
              <a:buFontTx/>
              <a:buNone/>
              <a:tabLst/>
              <a:defRPr/>
            </a:pPr>
            <a:r>
              <a:rPr lang="en-ZA" sz="2200" dirty="0">
                <a:solidFill>
                  <a:srgbClr val="000000"/>
                </a:solidFill>
                <a:latin typeface="Arial"/>
              </a:rPr>
              <a:t>Post AR6: Growing evidence that strong and very strong El Ni</a:t>
            </a:r>
            <a:r>
              <a:rPr lang="en-ZA" sz="2200" dirty="0">
                <a:solidFill>
                  <a:srgbClr val="000000"/>
                </a:solidFill>
                <a:latin typeface="Arial" panose="020B0604020202020204" pitchFamily="34" charset="0"/>
                <a:cs typeface="Arial" panose="020B0604020202020204" pitchFamily="34" charset="0"/>
              </a:rPr>
              <a:t>ñ</a:t>
            </a:r>
            <a:r>
              <a:rPr lang="en-ZA" sz="2200" dirty="0">
                <a:solidFill>
                  <a:srgbClr val="000000"/>
                </a:solidFill>
                <a:latin typeface="Arial"/>
              </a:rPr>
              <a:t>o events are becoming more likely in a warmer world.</a:t>
            </a:r>
            <a:endParaRPr kumimoji="0" lang="en-ZA" sz="2200" i="0" u="none" strike="noStrike" kern="1200" cap="none" spc="0" normalizeH="0" baseline="0" noProof="0" dirty="0">
              <a:ln>
                <a:noFill/>
              </a:ln>
              <a:solidFill>
                <a:srgbClr val="000000"/>
              </a:solidFill>
              <a:effectLst/>
              <a:uLnTx/>
              <a:uFillTx/>
              <a:latin typeface="Arial"/>
              <a:ea typeface="Roboto Condensed" pitchFamily="2" charset="0"/>
            </a:endParaRPr>
          </a:p>
          <a:p>
            <a:pPr marL="0" marR="0" lvl="0" indent="0" algn="l" defTabSz="1219170" rtl="0" eaLnBrk="1" fontAlgn="auto" latinLnBrk="0" hangingPunct="1">
              <a:lnSpc>
                <a:spcPct val="100000"/>
              </a:lnSpc>
              <a:spcBef>
                <a:spcPct val="20000"/>
              </a:spcBef>
              <a:spcAft>
                <a:spcPts val="1800"/>
              </a:spcAft>
              <a:buClr>
                <a:srgbClr val="B2D1E6"/>
              </a:buClr>
              <a:buSzTx/>
              <a:buFontTx/>
              <a:buNone/>
              <a:tabLst/>
              <a:defRPr/>
            </a:pPr>
            <a:endParaRPr kumimoji="0" lang="en-ZA" sz="2200" b="0" i="0" u="none" strike="noStrike" kern="1200" cap="none" spc="0" normalizeH="0" baseline="0" noProof="0" dirty="0">
              <a:ln>
                <a:noFill/>
              </a:ln>
              <a:solidFill>
                <a:srgbClr val="000000"/>
              </a:solidFill>
              <a:effectLst/>
              <a:uLnTx/>
              <a:uFillTx/>
              <a:latin typeface="Arial"/>
              <a:ea typeface="Roboto Condensed" pitchFamily="2" charset="0"/>
            </a:endParaRPr>
          </a:p>
          <a:p>
            <a:pPr marL="0" marR="0" lvl="0" indent="0" algn="l" defTabSz="1219170" rtl="0" eaLnBrk="1" fontAlgn="auto" latinLnBrk="0" hangingPunct="1">
              <a:lnSpc>
                <a:spcPct val="100000"/>
              </a:lnSpc>
              <a:spcBef>
                <a:spcPct val="20000"/>
              </a:spcBef>
              <a:spcAft>
                <a:spcPts val="1800"/>
              </a:spcAft>
              <a:buClr>
                <a:srgbClr val="B2D1E6"/>
              </a:buClr>
              <a:buSzTx/>
              <a:buFontTx/>
              <a:buNone/>
              <a:tabLst/>
              <a:defRPr/>
            </a:pPr>
            <a:endParaRPr kumimoji="0" lang="en-US" sz="2000" b="0" i="0" u="none" strike="noStrike" kern="1200" cap="none" spc="0" normalizeH="0" baseline="0" noProof="0" dirty="0">
              <a:ln>
                <a:noFill/>
              </a:ln>
              <a:solidFill>
                <a:srgbClr val="5B9BD5">
                  <a:lumMod val="50000"/>
                </a:srgbClr>
              </a:solidFill>
              <a:effectLst/>
              <a:uLnTx/>
              <a:uFillTx/>
              <a:latin typeface="Roboto Condensed" pitchFamily="2" charset="0"/>
              <a:ea typeface="Roboto Condensed" pitchFamily="2" charset="0"/>
              <a:cs typeface="+mn-cs"/>
            </a:endParaRPr>
          </a:p>
        </p:txBody>
      </p:sp>
      <p:pic>
        <p:nvPicPr>
          <p:cNvPr id="4" name="Picture 3">
            <a:extLst>
              <a:ext uri="{FF2B5EF4-FFF2-40B4-BE49-F238E27FC236}">
                <a16:creationId xmlns:a16="http://schemas.microsoft.com/office/drawing/2014/main" id="{650BE621-06B0-BC30-D8F8-CFAB2EFB7682}"/>
              </a:ext>
            </a:extLst>
          </p:cNvPr>
          <p:cNvPicPr>
            <a:picLocks noChangeAspect="1"/>
          </p:cNvPicPr>
          <p:nvPr/>
        </p:nvPicPr>
        <p:blipFill>
          <a:blip r:embed="rId3"/>
          <a:stretch>
            <a:fillRect/>
          </a:stretch>
        </p:blipFill>
        <p:spPr>
          <a:xfrm>
            <a:off x="5039837" y="1076654"/>
            <a:ext cx="7091841" cy="1737359"/>
          </a:xfrm>
          <a:prstGeom prst="rect">
            <a:avLst/>
          </a:prstGeom>
        </p:spPr>
      </p:pic>
      <p:pic>
        <p:nvPicPr>
          <p:cNvPr id="7" name="Picture 6">
            <a:extLst>
              <a:ext uri="{FF2B5EF4-FFF2-40B4-BE49-F238E27FC236}">
                <a16:creationId xmlns:a16="http://schemas.microsoft.com/office/drawing/2014/main" id="{7EE6EF49-42F2-CF1E-5C0F-67B44AF11F47}"/>
              </a:ext>
            </a:extLst>
          </p:cNvPr>
          <p:cNvPicPr>
            <a:picLocks noChangeAspect="1"/>
          </p:cNvPicPr>
          <p:nvPr/>
        </p:nvPicPr>
        <p:blipFill>
          <a:blip r:embed="rId4"/>
          <a:stretch>
            <a:fillRect/>
          </a:stretch>
        </p:blipFill>
        <p:spPr>
          <a:xfrm>
            <a:off x="5046861" y="3128383"/>
            <a:ext cx="7091841" cy="3365197"/>
          </a:xfrm>
          <a:prstGeom prst="rect">
            <a:avLst/>
          </a:prstGeom>
        </p:spPr>
      </p:pic>
    </p:spTree>
    <p:extLst>
      <p:ext uri="{BB962C8B-B14F-4D97-AF65-F5344CB8AC3E}">
        <p14:creationId xmlns:p14="http://schemas.microsoft.com/office/powerpoint/2010/main" val="333239239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271AD577-0745-430E-A382-84DD4DC645B5}"/>
              </a:ext>
            </a:extLst>
          </p:cNvPr>
          <p:cNvSpPr>
            <a:spLocks noGrp="1"/>
          </p:cNvSpPr>
          <p:nvPr>
            <p:ph type="body" sz="quarter" idx="4294967295"/>
          </p:nvPr>
        </p:nvSpPr>
        <p:spPr>
          <a:xfrm>
            <a:off x="3999441" y="6280325"/>
            <a:ext cx="6979711" cy="219740"/>
          </a:xfrm>
        </p:spPr>
        <p:txBody>
          <a:bodyPr>
            <a:normAutofit fontScale="55000" lnSpcReduction="20000"/>
          </a:bodyPr>
          <a:lstStyle/>
          <a:p>
            <a:r>
              <a:rPr lang="de-DE" dirty="0"/>
              <a:t>9th GEWEX-OSC</a:t>
            </a:r>
          </a:p>
        </p:txBody>
      </p:sp>
      <p:sp>
        <p:nvSpPr>
          <p:cNvPr id="3" name="Textplatzhalter 2">
            <a:extLst>
              <a:ext uri="{FF2B5EF4-FFF2-40B4-BE49-F238E27FC236}">
                <a16:creationId xmlns:a16="http://schemas.microsoft.com/office/drawing/2014/main" id="{5569F98F-435D-4ABB-AE40-FA2992426771}"/>
              </a:ext>
            </a:extLst>
          </p:cNvPr>
          <p:cNvSpPr>
            <a:spLocks noGrp="1"/>
          </p:cNvSpPr>
          <p:nvPr>
            <p:ph type="body" sz="quarter" idx="4294967295"/>
          </p:nvPr>
        </p:nvSpPr>
        <p:spPr>
          <a:xfrm>
            <a:off x="3999439" y="6517685"/>
            <a:ext cx="6979711" cy="219740"/>
          </a:xfrm>
        </p:spPr>
        <p:txBody>
          <a:bodyPr>
            <a:normAutofit fontScale="55000" lnSpcReduction="20000"/>
          </a:bodyPr>
          <a:lstStyle/>
          <a:p>
            <a:r>
              <a:rPr lang="de-DE" dirty="0"/>
              <a:t>Sophie Biskop et al. </a:t>
            </a:r>
          </a:p>
        </p:txBody>
      </p:sp>
      <p:sp>
        <p:nvSpPr>
          <p:cNvPr id="8" name="Textplatzhalter 7">
            <a:extLst>
              <a:ext uri="{FF2B5EF4-FFF2-40B4-BE49-F238E27FC236}">
                <a16:creationId xmlns:a16="http://schemas.microsoft.com/office/drawing/2014/main" id="{540C7BAD-CE2B-4F82-BBA8-52F27570223A}"/>
              </a:ext>
            </a:extLst>
          </p:cNvPr>
          <p:cNvSpPr>
            <a:spLocks noGrp="1"/>
          </p:cNvSpPr>
          <p:nvPr>
            <p:ph type="body" idx="1"/>
          </p:nvPr>
        </p:nvSpPr>
        <p:spPr>
          <a:xfrm>
            <a:off x="342901" y="316967"/>
            <a:ext cx="11517921" cy="623813"/>
          </a:xfrm>
        </p:spPr>
        <p:txBody>
          <a:bodyPr>
            <a:normAutofit/>
          </a:bodyPr>
          <a:lstStyle/>
          <a:p>
            <a:pPr algn="ctr"/>
            <a:r>
              <a:rPr lang="de-DE" sz="3200" b="1" dirty="0"/>
              <a:t>SADC countries appeal for help</a:t>
            </a:r>
          </a:p>
        </p:txBody>
      </p:sp>
      <p:sp>
        <p:nvSpPr>
          <p:cNvPr id="16" name="Rechteck 15">
            <a:extLst>
              <a:ext uri="{FF2B5EF4-FFF2-40B4-BE49-F238E27FC236}">
                <a16:creationId xmlns:a16="http://schemas.microsoft.com/office/drawing/2014/main" id="{9B06DA56-DCD0-4549-BEFC-ED03364E156B}"/>
              </a:ext>
            </a:extLst>
          </p:cNvPr>
          <p:cNvSpPr/>
          <p:nvPr/>
        </p:nvSpPr>
        <p:spPr>
          <a:xfrm>
            <a:off x="0" y="5285522"/>
            <a:ext cx="12192000" cy="1591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Roboto Condensed"/>
              <a:ea typeface="+mn-ea"/>
              <a:cs typeface="+mn-cs"/>
            </a:endParaRPr>
          </a:p>
        </p:txBody>
      </p:sp>
      <p:sp>
        <p:nvSpPr>
          <p:cNvPr id="6" name="Inhaltsplatzhalter 5">
            <a:extLst>
              <a:ext uri="{FF2B5EF4-FFF2-40B4-BE49-F238E27FC236}">
                <a16:creationId xmlns:a16="http://schemas.microsoft.com/office/drawing/2014/main" id="{353234F1-2294-4442-BEBD-8AC8C8405E1F}"/>
              </a:ext>
            </a:extLst>
          </p:cNvPr>
          <p:cNvSpPr>
            <a:spLocks noGrp="1"/>
          </p:cNvSpPr>
          <p:nvPr>
            <p:ph sz="half" idx="2"/>
          </p:nvPr>
        </p:nvSpPr>
        <p:spPr>
          <a:xfrm>
            <a:off x="342901" y="1057309"/>
            <a:ext cx="11486690" cy="997217"/>
          </a:xfrm>
        </p:spPr>
        <p:txBody>
          <a:bodyPr>
            <a:noAutofit/>
          </a:bodyPr>
          <a:lstStyle/>
          <a:p>
            <a:pPr marL="342900" indent="-342900">
              <a:spcAft>
                <a:spcPts val="1800"/>
              </a:spcAft>
              <a:buFont typeface="Wingdings" panose="05000000000000000000" pitchFamily="2" charset="2"/>
              <a:buChar char="§"/>
            </a:pPr>
            <a:r>
              <a:rPr lang="en-US" sz="2400" dirty="0">
                <a:latin typeface="Arial" panose="020B0604020202020204" pitchFamily="34" charset="0"/>
                <a:cs typeface="Arial" panose="020B0604020202020204" pitchFamily="34" charset="0"/>
              </a:rPr>
              <a:t>Appeal for </a:t>
            </a:r>
            <a:r>
              <a:rPr lang="en-US" sz="2400" b="1" dirty="0">
                <a:latin typeface="Arial" panose="020B0604020202020204" pitchFamily="34" charset="0"/>
                <a:cs typeface="Arial" panose="020B0604020202020204" pitchFamily="34" charset="0"/>
              </a:rPr>
              <a:t>$5.5 billion of support </a:t>
            </a:r>
            <a:r>
              <a:rPr lang="en-US" sz="2400" dirty="0">
                <a:latin typeface="Arial" panose="020B0604020202020204" pitchFamily="34" charset="0"/>
                <a:cs typeface="Arial" panose="020B0604020202020204" pitchFamily="34" charset="0"/>
              </a:rPr>
              <a:t>to provide urgent </a:t>
            </a:r>
            <a:r>
              <a:rPr lang="en-US" sz="2400" b="1" dirty="0">
                <a:latin typeface="Arial" panose="020B0604020202020204" pitchFamily="34" charset="0"/>
                <a:cs typeface="Arial" panose="020B0604020202020204" pitchFamily="34" charset="0"/>
              </a:rPr>
              <a:t>lifesaving assistance</a:t>
            </a:r>
            <a:r>
              <a:rPr lang="en-US" sz="2400" dirty="0">
                <a:latin typeface="Arial" panose="020B0604020202020204" pitchFamily="34" charset="0"/>
                <a:cs typeface="Arial" panose="020B0604020202020204" pitchFamily="34" charset="0"/>
              </a:rPr>
              <a:t>, to help with recovery and long-term climate resilience</a:t>
            </a:r>
            <a:endParaRPr lang="de-DE" sz="2400" dirty="0">
              <a:latin typeface="Arial" panose="020B0604020202020204" pitchFamily="34" charset="0"/>
              <a:cs typeface="Arial" panose="020B0604020202020204" pitchFamily="34" charset="0"/>
            </a:endParaRPr>
          </a:p>
        </p:txBody>
      </p:sp>
      <p:pic>
        <p:nvPicPr>
          <p:cNvPr id="5" name="Grafik 4">
            <a:extLst>
              <a:ext uri="{FF2B5EF4-FFF2-40B4-BE49-F238E27FC236}">
                <a16:creationId xmlns:a16="http://schemas.microsoft.com/office/drawing/2014/main" id="{F8148C96-0359-414F-A93D-5F50C7057646}"/>
              </a:ext>
            </a:extLst>
          </p:cNvPr>
          <p:cNvPicPr>
            <a:picLocks noChangeAspect="1"/>
          </p:cNvPicPr>
          <p:nvPr/>
        </p:nvPicPr>
        <p:blipFill>
          <a:blip r:embed="rId3"/>
          <a:stretch>
            <a:fillRect/>
          </a:stretch>
        </p:blipFill>
        <p:spPr>
          <a:xfrm>
            <a:off x="342901" y="2060518"/>
            <a:ext cx="11462431" cy="4417878"/>
          </a:xfrm>
          <a:prstGeom prst="rect">
            <a:avLst/>
          </a:prstGeom>
          <a:ln>
            <a:solidFill>
              <a:schemeClr val="bg1">
                <a:lumMod val="50000"/>
              </a:schemeClr>
            </a:solidFill>
          </a:ln>
        </p:spPr>
      </p:pic>
      <p:pic>
        <p:nvPicPr>
          <p:cNvPr id="4" name="Picture 4">
            <a:extLst>
              <a:ext uri="{FF2B5EF4-FFF2-40B4-BE49-F238E27FC236}">
                <a16:creationId xmlns:a16="http://schemas.microsoft.com/office/drawing/2014/main" id="{51BF8C8A-5E21-DBAA-96A9-DB6AD82FA9E0}"/>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8449" b="18525"/>
          <a:stretch/>
        </p:blipFill>
        <p:spPr bwMode="auto">
          <a:xfrm>
            <a:off x="9908930" y="6451576"/>
            <a:ext cx="2283069" cy="397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9172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EEF9F4"/>
        </a:solidFill>
        <a:effectLst/>
      </p:bgPr>
    </p:bg>
    <p:spTree>
      <p:nvGrpSpPr>
        <p:cNvPr id="1" name=""/>
        <p:cNvGrpSpPr/>
        <p:nvPr/>
      </p:nvGrpSpPr>
      <p:grpSpPr>
        <a:xfrm>
          <a:off x="0" y="0"/>
          <a:ext cx="0" cy="0"/>
          <a:chOff x="0" y="0"/>
          <a:chExt cx="0" cy="0"/>
        </a:xfrm>
      </p:grpSpPr>
      <p:sp>
        <p:nvSpPr>
          <p:cNvPr id="151554" name="Rectangle 2"/>
          <p:cNvSpPr>
            <a:spLocks noChangeArrowheads="1"/>
          </p:cNvSpPr>
          <p:nvPr/>
        </p:nvSpPr>
        <p:spPr bwMode="auto">
          <a:xfrm>
            <a:off x="6523038" y="2844800"/>
            <a:ext cx="1841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lnSpc>
                <a:spcPts val="2013"/>
              </a:lnSpc>
              <a:spcBef>
                <a:spcPts val="500"/>
              </a:spcBef>
              <a:buClr>
                <a:srgbClr val="000000"/>
              </a:buClr>
              <a:buSzPct val="100000"/>
              <a:buFont typeface="Times New Roman" panose="02020603050405020304" pitchFamily="18" charset="0"/>
              <a:defRPr sz="2000">
                <a:solidFill>
                  <a:srgbClr val="012D50"/>
                </a:solidFill>
                <a:latin typeface="Arial" panose="020B0604020202020204" pitchFamily="34" charset="0"/>
                <a:cs typeface="DejaVu Sans" pitchFamily="34" charset="0"/>
              </a:defRPr>
            </a:lvl1pPr>
            <a:lvl2pPr marL="742950" indent="-285750" defTabSz="449263">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2pPr>
            <a:lvl3pPr marL="1143000" indent="-228600" defTabSz="449263">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3pPr>
            <a:lvl4pPr marL="1600200" indent="-228600" defTabSz="449263">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4pPr>
            <a:lvl5pPr marL="2057400" indent="-228600" defTabSz="449263">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5pPr>
            <a:lvl6pPr marL="25146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6pPr>
            <a:lvl7pPr marL="29718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7pPr>
            <a:lvl8pPr marL="34290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8pPr>
            <a:lvl9pPr marL="38862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endParaRPr kumimoji="0" lang="en-US" altLang="en-US" sz="2400" b="0" i="0" u="none" strike="noStrike" kern="1200" cap="none" spc="0" normalizeH="0" baseline="0" noProof="0">
              <a:ln>
                <a:noFill/>
              </a:ln>
              <a:solidFill>
                <a:srgbClr val="FFFFFF"/>
              </a:solidFill>
              <a:effectLst/>
              <a:uLnTx/>
              <a:uFillTx/>
              <a:latin typeface="Arial" panose="020B0604020202020204" pitchFamily="34" charset="0"/>
              <a:ea typeface="ヒラギノ角ゴ Pro W3" pitchFamily="116" charset="-128"/>
            </a:endParaRPr>
          </a:p>
        </p:txBody>
      </p:sp>
      <p:pic>
        <p:nvPicPr>
          <p:cNvPr id="15155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305" y="-1"/>
            <a:ext cx="7737216" cy="640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56" name="TextBox 2"/>
          <p:cNvSpPr txBox="1">
            <a:spLocks noChangeArrowheads="1"/>
          </p:cNvSpPr>
          <p:nvPr/>
        </p:nvSpPr>
        <p:spPr bwMode="auto">
          <a:xfrm>
            <a:off x="8045302" y="167144"/>
            <a:ext cx="4019219" cy="267765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Arial" panose="020B0604020202020204" pitchFamily="34" charset="0"/>
                <a:ea typeface="ヒラギノ角ゴ Pro W3" pitchFamily="116" charset="-128"/>
              </a:defRPr>
            </a:lvl1pPr>
            <a:lvl2pPr marL="742950" indent="-285750">
              <a:defRPr sz="2400">
                <a:solidFill>
                  <a:schemeClr val="tx1"/>
                </a:solidFill>
                <a:latin typeface="Arial" panose="020B0604020202020204" pitchFamily="34" charset="0"/>
                <a:ea typeface="ヒラギノ角ゴ Pro W3" pitchFamily="116" charset="-128"/>
              </a:defRPr>
            </a:lvl2pPr>
            <a:lvl3pPr marL="1143000" indent="-228600">
              <a:defRPr sz="2400">
                <a:solidFill>
                  <a:schemeClr val="tx1"/>
                </a:solidFill>
                <a:latin typeface="Arial" panose="020B0604020202020204" pitchFamily="34" charset="0"/>
                <a:ea typeface="ヒラギノ角ゴ Pro W3" pitchFamily="116" charset="-128"/>
              </a:defRPr>
            </a:lvl3pPr>
            <a:lvl4pPr marL="1600200" indent="-228600">
              <a:defRPr sz="2400">
                <a:solidFill>
                  <a:schemeClr val="tx1"/>
                </a:solidFill>
                <a:latin typeface="Arial" panose="020B0604020202020204" pitchFamily="34" charset="0"/>
                <a:ea typeface="ヒラギノ角ゴ Pro W3" pitchFamily="116" charset="-128"/>
              </a:defRPr>
            </a:lvl4pPr>
            <a:lvl5pPr marL="2057400" indent="-228600">
              <a:defRPr sz="2400">
                <a:solidFill>
                  <a:schemeClr val="tx1"/>
                </a:solidFill>
                <a:latin typeface="Arial" panose="020B0604020202020204" pitchFamily="34" charset="0"/>
                <a:ea typeface="ヒラギノ角ゴ Pro W3" pitchFamily="116"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ZA" altLang="en-US" sz="2400" b="1"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rPr>
              <a:t>President Cyril </a:t>
            </a:r>
            <a:r>
              <a:rPr kumimoji="0" lang="en-ZA" altLang="en-US" sz="2400" b="1" i="0" u="none" strike="noStrike" kern="1200" cap="none" spc="0" normalizeH="0" baseline="0" noProof="0" dirty="0" err="1">
                <a:ln>
                  <a:noFill/>
                </a:ln>
                <a:solidFill>
                  <a:srgbClr val="000000"/>
                </a:solidFill>
                <a:effectLst/>
                <a:uLnTx/>
                <a:uFillTx/>
                <a:latin typeface="Arial" panose="020B0604020202020204" pitchFamily="34" charset="0"/>
                <a:ea typeface="ヒラギノ角ゴ Pro W3" pitchFamily="116" charset="-128"/>
              </a:rPr>
              <a:t>Ramaphosa</a:t>
            </a:r>
            <a:r>
              <a:rPr kumimoji="0" lang="en-ZA" altLang="en-US" sz="2400" b="1"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rPr>
              <a:t> on 13 April 2022: "This disaster is part of climate change. It is telling us that climate change is serious, it is here”.</a:t>
            </a:r>
            <a:endParaRPr kumimoji="0" lang="en-US" altLang="en-US" sz="2400" b="1"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endParaRPr>
          </a:p>
        </p:txBody>
      </p:sp>
      <p:sp>
        <p:nvSpPr>
          <p:cNvPr id="151557" name="TextBox 4"/>
          <p:cNvSpPr txBox="1">
            <a:spLocks noChangeArrowheads="1"/>
          </p:cNvSpPr>
          <p:nvPr/>
        </p:nvSpPr>
        <p:spPr bwMode="auto">
          <a:xfrm>
            <a:off x="205305" y="6473661"/>
            <a:ext cx="7737216" cy="33855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Arial" panose="020B0604020202020204" pitchFamily="34" charset="0"/>
                <a:ea typeface="ヒラギノ角ゴ Pro W3" pitchFamily="116" charset="-128"/>
              </a:defRPr>
            </a:lvl1pPr>
            <a:lvl2pPr marL="742950" indent="-285750">
              <a:defRPr sz="2400">
                <a:solidFill>
                  <a:schemeClr val="tx1"/>
                </a:solidFill>
                <a:latin typeface="Arial" panose="020B0604020202020204" pitchFamily="34" charset="0"/>
                <a:ea typeface="ヒラギノ角ゴ Pro W3" pitchFamily="116" charset="-128"/>
              </a:defRPr>
            </a:lvl2pPr>
            <a:lvl3pPr marL="1143000" indent="-228600">
              <a:defRPr sz="2400">
                <a:solidFill>
                  <a:schemeClr val="tx1"/>
                </a:solidFill>
                <a:latin typeface="Arial" panose="020B0604020202020204" pitchFamily="34" charset="0"/>
                <a:ea typeface="ヒラギノ角ゴ Pro W3" pitchFamily="116" charset="-128"/>
              </a:defRPr>
            </a:lvl3pPr>
            <a:lvl4pPr marL="1600200" indent="-228600">
              <a:defRPr sz="2400">
                <a:solidFill>
                  <a:schemeClr val="tx1"/>
                </a:solidFill>
                <a:latin typeface="Arial" panose="020B0604020202020204" pitchFamily="34" charset="0"/>
                <a:ea typeface="ヒラギノ角ゴ Pro W3" pitchFamily="116" charset="-128"/>
              </a:defRPr>
            </a:lvl4pPr>
            <a:lvl5pPr marL="2057400" indent="-228600">
              <a:defRPr sz="2400">
                <a:solidFill>
                  <a:schemeClr val="tx1"/>
                </a:solidFill>
                <a:latin typeface="Arial" panose="020B0604020202020204" pitchFamily="34" charset="0"/>
                <a:ea typeface="ヒラギノ角ゴ Pro W3" pitchFamily="116"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rPr>
              <a:t>https://www.npr.org/2022/04/13/1092753563/flooding-climate-change-south-africa</a:t>
            </a:r>
          </a:p>
        </p:txBody>
      </p:sp>
      <p:sp>
        <p:nvSpPr>
          <p:cNvPr id="3" name="TextBox 6">
            <a:extLst>
              <a:ext uri="{FF2B5EF4-FFF2-40B4-BE49-F238E27FC236}">
                <a16:creationId xmlns:a16="http://schemas.microsoft.com/office/drawing/2014/main" id="{7A2684EC-07F8-2AB4-B5A9-253C7206CC5E}"/>
              </a:ext>
            </a:extLst>
          </p:cNvPr>
          <p:cNvSpPr txBox="1">
            <a:spLocks noChangeArrowheads="1"/>
          </p:cNvSpPr>
          <p:nvPr/>
        </p:nvSpPr>
        <p:spPr bwMode="auto">
          <a:xfrm>
            <a:off x="7993911" y="3429000"/>
            <a:ext cx="4122000" cy="26776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defRPr sz="2400">
                <a:solidFill>
                  <a:schemeClr val="tx1"/>
                </a:solidFill>
                <a:latin typeface="Arial" panose="020B0604020202020204" pitchFamily="34" charset="0"/>
                <a:ea typeface="ヒラギノ角ゴ Pro W3" pitchFamily="116" charset="-128"/>
              </a:defRPr>
            </a:lvl1pPr>
            <a:lvl2pPr marL="742950" indent="-285750">
              <a:defRPr sz="2400">
                <a:solidFill>
                  <a:schemeClr val="tx1"/>
                </a:solidFill>
                <a:latin typeface="Arial" panose="020B0604020202020204" pitchFamily="34" charset="0"/>
                <a:ea typeface="ヒラギノ角ゴ Pro W3" pitchFamily="116" charset="-128"/>
              </a:defRPr>
            </a:lvl2pPr>
            <a:lvl3pPr marL="1143000" indent="-228600">
              <a:defRPr sz="2400">
                <a:solidFill>
                  <a:schemeClr val="tx1"/>
                </a:solidFill>
                <a:latin typeface="Arial" panose="020B0604020202020204" pitchFamily="34" charset="0"/>
                <a:ea typeface="ヒラギノ角ゴ Pro W3" pitchFamily="116" charset="-128"/>
              </a:defRPr>
            </a:lvl3pPr>
            <a:lvl4pPr marL="1600200" indent="-228600">
              <a:defRPr sz="2400">
                <a:solidFill>
                  <a:schemeClr val="tx1"/>
                </a:solidFill>
                <a:latin typeface="Arial" panose="020B0604020202020204" pitchFamily="34" charset="0"/>
                <a:ea typeface="ヒラギノ角ゴ Pro W3" pitchFamily="116" charset="-128"/>
              </a:defRPr>
            </a:lvl4pPr>
            <a:lvl5pPr marL="2057400" indent="-228600">
              <a:defRPr sz="2400">
                <a:solidFill>
                  <a:schemeClr val="tx1"/>
                </a:solidFill>
                <a:latin typeface="Arial" panose="020B0604020202020204" pitchFamily="34" charset="0"/>
                <a:ea typeface="ヒラギノ角ゴ Pro W3" pitchFamily="116"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9p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ZA" altLang="en-US" b="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rPr>
              <a:t>Loss of life: 544 people died</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ZA" altLang="en-US" b="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rPr>
              <a:t>~ 7000 houses destroyed</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ZA" altLang="en-US" b="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rPr>
              <a:t>~ 40 000 people displaced</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ZA" altLang="en-US" b="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rPr>
              <a:t>Damages: $US 3.4 billion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ZA" altLang="en-US" b="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rPr>
              <a:t>Worst flood disaster in South Africa’s history</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hteck: abgerundete Ecken 109">
            <a:extLst>
              <a:ext uri="{FF2B5EF4-FFF2-40B4-BE49-F238E27FC236}">
                <a16:creationId xmlns:a16="http://schemas.microsoft.com/office/drawing/2014/main" id="{6ECD5956-E5FA-7C77-43AE-9F4D741B610A}"/>
              </a:ext>
            </a:extLst>
          </p:cNvPr>
          <p:cNvSpPr/>
          <p:nvPr/>
        </p:nvSpPr>
        <p:spPr>
          <a:xfrm>
            <a:off x="219248" y="240516"/>
            <a:ext cx="11763342" cy="764928"/>
          </a:xfrm>
          <a:prstGeom prst="roundRect">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600" b="0" i="0" u="none" strike="noStrike" kern="1200" cap="all" spc="0" normalizeH="0" baseline="0" noProof="0" dirty="0">
                <a:ln>
                  <a:noFill/>
                </a:ln>
                <a:solidFill>
                  <a:prstClr val="white"/>
                </a:solidFill>
                <a:effectLst/>
                <a:uLnTx/>
                <a:uFillTx/>
                <a:latin typeface="Gill Sans MT" panose="020B0502020104020203" pitchFamily="34" charset="0"/>
                <a:ea typeface="+mn-ea"/>
                <a:cs typeface="+mn-cs"/>
              </a:rPr>
              <a:t>Climate change strongly amplifies flood risk</a:t>
            </a:r>
          </a:p>
        </p:txBody>
      </p:sp>
      <p:sp>
        <p:nvSpPr>
          <p:cNvPr id="111" name="Textfeld 110">
            <a:extLst>
              <a:ext uri="{FF2B5EF4-FFF2-40B4-BE49-F238E27FC236}">
                <a16:creationId xmlns:a16="http://schemas.microsoft.com/office/drawing/2014/main" id="{83B5C4BE-6B4B-B761-129B-73C60658C654}"/>
              </a:ext>
            </a:extLst>
          </p:cNvPr>
          <p:cNvSpPr txBox="1"/>
          <p:nvPr/>
        </p:nvSpPr>
        <p:spPr>
          <a:xfrm>
            <a:off x="918375" y="709487"/>
            <a:ext cx="2023812" cy="261610"/>
          </a:xfrm>
          <a:prstGeom prst="rect">
            <a:avLst/>
          </a:prstGeom>
          <a:noFill/>
          <a:effectLst>
            <a:glow rad="127000">
              <a:schemeClr val="accent1">
                <a:alpha val="50000"/>
              </a:schemeClr>
            </a:glo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prstClr val="white"/>
                </a:solidFill>
                <a:effectLst>
                  <a:glow rad="127000">
                    <a:srgbClr val="156082">
                      <a:alpha val="50000"/>
                    </a:srgbClr>
                  </a:glow>
                </a:effectLst>
                <a:uLnTx/>
                <a:uFillTx/>
                <a:latin typeface="Gill Sans MT Condensed" panose="020B0506020104020203" pitchFamily="34" charset="0"/>
                <a:ea typeface="+mn-ea"/>
                <a:cs typeface="+mn-cs"/>
              </a:rPr>
              <a:t>Water Risks and Resilience</a:t>
            </a:r>
            <a:endParaRPr kumimoji="0" lang="en-GB" sz="1100" b="0" i="0" u="none" strike="noStrike" kern="1200" cap="none" spc="0" normalizeH="0" baseline="0" noProof="0" dirty="0">
              <a:ln>
                <a:noFill/>
              </a:ln>
              <a:solidFill>
                <a:prstClr val="white"/>
              </a:solidFill>
              <a:effectLst>
                <a:glow rad="127000">
                  <a:srgbClr val="156082">
                    <a:alpha val="50000"/>
                  </a:srgbClr>
                </a:glow>
              </a:effectLst>
              <a:uLnTx/>
              <a:uFillTx/>
              <a:latin typeface="Gill Sans MT Condensed" panose="020B0506020104020203" pitchFamily="34" charset="0"/>
              <a:ea typeface="+mn-ea"/>
              <a:cs typeface="+mn-cs"/>
            </a:endParaRPr>
          </a:p>
        </p:txBody>
      </p:sp>
      <p:pic>
        <p:nvPicPr>
          <p:cNvPr id="112" name="Grafik 111">
            <a:extLst>
              <a:ext uri="{FF2B5EF4-FFF2-40B4-BE49-F238E27FC236}">
                <a16:creationId xmlns:a16="http://schemas.microsoft.com/office/drawing/2014/main" id="{E637E300-0645-7B65-3A58-CB0FB3492DC4}"/>
              </a:ext>
            </a:extLst>
          </p:cNvPr>
          <p:cNvPicPr>
            <a:picLocks noChangeAspect="1"/>
          </p:cNvPicPr>
          <p:nvPr/>
        </p:nvPicPr>
        <p:blipFill>
          <a:blip r:embed="rId3">
            <a:biLevel thresh="25000"/>
          </a:blip>
          <a:stretch>
            <a:fillRect/>
          </a:stretch>
        </p:blipFill>
        <p:spPr>
          <a:xfrm>
            <a:off x="347828" y="290624"/>
            <a:ext cx="1505315" cy="679412"/>
          </a:xfrm>
          <a:prstGeom prst="rect">
            <a:avLst/>
          </a:prstGeom>
        </p:spPr>
      </p:pic>
      <p:pic>
        <p:nvPicPr>
          <p:cNvPr id="113" name="Grafik 112" descr="Ein Bild, das Text, Schrift, Grafiken, Logo enthält.&#10;&#10;KI-generierte Inhalte können fehlerhaft sein.">
            <a:extLst>
              <a:ext uri="{FF2B5EF4-FFF2-40B4-BE49-F238E27FC236}">
                <a16:creationId xmlns:a16="http://schemas.microsoft.com/office/drawing/2014/main" id="{3C2C2E41-2722-1DE9-067D-0EE85730B7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39922" y="378002"/>
            <a:ext cx="1421019" cy="508446"/>
          </a:xfrm>
          <a:prstGeom prst="rect">
            <a:avLst/>
          </a:prstGeom>
        </p:spPr>
      </p:pic>
      <p:grpSp>
        <p:nvGrpSpPr>
          <p:cNvPr id="36" name="Gruppieren 35">
            <a:extLst>
              <a:ext uri="{FF2B5EF4-FFF2-40B4-BE49-F238E27FC236}">
                <a16:creationId xmlns:a16="http://schemas.microsoft.com/office/drawing/2014/main" id="{018349E9-F53B-AE43-B253-B127ACDD2552}"/>
              </a:ext>
            </a:extLst>
          </p:cNvPr>
          <p:cNvGrpSpPr/>
          <p:nvPr/>
        </p:nvGrpSpPr>
        <p:grpSpPr>
          <a:xfrm>
            <a:off x="458851" y="2378561"/>
            <a:ext cx="390203" cy="2339103"/>
            <a:chOff x="-231632" y="2100495"/>
            <a:chExt cx="5137408" cy="2339103"/>
          </a:xfrm>
        </p:grpSpPr>
        <p:sp>
          <p:nvSpPr>
            <p:cNvPr id="27" name="Textfeld 15">
              <a:extLst>
                <a:ext uri="{FF2B5EF4-FFF2-40B4-BE49-F238E27FC236}">
                  <a16:creationId xmlns:a16="http://schemas.microsoft.com/office/drawing/2014/main" id="{DF2EAD82-7C32-4F92-A2DC-CDD633ECEDBC}"/>
                </a:ext>
              </a:extLst>
            </p:cNvPr>
            <p:cNvSpPr txBox="1"/>
            <p:nvPr/>
          </p:nvSpPr>
          <p:spPr>
            <a:xfrm>
              <a:off x="4490516" y="3711624"/>
              <a:ext cx="415260" cy="304421"/>
            </a:xfrm>
            <a:prstGeom prst="rect">
              <a:avLst/>
            </a:prstGeom>
            <a:noFill/>
            <a:ln w="6350"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0" cap="none" spc="0" normalizeH="0" baseline="0" noProof="0" dirty="0">
                <a:ln>
                  <a:noFill/>
                </a:ln>
                <a:solidFill>
                  <a:sysClr val="window" lastClr="FFFFFF">
                    <a:lumMod val="50000"/>
                  </a:sysClr>
                </a:solidFill>
                <a:effectLst/>
                <a:uLnTx/>
                <a:uFillTx/>
                <a:latin typeface="Arial" panose="020B0604020202020204" pitchFamily="34" charset="0"/>
                <a:ea typeface="+mn-ea"/>
                <a:cs typeface="Arial" panose="020B0604020202020204" pitchFamily="34" charset="0"/>
              </a:endParaRPr>
            </a:p>
          </p:txBody>
        </p:sp>
        <p:sp>
          <p:nvSpPr>
            <p:cNvPr id="16" name="Textfeld 15">
              <a:extLst>
                <a:ext uri="{FF2B5EF4-FFF2-40B4-BE49-F238E27FC236}">
                  <a16:creationId xmlns:a16="http://schemas.microsoft.com/office/drawing/2014/main" id="{46A550E6-7C54-8BFB-5913-935E26770C5B}"/>
                </a:ext>
              </a:extLst>
            </p:cNvPr>
            <p:cNvSpPr txBox="1"/>
            <p:nvPr/>
          </p:nvSpPr>
          <p:spPr>
            <a:xfrm rot="16200000">
              <a:off x="422299" y="1446564"/>
              <a:ext cx="2339103" cy="3646966"/>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solidFill>
                  <a:effectLst/>
                  <a:uLnTx/>
                  <a:uFillTx/>
                  <a:latin typeface="Aptos" panose="02110004020202020204"/>
                  <a:ea typeface="+mn-ea"/>
                  <a:cs typeface="+mn-cs"/>
                </a:rPr>
                <a:t>Precipitation [mm]</a:t>
              </a:r>
              <a:endParaRPr kumimoji="0" lang="en-GB"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grpSp>
        <p:nvGrpSpPr>
          <p:cNvPr id="8" name="Gruppieren 7">
            <a:extLst>
              <a:ext uri="{FF2B5EF4-FFF2-40B4-BE49-F238E27FC236}">
                <a16:creationId xmlns:a16="http://schemas.microsoft.com/office/drawing/2014/main" id="{3FA3A62F-72E4-AD8E-CAFA-D724E6B1D40B}"/>
              </a:ext>
            </a:extLst>
          </p:cNvPr>
          <p:cNvGrpSpPr/>
          <p:nvPr/>
        </p:nvGrpSpPr>
        <p:grpSpPr>
          <a:xfrm>
            <a:off x="6081625" y="1242369"/>
            <a:ext cx="4118597" cy="5494642"/>
            <a:chOff x="7246828" y="1166671"/>
            <a:chExt cx="2822339" cy="4242215"/>
          </a:xfrm>
        </p:grpSpPr>
        <p:grpSp>
          <p:nvGrpSpPr>
            <p:cNvPr id="2" name="Gruppieren 1">
              <a:extLst>
                <a:ext uri="{FF2B5EF4-FFF2-40B4-BE49-F238E27FC236}">
                  <a16:creationId xmlns:a16="http://schemas.microsoft.com/office/drawing/2014/main" id="{101F7317-DA14-9E25-BE1A-1AB273460958}"/>
                </a:ext>
              </a:extLst>
            </p:cNvPr>
            <p:cNvGrpSpPr/>
            <p:nvPr/>
          </p:nvGrpSpPr>
          <p:grpSpPr>
            <a:xfrm>
              <a:off x="7246828" y="3429000"/>
              <a:ext cx="2792335" cy="1979886"/>
              <a:chOff x="9180009" y="2499012"/>
              <a:chExt cx="2792335" cy="2142521"/>
            </a:xfrm>
          </p:grpSpPr>
          <p:pic>
            <p:nvPicPr>
              <p:cNvPr id="11" name="Grafik 10">
                <a:extLst>
                  <a:ext uri="{FF2B5EF4-FFF2-40B4-BE49-F238E27FC236}">
                    <a16:creationId xmlns:a16="http://schemas.microsoft.com/office/drawing/2014/main" id="{0758D046-3E07-E73D-1819-31A31FCBBB2B}"/>
                  </a:ext>
                </a:extLst>
              </p:cNvPr>
              <p:cNvPicPr>
                <a:picLocks noChangeAspect="1"/>
              </p:cNvPicPr>
              <p:nvPr/>
            </p:nvPicPr>
            <p:blipFill>
              <a:blip r:embed="rId5"/>
              <a:srcRect t="3913" b="6989"/>
              <a:stretch/>
            </p:blipFill>
            <p:spPr>
              <a:xfrm>
                <a:off x="9180009" y="2499012"/>
                <a:ext cx="2706535" cy="2142521"/>
              </a:xfrm>
              <a:prstGeom prst="rect">
                <a:avLst/>
              </a:prstGeom>
            </p:spPr>
          </p:pic>
          <p:sp>
            <p:nvSpPr>
              <p:cNvPr id="14" name="Textfeld 13">
                <a:extLst>
                  <a:ext uri="{FF2B5EF4-FFF2-40B4-BE49-F238E27FC236}">
                    <a16:creationId xmlns:a16="http://schemas.microsoft.com/office/drawing/2014/main" id="{FB3A2AE4-EF98-A1A1-B7E3-F7490BAF252E}"/>
                  </a:ext>
                </a:extLst>
              </p:cNvPr>
              <p:cNvSpPr txBox="1"/>
              <p:nvPr/>
            </p:nvSpPr>
            <p:spPr>
              <a:xfrm>
                <a:off x="10825639" y="2561727"/>
                <a:ext cx="1146705" cy="59950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0" cap="none" spc="0" normalizeH="0" baseline="0" noProof="0" dirty="0">
                    <a:ln>
                      <a:noFill/>
                    </a:ln>
                    <a:solidFill>
                      <a:srgbClr val="C00000"/>
                    </a:solidFill>
                    <a:effectLst/>
                    <a:uLnTx/>
                    <a:uFillTx/>
                    <a:latin typeface="Gill Sans MT Condensed" panose="020B0506020104020203" pitchFamily="34" charset="0"/>
                    <a:ea typeface="Roboto Condensed" panose="02000000000000000000" pitchFamily="2" charset="0"/>
                    <a:cs typeface="+mn-cs"/>
                  </a:rPr>
                  <a:t>Simulated </a:t>
                </a:r>
                <a:r>
                  <a:rPr kumimoji="0" lang="de-DE" sz="1000" b="0" i="0" u="none" strike="noStrike" kern="0" cap="none" spc="0" normalizeH="0" baseline="0" noProof="0" dirty="0" err="1">
                    <a:ln>
                      <a:noFill/>
                    </a:ln>
                    <a:solidFill>
                      <a:srgbClr val="C00000"/>
                    </a:solidFill>
                    <a:effectLst/>
                    <a:uLnTx/>
                    <a:uFillTx/>
                    <a:latin typeface="Gill Sans MT Condensed" panose="020B0506020104020203" pitchFamily="34" charset="0"/>
                    <a:ea typeface="Roboto Condensed" panose="02000000000000000000" pitchFamily="2" charset="0"/>
                    <a:cs typeface="+mn-cs"/>
                  </a:rPr>
                  <a:t>Runofff</a:t>
                </a:r>
                <a:r>
                  <a:rPr kumimoji="0" lang="de-DE" sz="1000" b="0" i="0" u="none" strike="noStrike" kern="0" cap="none" spc="0" normalizeH="0" baseline="0" noProof="0" dirty="0">
                    <a:ln>
                      <a:noFill/>
                    </a:ln>
                    <a:solidFill>
                      <a:srgbClr val="C00000"/>
                    </a:solidFill>
                    <a:effectLst/>
                    <a:uLnTx/>
                    <a:uFillTx/>
                    <a:latin typeface="Gill Sans MT Condensed" panose="020B0506020104020203" pitchFamily="34" charset="0"/>
                    <a:ea typeface="Roboto Condensed" panose="02000000000000000000" pitchFamily="2"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0" cap="none" spc="0" normalizeH="0" baseline="0" noProof="0" dirty="0">
                    <a:ln>
                      <a:noFill/>
                    </a:ln>
                    <a:solidFill>
                      <a:srgbClr val="C00000"/>
                    </a:solidFill>
                    <a:effectLst/>
                    <a:uLnTx/>
                    <a:uFillTx/>
                    <a:latin typeface="Gill Sans MT Condensed" panose="020B0506020104020203" pitchFamily="34" charset="0"/>
                    <a:ea typeface="Roboto Condensed" panose="02000000000000000000" pitchFamily="2" charset="0"/>
                    <a:cs typeface="+mn-cs"/>
                  </a:rPr>
                  <a:t>(2045 warm </a:t>
                </a:r>
                <a:r>
                  <a:rPr kumimoji="0" lang="de-DE" sz="1000" b="0" i="0" u="none" strike="noStrike" kern="0" cap="none" spc="0" normalizeH="0" baseline="0" noProof="0" dirty="0" err="1">
                    <a:ln>
                      <a:noFill/>
                    </a:ln>
                    <a:solidFill>
                      <a:srgbClr val="C00000"/>
                    </a:solidFill>
                    <a:effectLst/>
                    <a:uLnTx/>
                    <a:uFillTx/>
                    <a:latin typeface="Gill Sans MT Condensed" panose="020B0506020104020203" pitchFamily="34" charset="0"/>
                    <a:ea typeface="Roboto Condensed" panose="02000000000000000000" pitchFamily="2" charset="0"/>
                    <a:cs typeface="+mn-cs"/>
                  </a:rPr>
                  <a:t>world</a:t>
                </a:r>
                <a:r>
                  <a:rPr kumimoji="0" lang="de-DE" sz="1000" b="0" i="0" u="none" strike="noStrike" kern="0" cap="none" spc="0" normalizeH="0" baseline="0" noProof="0" dirty="0">
                    <a:ln>
                      <a:noFill/>
                    </a:ln>
                    <a:solidFill>
                      <a:srgbClr val="C00000"/>
                    </a:solidFill>
                    <a:effectLst/>
                    <a:uLnTx/>
                    <a:uFillTx/>
                    <a:latin typeface="Gill Sans MT Condensed" panose="020B0506020104020203" pitchFamily="34" charset="0"/>
                    <a:ea typeface="Roboto Condensed" panose="02000000000000000000" pitchFamily="2" charset="0"/>
                    <a:cs typeface="+mn-cs"/>
                  </a:rPr>
                  <a:t>)</a:t>
                </a:r>
                <a:endParaRPr kumimoji="0" lang="de-DE" sz="1000" b="0" i="0" u="none" strike="noStrike" kern="0" cap="none" spc="0" normalizeH="0" baseline="0" noProof="0" dirty="0">
                  <a:ln>
                    <a:noFill/>
                  </a:ln>
                  <a:solidFill>
                    <a:srgbClr val="5B9BD5">
                      <a:lumMod val="50000"/>
                    </a:srgbClr>
                  </a:solidFill>
                  <a:effectLst/>
                  <a:uLnTx/>
                  <a:uFillTx/>
                  <a:latin typeface="Gill Sans MT Condensed" panose="020B0506020104020203" pitchFamily="34" charset="0"/>
                  <a:ea typeface="Roboto Condensed"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0" cap="none" spc="0" normalizeH="0" baseline="0" noProof="0" dirty="0" err="1">
                    <a:ln>
                      <a:noFill/>
                    </a:ln>
                    <a:solidFill>
                      <a:srgbClr val="0E2841">
                        <a:lumMod val="75000"/>
                        <a:lumOff val="25000"/>
                      </a:srgbClr>
                    </a:solidFill>
                    <a:effectLst/>
                    <a:uLnTx/>
                    <a:uFillTx/>
                    <a:latin typeface="Gill Sans MT Condensed" panose="020B0506020104020203" pitchFamily="34" charset="0"/>
                    <a:ea typeface="Roboto Condensed" panose="02000000000000000000" pitchFamily="2" charset="0"/>
                    <a:cs typeface="+mn-cs"/>
                  </a:rPr>
                  <a:t>Observed</a:t>
                </a:r>
                <a:r>
                  <a:rPr kumimoji="0" lang="de-DE" sz="1000" b="0" i="0" u="none" strike="noStrike" kern="0" cap="none" spc="0" normalizeH="0" baseline="0" noProof="0" dirty="0">
                    <a:ln>
                      <a:noFill/>
                    </a:ln>
                    <a:solidFill>
                      <a:srgbClr val="0E2841">
                        <a:lumMod val="75000"/>
                        <a:lumOff val="25000"/>
                      </a:srgbClr>
                    </a:solidFill>
                    <a:effectLst/>
                    <a:uLnTx/>
                    <a:uFillTx/>
                    <a:latin typeface="Gill Sans MT Condensed" panose="020B0506020104020203" pitchFamily="34" charset="0"/>
                    <a:ea typeface="Roboto Condensed" panose="02000000000000000000" pitchFamily="2" charset="0"/>
                    <a:cs typeface="+mn-cs"/>
                  </a:rPr>
                  <a:t> </a:t>
                </a:r>
                <a:r>
                  <a:rPr kumimoji="0" lang="de-DE" sz="1000" b="0" i="0" u="none" strike="noStrike" kern="0" cap="none" spc="0" normalizeH="0" baseline="0" noProof="0" dirty="0" err="1">
                    <a:ln>
                      <a:noFill/>
                    </a:ln>
                    <a:solidFill>
                      <a:srgbClr val="0E2841">
                        <a:lumMod val="75000"/>
                        <a:lumOff val="25000"/>
                      </a:srgbClr>
                    </a:solidFill>
                    <a:effectLst/>
                    <a:uLnTx/>
                    <a:uFillTx/>
                    <a:latin typeface="Gill Sans MT Condensed" panose="020B0506020104020203" pitchFamily="34" charset="0"/>
                    <a:ea typeface="Roboto Condensed" panose="02000000000000000000" pitchFamily="2" charset="0"/>
                    <a:cs typeface="+mn-cs"/>
                  </a:rPr>
                  <a:t>Runoff</a:t>
                </a:r>
                <a:r>
                  <a:rPr kumimoji="0" lang="de-DE" sz="1000" b="0" i="0" u="none" strike="noStrike" kern="0" cap="none" spc="0" normalizeH="0" baseline="0" noProof="0" dirty="0">
                    <a:ln>
                      <a:noFill/>
                    </a:ln>
                    <a:solidFill>
                      <a:srgbClr val="0E2841">
                        <a:lumMod val="75000"/>
                        <a:lumOff val="25000"/>
                      </a:srgbClr>
                    </a:solidFill>
                    <a:effectLst/>
                    <a:uLnTx/>
                    <a:uFillTx/>
                    <a:latin typeface="Gill Sans MT Condensed" panose="020B0506020104020203" pitchFamily="34" charset="0"/>
                    <a:ea typeface="Roboto Condensed" panose="02000000000000000000" pitchFamily="2" charset="0"/>
                    <a:cs typeface="+mn-cs"/>
                  </a:rPr>
                  <a:t> (</a:t>
                </a:r>
                <a:r>
                  <a:rPr kumimoji="0" lang="de-DE" sz="1000" b="0" i="0" u="none" strike="noStrike" kern="0" cap="none" spc="0" normalizeH="0" baseline="0" noProof="0" dirty="0" err="1">
                    <a:ln>
                      <a:noFill/>
                    </a:ln>
                    <a:solidFill>
                      <a:srgbClr val="0E2841">
                        <a:lumMod val="75000"/>
                        <a:lumOff val="25000"/>
                      </a:srgbClr>
                    </a:solidFill>
                    <a:effectLst/>
                    <a:uLnTx/>
                    <a:uFillTx/>
                    <a:latin typeface="Gill Sans MT Condensed" panose="020B0506020104020203" pitchFamily="34" charset="0"/>
                    <a:ea typeface="Roboto Condensed" panose="02000000000000000000" pitchFamily="2" charset="0"/>
                    <a:cs typeface="+mn-cs"/>
                  </a:rPr>
                  <a:t>Umgeni</a:t>
                </a:r>
                <a:r>
                  <a:rPr kumimoji="0" lang="de-DE" sz="1000" b="0" i="0" u="none" strike="noStrike" kern="0" cap="none" spc="0" normalizeH="0" baseline="0" noProof="0" dirty="0">
                    <a:ln>
                      <a:noFill/>
                    </a:ln>
                    <a:solidFill>
                      <a:srgbClr val="0E2841">
                        <a:lumMod val="75000"/>
                        <a:lumOff val="25000"/>
                      </a:srgbClr>
                    </a:solidFill>
                    <a:effectLst/>
                    <a:uLnTx/>
                    <a:uFillTx/>
                    <a:latin typeface="Gill Sans MT Condensed" panose="020B0506020104020203" pitchFamily="34" charset="0"/>
                    <a:ea typeface="Roboto Condensed" panose="02000000000000000000" pitchFamily="2" charset="0"/>
                    <a:cs typeface="+mn-cs"/>
                  </a:rPr>
                  <a:t>)</a:t>
                </a:r>
                <a:endParaRPr kumimoji="0" lang="en-GB" sz="1000" b="0" i="0" u="none" strike="noStrike" kern="1200" cap="none" spc="0" normalizeH="0" baseline="0" noProof="0" dirty="0">
                  <a:ln>
                    <a:noFill/>
                  </a:ln>
                  <a:solidFill>
                    <a:srgbClr val="0E2841">
                      <a:lumMod val="75000"/>
                      <a:lumOff val="25000"/>
                    </a:srgbClr>
                  </a:solidFill>
                  <a:effectLst/>
                  <a:uLnTx/>
                  <a:uFillTx/>
                  <a:latin typeface="Aptos" panose="02110004020202020204"/>
                  <a:ea typeface="+mn-ea"/>
                  <a:cs typeface="+mn-cs"/>
                </a:endParaRPr>
              </a:p>
            </p:txBody>
          </p:sp>
        </p:grpSp>
        <p:grpSp>
          <p:nvGrpSpPr>
            <p:cNvPr id="4" name="Gruppieren 3">
              <a:extLst>
                <a:ext uri="{FF2B5EF4-FFF2-40B4-BE49-F238E27FC236}">
                  <a16:creationId xmlns:a16="http://schemas.microsoft.com/office/drawing/2014/main" id="{B519C30D-C843-38A5-70CF-316ACA9D445F}"/>
                </a:ext>
              </a:extLst>
            </p:cNvPr>
            <p:cNvGrpSpPr/>
            <p:nvPr/>
          </p:nvGrpSpPr>
          <p:grpSpPr>
            <a:xfrm>
              <a:off x="7246828" y="1166671"/>
              <a:ext cx="2822339" cy="1988454"/>
              <a:chOff x="9145886" y="4749886"/>
              <a:chExt cx="2822339" cy="1988454"/>
            </a:xfrm>
          </p:grpSpPr>
          <p:pic>
            <p:nvPicPr>
              <p:cNvPr id="13" name="Grafik 12">
                <a:extLst>
                  <a:ext uri="{FF2B5EF4-FFF2-40B4-BE49-F238E27FC236}">
                    <a16:creationId xmlns:a16="http://schemas.microsoft.com/office/drawing/2014/main" id="{71A64861-23E2-332A-1CA2-0C199958092C}"/>
                  </a:ext>
                </a:extLst>
              </p:cNvPr>
              <p:cNvPicPr>
                <a:picLocks noChangeAspect="1"/>
              </p:cNvPicPr>
              <p:nvPr/>
            </p:nvPicPr>
            <p:blipFill>
              <a:blip r:embed="rId6"/>
              <a:srcRect t="3870" b="6913"/>
              <a:stretch/>
            </p:blipFill>
            <p:spPr>
              <a:xfrm>
                <a:off x="9145886" y="4749886"/>
                <a:ext cx="2671379" cy="1988454"/>
              </a:xfrm>
              <a:prstGeom prst="rect">
                <a:avLst/>
              </a:prstGeom>
            </p:spPr>
          </p:pic>
          <p:sp>
            <p:nvSpPr>
              <p:cNvPr id="19" name="Textfeld 18">
                <a:extLst>
                  <a:ext uri="{FF2B5EF4-FFF2-40B4-BE49-F238E27FC236}">
                    <a16:creationId xmlns:a16="http://schemas.microsoft.com/office/drawing/2014/main" id="{ADEF681B-AEE4-6F5D-D251-91BB45738941}"/>
                  </a:ext>
                </a:extLst>
              </p:cNvPr>
              <p:cNvSpPr txBox="1"/>
              <p:nvPr/>
            </p:nvSpPr>
            <p:spPr>
              <a:xfrm>
                <a:off x="10791516" y="4873114"/>
                <a:ext cx="1176709"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0" cap="none" spc="0" normalizeH="0" baseline="0" noProof="0" dirty="0" err="1">
                    <a:ln>
                      <a:noFill/>
                    </a:ln>
                    <a:solidFill>
                      <a:srgbClr val="C00000"/>
                    </a:solidFill>
                    <a:effectLst/>
                    <a:uLnTx/>
                    <a:uFillTx/>
                    <a:latin typeface="Gill Sans MT Condensed" panose="020B0506020104020203" pitchFamily="34" charset="0"/>
                    <a:ea typeface="Roboto Condensed" panose="02000000000000000000" pitchFamily="2" charset="0"/>
                    <a:cs typeface="+mn-cs"/>
                  </a:rPr>
                  <a:t>Simulated</a:t>
                </a:r>
                <a:r>
                  <a:rPr kumimoji="0" lang="de-DE" sz="1000" b="0" i="0" u="none" strike="noStrike" kern="0" cap="none" spc="0" normalizeH="0" baseline="0" noProof="0" dirty="0">
                    <a:ln>
                      <a:noFill/>
                    </a:ln>
                    <a:solidFill>
                      <a:srgbClr val="C00000"/>
                    </a:solidFill>
                    <a:effectLst/>
                    <a:uLnTx/>
                    <a:uFillTx/>
                    <a:latin typeface="Gill Sans MT Condensed" panose="020B0506020104020203" pitchFamily="34" charset="0"/>
                    <a:ea typeface="Roboto Condensed" panose="02000000000000000000" pitchFamily="2" charset="0"/>
                    <a:cs typeface="+mn-cs"/>
                  </a:rPr>
                  <a:t> </a:t>
                </a:r>
                <a:r>
                  <a:rPr kumimoji="0" lang="de-DE" sz="1000" b="0" i="0" u="none" strike="noStrike" kern="0" cap="none" spc="0" normalizeH="0" baseline="0" noProof="0" dirty="0" err="1">
                    <a:ln>
                      <a:noFill/>
                    </a:ln>
                    <a:solidFill>
                      <a:srgbClr val="C00000"/>
                    </a:solidFill>
                    <a:effectLst/>
                    <a:uLnTx/>
                    <a:uFillTx/>
                    <a:latin typeface="Gill Sans MT Condensed" panose="020B0506020104020203" pitchFamily="34" charset="0"/>
                    <a:ea typeface="Roboto Condensed" panose="02000000000000000000" pitchFamily="2" charset="0"/>
                    <a:cs typeface="+mn-cs"/>
                  </a:rPr>
                  <a:t>Runoff</a:t>
                </a:r>
                <a:r>
                  <a:rPr kumimoji="0" lang="de-DE" sz="1000" b="0" i="0" u="none" strike="noStrike" kern="0" cap="none" spc="0" normalizeH="0" baseline="0" noProof="0" dirty="0">
                    <a:ln>
                      <a:noFill/>
                    </a:ln>
                    <a:solidFill>
                      <a:srgbClr val="C00000"/>
                    </a:solidFill>
                    <a:effectLst/>
                    <a:uLnTx/>
                    <a:uFillTx/>
                    <a:latin typeface="Gill Sans MT Condensed" panose="020B0506020104020203" pitchFamily="34" charset="0"/>
                    <a:ea typeface="Roboto Condensed" panose="02000000000000000000" pitchFamily="2"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0" cap="none" spc="0" normalizeH="0" baseline="0" noProof="0" dirty="0">
                    <a:ln>
                      <a:noFill/>
                    </a:ln>
                    <a:solidFill>
                      <a:srgbClr val="C00000"/>
                    </a:solidFill>
                    <a:effectLst/>
                    <a:uLnTx/>
                    <a:uFillTx/>
                    <a:latin typeface="Gill Sans MT Condensed" panose="020B0506020104020203" pitchFamily="34" charset="0"/>
                    <a:ea typeface="Roboto Condensed" panose="02000000000000000000" pitchFamily="2" charset="0"/>
                    <a:cs typeface="+mn-cs"/>
                  </a:rPr>
                  <a:t>(</a:t>
                </a:r>
                <a:r>
                  <a:rPr kumimoji="0" lang="de-DE" sz="1000" b="0" i="0" u="none" strike="noStrike" kern="0" cap="none" spc="0" normalizeH="0" baseline="0" noProof="0" dirty="0" err="1">
                    <a:ln>
                      <a:noFill/>
                    </a:ln>
                    <a:solidFill>
                      <a:srgbClr val="C00000"/>
                    </a:solidFill>
                    <a:effectLst/>
                    <a:uLnTx/>
                    <a:uFillTx/>
                    <a:latin typeface="Gill Sans MT Condensed" panose="020B0506020104020203" pitchFamily="34" charset="0"/>
                    <a:ea typeface="Roboto Condensed" panose="02000000000000000000" pitchFamily="2" charset="0"/>
                    <a:cs typeface="+mn-cs"/>
                  </a:rPr>
                  <a:t>constructed</a:t>
                </a:r>
                <a:r>
                  <a:rPr kumimoji="0" lang="de-DE" sz="1000" b="0" i="0" u="none" strike="noStrike" kern="0" cap="none" spc="0" normalizeH="0" baseline="0" noProof="0" dirty="0">
                    <a:ln>
                      <a:noFill/>
                    </a:ln>
                    <a:solidFill>
                      <a:srgbClr val="C00000"/>
                    </a:solidFill>
                    <a:effectLst/>
                    <a:uLnTx/>
                    <a:uFillTx/>
                    <a:latin typeface="Gill Sans MT Condensed" panose="020B0506020104020203" pitchFamily="34" charset="0"/>
                    <a:ea typeface="Roboto Condensed" panose="02000000000000000000" pitchFamily="2" charset="0"/>
                    <a:cs typeface="+mn-cs"/>
                  </a:rPr>
                  <a:t> </a:t>
                </a:r>
                <a:r>
                  <a:rPr kumimoji="0" lang="de-DE" sz="1000" b="0" i="0" u="none" strike="noStrike" kern="0" cap="none" spc="0" normalizeH="0" baseline="0" noProof="0" dirty="0" err="1">
                    <a:ln>
                      <a:noFill/>
                    </a:ln>
                    <a:solidFill>
                      <a:srgbClr val="C00000"/>
                    </a:solidFill>
                    <a:effectLst/>
                    <a:uLnTx/>
                    <a:uFillTx/>
                    <a:latin typeface="Gill Sans MT Condensed" panose="020B0506020104020203" pitchFamily="34" charset="0"/>
                    <a:ea typeface="Roboto Condensed" panose="02000000000000000000" pitchFamily="2" charset="0"/>
                    <a:cs typeface="+mn-cs"/>
                  </a:rPr>
                  <a:t>cold</a:t>
                </a:r>
                <a:r>
                  <a:rPr kumimoji="0" lang="de-DE" sz="1000" b="0" i="0" u="none" strike="noStrike" kern="0" cap="none" spc="0" normalizeH="0" baseline="0" noProof="0" dirty="0">
                    <a:ln>
                      <a:noFill/>
                    </a:ln>
                    <a:solidFill>
                      <a:srgbClr val="C00000"/>
                    </a:solidFill>
                    <a:effectLst/>
                    <a:uLnTx/>
                    <a:uFillTx/>
                    <a:latin typeface="Gill Sans MT Condensed" panose="020B0506020104020203" pitchFamily="34" charset="0"/>
                    <a:ea typeface="Roboto Condensed" panose="02000000000000000000" pitchFamily="2" charset="0"/>
                    <a:cs typeface="+mn-cs"/>
                  </a:rPr>
                  <a:t> </a:t>
                </a:r>
                <a:r>
                  <a:rPr kumimoji="0" lang="de-DE" sz="1000" b="0" i="0" u="none" strike="noStrike" kern="0" cap="none" spc="0" normalizeH="0" baseline="0" noProof="0" dirty="0" err="1">
                    <a:ln>
                      <a:noFill/>
                    </a:ln>
                    <a:solidFill>
                      <a:srgbClr val="C00000"/>
                    </a:solidFill>
                    <a:effectLst/>
                    <a:uLnTx/>
                    <a:uFillTx/>
                    <a:latin typeface="Gill Sans MT Condensed" panose="020B0506020104020203" pitchFamily="34" charset="0"/>
                    <a:ea typeface="Roboto Condensed" panose="02000000000000000000" pitchFamily="2" charset="0"/>
                    <a:cs typeface="+mn-cs"/>
                  </a:rPr>
                  <a:t>world</a:t>
                </a:r>
                <a:r>
                  <a:rPr kumimoji="0" lang="de-DE" sz="1000" b="0" i="0" u="none" strike="noStrike" kern="0" cap="none" spc="0" normalizeH="0" baseline="0" noProof="0" dirty="0">
                    <a:ln>
                      <a:noFill/>
                    </a:ln>
                    <a:solidFill>
                      <a:srgbClr val="C00000"/>
                    </a:solidFill>
                    <a:effectLst/>
                    <a:uLnTx/>
                    <a:uFillTx/>
                    <a:latin typeface="Gill Sans MT Condensed" panose="020B0506020104020203" pitchFamily="34" charset="0"/>
                    <a:ea typeface="Roboto Condensed" panose="02000000000000000000" pitchFamily="2" charset="0"/>
                    <a:cs typeface="+mn-cs"/>
                  </a:rPr>
                  <a:t>)</a:t>
                </a:r>
                <a:endParaRPr kumimoji="0" lang="de-DE" sz="1000" b="0" i="0" u="none" strike="noStrike" kern="0" cap="none" spc="0" normalizeH="0" baseline="0" noProof="0" dirty="0">
                  <a:ln>
                    <a:noFill/>
                  </a:ln>
                  <a:solidFill>
                    <a:srgbClr val="5B9BD5">
                      <a:lumMod val="50000"/>
                    </a:srgbClr>
                  </a:solidFill>
                  <a:effectLst/>
                  <a:uLnTx/>
                  <a:uFillTx/>
                  <a:latin typeface="Gill Sans MT Condensed" panose="020B0506020104020203" pitchFamily="34" charset="0"/>
                  <a:ea typeface="Roboto Condensed"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0" cap="none" spc="0" normalizeH="0" baseline="0" noProof="0" dirty="0" err="1">
                    <a:ln>
                      <a:noFill/>
                    </a:ln>
                    <a:solidFill>
                      <a:srgbClr val="0E2841">
                        <a:lumMod val="75000"/>
                        <a:lumOff val="25000"/>
                      </a:srgbClr>
                    </a:solidFill>
                    <a:effectLst/>
                    <a:uLnTx/>
                    <a:uFillTx/>
                    <a:latin typeface="Gill Sans MT Condensed" panose="020B0506020104020203" pitchFamily="34" charset="0"/>
                    <a:ea typeface="Roboto Condensed" panose="02000000000000000000" pitchFamily="2" charset="0"/>
                    <a:cs typeface="+mn-cs"/>
                  </a:rPr>
                  <a:t>Observed</a:t>
                </a:r>
                <a:r>
                  <a:rPr kumimoji="0" lang="de-DE" sz="1000" b="0" i="0" u="none" strike="noStrike" kern="0" cap="none" spc="0" normalizeH="0" baseline="0" noProof="0" dirty="0">
                    <a:ln>
                      <a:noFill/>
                    </a:ln>
                    <a:solidFill>
                      <a:srgbClr val="0E2841">
                        <a:lumMod val="75000"/>
                        <a:lumOff val="25000"/>
                      </a:srgbClr>
                    </a:solidFill>
                    <a:effectLst/>
                    <a:uLnTx/>
                    <a:uFillTx/>
                    <a:latin typeface="Gill Sans MT Condensed" panose="020B0506020104020203" pitchFamily="34" charset="0"/>
                    <a:ea typeface="Roboto Condensed" panose="02000000000000000000" pitchFamily="2" charset="0"/>
                    <a:cs typeface="+mn-cs"/>
                  </a:rPr>
                  <a:t> </a:t>
                </a:r>
                <a:r>
                  <a:rPr kumimoji="0" lang="de-DE" sz="1000" b="0" i="0" u="none" strike="noStrike" kern="0" cap="none" spc="0" normalizeH="0" baseline="0" noProof="0" dirty="0" err="1">
                    <a:ln>
                      <a:noFill/>
                    </a:ln>
                    <a:solidFill>
                      <a:srgbClr val="0E2841">
                        <a:lumMod val="75000"/>
                        <a:lumOff val="25000"/>
                      </a:srgbClr>
                    </a:solidFill>
                    <a:effectLst/>
                    <a:uLnTx/>
                    <a:uFillTx/>
                    <a:latin typeface="Gill Sans MT Condensed" panose="020B0506020104020203" pitchFamily="34" charset="0"/>
                    <a:ea typeface="Roboto Condensed" panose="02000000000000000000" pitchFamily="2" charset="0"/>
                    <a:cs typeface="+mn-cs"/>
                  </a:rPr>
                  <a:t>Runoff</a:t>
                </a:r>
                <a:r>
                  <a:rPr kumimoji="0" lang="de-DE" sz="1000" b="0" i="0" u="none" strike="noStrike" kern="0" cap="none" spc="0" normalizeH="0" baseline="0" noProof="0" dirty="0">
                    <a:ln>
                      <a:noFill/>
                    </a:ln>
                    <a:solidFill>
                      <a:srgbClr val="0E2841">
                        <a:lumMod val="75000"/>
                        <a:lumOff val="25000"/>
                      </a:srgbClr>
                    </a:solidFill>
                    <a:effectLst/>
                    <a:uLnTx/>
                    <a:uFillTx/>
                    <a:latin typeface="Gill Sans MT Condensed" panose="020B0506020104020203" pitchFamily="34" charset="0"/>
                    <a:ea typeface="Roboto Condensed" panose="02000000000000000000" pitchFamily="2" charset="0"/>
                    <a:cs typeface="+mn-cs"/>
                  </a:rPr>
                  <a:t> (</a:t>
                </a:r>
                <a:r>
                  <a:rPr kumimoji="0" lang="de-DE" sz="1000" b="0" i="0" u="none" strike="noStrike" kern="0" cap="none" spc="0" normalizeH="0" baseline="0" noProof="0" dirty="0" err="1">
                    <a:ln>
                      <a:noFill/>
                    </a:ln>
                    <a:solidFill>
                      <a:srgbClr val="0E2841">
                        <a:lumMod val="75000"/>
                        <a:lumOff val="25000"/>
                      </a:srgbClr>
                    </a:solidFill>
                    <a:effectLst/>
                    <a:uLnTx/>
                    <a:uFillTx/>
                    <a:latin typeface="Gill Sans MT Condensed" panose="020B0506020104020203" pitchFamily="34" charset="0"/>
                    <a:ea typeface="Roboto Condensed" panose="02000000000000000000" pitchFamily="2" charset="0"/>
                    <a:cs typeface="+mn-cs"/>
                  </a:rPr>
                  <a:t>Umgeni</a:t>
                </a:r>
                <a:r>
                  <a:rPr kumimoji="0" lang="de-DE" sz="1000" b="0" i="0" u="none" strike="noStrike" kern="0" cap="none" spc="0" normalizeH="0" baseline="0" noProof="0" dirty="0">
                    <a:ln>
                      <a:noFill/>
                    </a:ln>
                    <a:solidFill>
                      <a:srgbClr val="0E2841">
                        <a:lumMod val="75000"/>
                        <a:lumOff val="25000"/>
                      </a:srgbClr>
                    </a:solidFill>
                    <a:effectLst/>
                    <a:uLnTx/>
                    <a:uFillTx/>
                    <a:latin typeface="Gill Sans MT Condensed" panose="020B0506020104020203" pitchFamily="34" charset="0"/>
                    <a:ea typeface="Roboto Condensed" panose="02000000000000000000" pitchFamily="2" charset="0"/>
                    <a:cs typeface="+mn-cs"/>
                  </a:rPr>
                  <a:t>)</a:t>
                </a:r>
                <a:endParaRPr kumimoji="0" lang="en-GB" sz="1000" b="0" i="0" u="none" strike="noStrike" kern="1200" cap="none" spc="0" normalizeH="0" baseline="0" noProof="0" dirty="0">
                  <a:ln>
                    <a:noFill/>
                  </a:ln>
                  <a:solidFill>
                    <a:srgbClr val="0E2841">
                      <a:lumMod val="75000"/>
                      <a:lumOff val="25000"/>
                    </a:srgbClr>
                  </a:solidFill>
                  <a:effectLst/>
                  <a:uLnTx/>
                  <a:uFillTx/>
                  <a:latin typeface="Aptos" panose="02110004020202020204"/>
                  <a:ea typeface="+mn-ea"/>
                  <a:cs typeface="+mn-cs"/>
                </a:endParaRPr>
              </a:p>
            </p:txBody>
          </p:sp>
        </p:grpSp>
      </p:grpSp>
      <p:sp>
        <p:nvSpPr>
          <p:cNvPr id="7" name="Textfeld 6">
            <a:extLst>
              <a:ext uri="{FF2B5EF4-FFF2-40B4-BE49-F238E27FC236}">
                <a16:creationId xmlns:a16="http://schemas.microsoft.com/office/drawing/2014/main" id="{28926E42-EE6F-3B92-8055-B120BCF719B7}"/>
              </a:ext>
            </a:extLst>
          </p:cNvPr>
          <p:cNvSpPr txBox="1"/>
          <p:nvPr/>
        </p:nvSpPr>
        <p:spPr>
          <a:xfrm>
            <a:off x="1185991" y="1107276"/>
            <a:ext cx="4389309"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D</a:t>
            </a:r>
            <a:r>
              <a:rPr kumimoji="0" lang="en-GB" sz="1800" b="1" i="0" u="none" strike="noStrike" kern="1200" cap="none" spc="0" normalizeH="0" baseline="0" noProof="0" dirty="0" err="1">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oubling</a:t>
            </a:r>
            <a:r>
              <a:rPr kumimoji="0" lang="en-GB" sz="1800" b="1"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 </a:t>
            </a:r>
            <a:r>
              <a:rPr kumimoji="0" lang="en-GB" sz="1800" b="0"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of </a:t>
            </a:r>
            <a:r>
              <a:rPr kumimoji="0" lang="en-GB" sz="1800" b="1"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rainfall </a:t>
            </a:r>
            <a:r>
              <a:rPr kumimoji="0" lang="en-GB" sz="1800" b="0"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during </a:t>
            </a:r>
            <a:r>
              <a:rPr kumimoji="0" lang="en-GB" sz="1800" b="1"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11-12 April 2022 </a:t>
            </a:r>
            <a:r>
              <a:rPr kumimoji="0" lang="en-GB" sz="1800" b="0"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and </a:t>
            </a:r>
            <a:r>
              <a:rPr kumimoji="0" lang="en-GB" sz="1800" b="1"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further doubling </a:t>
            </a:r>
            <a:r>
              <a:rPr kumimoji="0" lang="en-GB" sz="1800" b="0"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in a </a:t>
            </a:r>
            <a:r>
              <a:rPr kumimoji="0" lang="en-GB" sz="1800" b="1"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2°C world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  </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Textfeld 9">
            <a:extLst>
              <a:ext uri="{FF2B5EF4-FFF2-40B4-BE49-F238E27FC236}">
                <a16:creationId xmlns:a16="http://schemas.microsoft.com/office/drawing/2014/main" id="{1871604C-FF7C-3689-86FD-6E6B63BAECD2}"/>
              </a:ext>
            </a:extLst>
          </p:cNvPr>
          <p:cNvSpPr txBox="1"/>
          <p:nvPr/>
        </p:nvSpPr>
        <p:spPr>
          <a:xfrm>
            <a:off x="430508" y="5701335"/>
            <a:ext cx="561153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dirty="0">
                <a:ln>
                  <a:noFill/>
                </a:ln>
                <a:solidFill>
                  <a:prstClr val="black">
                    <a:lumMod val="75000"/>
                    <a:lumOff val="25000"/>
                  </a:prstClr>
                </a:solidFill>
                <a:effectLst/>
                <a:uLnTx/>
                <a:uFillTx/>
                <a:latin typeface="Roboto Condensed" panose="02000000000000000000" pitchFamily="2" charset="0"/>
                <a:ea typeface="Roboto Condensed" panose="02000000000000000000" pitchFamily="2" charset="0"/>
                <a:cs typeface="+mn-cs"/>
              </a:rPr>
              <a:t>Simulated average rainfall for a cold world constructed from detrended SSTs, atmospheric temperature and moisture (CM </a:t>
            </a:r>
            <a:r>
              <a:rPr kumimoji="0" lang="en-GB" sz="1200" b="0" i="0" u="none" strike="noStrike" kern="1200" cap="none" spc="0" normalizeH="0" baseline="0" noProof="0" dirty="0" err="1">
                <a:ln>
                  <a:noFill/>
                </a:ln>
                <a:solidFill>
                  <a:prstClr val="black">
                    <a:lumMod val="75000"/>
                    <a:lumOff val="25000"/>
                  </a:prstClr>
                </a:solidFill>
                <a:effectLst/>
                <a:uLnTx/>
                <a:uFillTx/>
                <a:latin typeface="Roboto Condensed" panose="02000000000000000000" pitchFamily="2" charset="0"/>
                <a:ea typeface="Roboto Condensed" panose="02000000000000000000" pitchFamily="2" charset="0"/>
                <a:cs typeface="+mn-cs"/>
              </a:rPr>
              <a:t>ave</a:t>
            </a:r>
            <a:r>
              <a:rPr kumimoji="0" lang="en-GB" sz="1200" b="0" i="0" u="none" strike="noStrike" kern="1200" cap="none" spc="0" normalizeH="0" baseline="0" noProof="0" dirty="0">
                <a:ln>
                  <a:noFill/>
                </a:ln>
                <a:solidFill>
                  <a:prstClr val="black">
                    <a:lumMod val="75000"/>
                    <a:lumOff val="25000"/>
                  </a:prstClr>
                </a:solidFill>
                <a:effectLst/>
                <a:uLnTx/>
                <a:uFillTx/>
                <a:latin typeface="Roboto Condensed" panose="02000000000000000000" pitchFamily="2" charset="0"/>
                <a:ea typeface="Roboto Condensed" panose="02000000000000000000" pitchFamily="2" charset="0"/>
                <a:cs typeface="+mn-cs"/>
              </a:rPr>
              <a:t>), detrended SSTs and atmospheric temperatures only (C </a:t>
            </a:r>
            <a:r>
              <a:rPr kumimoji="0" lang="en-GB" sz="1200" b="0" i="0" u="none" strike="noStrike" kern="1200" cap="none" spc="0" normalizeH="0" baseline="0" noProof="0" dirty="0" err="1">
                <a:ln>
                  <a:noFill/>
                </a:ln>
                <a:solidFill>
                  <a:prstClr val="black">
                    <a:lumMod val="75000"/>
                    <a:lumOff val="25000"/>
                  </a:prstClr>
                </a:solidFill>
                <a:effectLst/>
                <a:uLnTx/>
                <a:uFillTx/>
                <a:latin typeface="Roboto Condensed" panose="02000000000000000000" pitchFamily="2" charset="0"/>
                <a:ea typeface="Roboto Condensed" panose="02000000000000000000" pitchFamily="2" charset="0"/>
                <a:cs typeface="+mn-cs"/>
              </a:rPr>
              <a:t>ave</a:t>
            </a:r>
            <a:r>
              <a:rPr kumimoji="0" lang="en-GB" sz="1200" b="0" i="0" u="none" strike="noStrike" kern="1200" cap="none" spc="0" normalizeH="0" baseline="0" noProof="0" dirty="0">
                <a:ln>
                  <a:noFill/>
                </a:ln>
                <a:solidFill>
                  <a:prstClr val="black">
                    <a:lumMod val="75000"/>
                    <a:lumOff val="25000"/>
                  </a:prstClr>
                </a:solidFill>
                <a:effectLst/>
                <a:uLnTx/>
                <a:uFillTx/>
                <a:latin typeface="Roboto Condensed" panose="02000000000000000000" pitchFamily="2" charset="0"/>
                <a:ea typeface="Roboto Condensed" panose="02000000000000000000" pitchFamily="2" charset="0"/>
                <a:cs typeface="+mn-cs"/>
              </a:rPr>
              <a:t>), the actual initial state on 11 April 2022 (T), a future warm world with trends added to SSTs and atmospheric temperatures (W </a:t>
            </a:r>
            <a:r>
              <a:rPr kumimoji="0" lang="en-GB" sz="1200" b="0" i="0" u="none" strike="noStrike" kern="1200" cap="none" spc="0" normalizeH="0" baseline="0" noProof="0" dirty="0" err="1">
                <a:ln>
                  <a:noFill/>
                </a:ln>
                <a:solidFill>
                  <a:prstClr val="black">
                    <a:lumMod val="75000"/>
                    <a:lumOff val="25000"/>
                  </a:prstClr>
                </a:solidFill>
                <a:effectLst/>
                <a:uLnTx/>
                <a:uFillTx/>
                <a:latin typeface="Roboto Condensed" panose="02000000000000000000" pitchFamily="2" charset="0"/>
                <a:ea typeface="Roboto Condensed" panose="02000000000000000000" pitchFamily="2" charset="0"/>
                <a:cs typeface="+mn-cs"/>
              </a:rPr>
              <a:t>ave</a:t>
            </a:r>
            <a:r>
              <a:rPr kumimoji="0" lang="en-GB" sz="1200" b="0" i="0" u="none" strike="noStrike" kern="1200" cap="none" spc="0" normalizeH="0" baseline="0" noProof="0" dirty="0">
                <a:ln>
                  <a:noFill/>
                </a:ln>
                <a:solidFill>
                  <a:prstClr val="black">
                    <a:lumMod val="75000"/>
                    <a:lumOff val="25000"/>
                  </a:prstClr>
                </a:solidFill>
                <a:effectLst/>
                <a:uLnTx/>
                <a:uFillTx/>
                <a:latin typeface="Roboto Condensed" panose="02000000000000000000" pitchFamily="2" charset="0"/>
                <a:ea typeface="Roboto Condensed" panose="02000000000000000000" pitchFamily="2" charset="0"/>
                <a:cs typeface="+mn-cs"/>
              </a:rPr>
              <a:t>) and a future warm world with trends added to SSTs and </a:t>
            </a:r>
            <a:r>
              <a:rPr kumimoji="0" lang="en-GB" sz="1200" b="0" i="0" u="none" strike="noStrike" kern="1200" cap="none" spc="0" normalizeH="0" baseline="0" noProof="0" dirty="0" err="1">
                <a:ln>
                  <a:noFill/>
                </a:ln>
                <a:solidFill>
                  <a:prstClr val="black">
                    <a:lumMod val="75000"/>
                    <a:lumOff val="25000"/>
                  </a:prstClr>
                </a:solidFill>
                <a:effectLst/>
                <a:uLnTx/>
                <a:uFillTx/>
                <a:latin typeface="Roboto Condensed" panose="02000000000000000000" pitchFamily="2" charset="0"/>
                <a:ea typeface="Roboto Condensed" panose="02000000000000000000" pitchFamily="2" charset="0"/>
                <a:cs typeface="+mn-cs"/>
              </a:rPr>
              <a:t>troposheric</a:t>
            </a:r>
            <a:r>
              <a:rPr kumimoji="0" lang="en-GB" sz="1200" b="0" i="0" u="none" strike="noStrike" kern="1200" cap="none" spc="0" normalizeH="0" baseline="0" noProof="0" dirty="0">
                <a:ln>
                  <a:noFill/>
                </a:ln>
                <a:solidFill>
                  <a:prstClr val="black">
                    <a:lumMod val="75000"/>
                    <a:lumOff val="25000"/>
                  </a:prstClr>
                </a:solidFill>
                <a:effectLst/>
                <a:uLnTx/>
                <a:uFillTx/>
                <a:latin typeface="Roboto Condensed" panose="02000000000000000000" pitchFamily="2" charset="0"/>
                <a:ea typeface="Roboto Condensed" panose="02000000000000000000" pitchFamily="2" charset="0"/>
                <a:cs typeface="+mn-cs"/>
              </a:rPr>
              <a:t> temperature and moisture (WM </a:t>
            </a:r>
            <a:r>
              <a:rPr kumimoji="0" lang="en-GB" sz="1200" b="0" i="0" u="none" strike="noStrike" kern="1200" cap="none" spc="0" normalizeH="0" baseline="0" noProof="0" dirty="0" err="1">
                <a:ln>
                  <a:noFill/>
                </a:ln>
                <a:solidFill>
                  <a:prstClr val="black">
                    <a:lumMod val="75000"/>
                    <a:lumOff val="25000"/>
                  </a:prstClr>
                </a:solidFill>
                <a:effectLst/>
                <a:uLnTx/>
                <a:uFillTx/>
                <a:latin typeface="Roboto Condensed" panose="02000000000000000000" pitchFamily="2" charset="0"/>
                <a:ea typeface="Roboto Condensed" panose="02000000000000000000" pitchFamily="2" charset="0"/>
                <a:cs typeface="+mn-cs"/>
              </a:rPr>
              <a:t>ave</a:t>
            </a:r>
            <a:r>
              <a:rPr kumimoji="0" lang="en-GB" sz="1200" b="0" i="0" u="none" strike="noStrike" kern="1200" cap="none" spc="0" normalizeH="0" baseline="0" noProof="0" dirty="0">
                <a:ln>
                  <a:noFill/>
                </a:ln>
                <a:solidFill>
                  <a:prstClr val="black">
                    <a:lumMod val="75000"/>
                    <a:lumOff val="25000"/>
                  </a:prstClr>
                </a:solidFill>
                <a:effectLst/>
                <a:uLnTx/>
                <a:uFillTx/>
                <a:latin typeface="Roboto Condensed" panose="02000000000000000000" pitchFamily="2" charset="0"/>
                <a:ea typeface="Roboto Condensed" panose="02000000000000000000" pitchFamily="2" charset="0"/>
                <a:cs typeface="+mn-cs"/>
              </a:rPr>
              <a:t>). </a:t>
            </a:r>
          </a:p>
        </p:txBody>
      </p:sp>
      <p:sp>
        <p:nvSpPr>
          <p:cNvPr id="18" name="Textfeld 17">
            <a:extLst>
              <a:ext uri="{FF2B5EF4-FFF2-40B4-BE49-F238E27FC236}">
                <a16:creationId xmlns:a16="http://schemas.microsoft.com/office/drawing/2014/main" id="{E0BD9838-5901-8E58-59F4-569013BC22DF}"/>
              </a:ext>
            </a:extLst>
          </p:cNvPr>
          <p:cNvSpPr txBox="1"/>
          <p:nvPr/>
        </p:nvSpPr>
        <p:spPr>
          <a:xfrm>
            <a:off x="10075855" y="1242369"/>
            <a:ext cx="2052645"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Doubling</a:t>
            </a:r>
            <a:r>
              <a:rPr kumimoji="0" lang="en-GB" sz="1800" b="0"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 of </a:t>
            </a:r>
            <a:r>
              <a:rPr kumimoji="0" lang="en-GB" sz="1800" b="1"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peak flow </a:t>
            </a:r>
            <a:r>
              <a:rPr kumimoji="0" lang="en-GB" sz="1800" b="0"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d</a:t>
            </a:r>
            <a:r>
              <a:rPr kumimoji="0" lang="en-GB" sz="1800" b="0" i="0" u="none" strike="noStrike" kern="1200" cap="none" spc="0" normalizeH="0" baseline="0" noProof="0" dirty="0" err="1">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uring</a:t>
            </a:r>
            <a:r>
              <a:rPr kumimoji="0" lang="en-GB" sz="1800" b="0"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 </a:t>
            </a:r>
            <a:r>
              <a:rPr kumimoji="0" lang="en-GB" sz="1800" b="1"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11-12 April </a:t>
            </a:r>
            <a:r>
              <a:rPr kumimoji="0" lang="en-GB" sz="1800" b="0"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and a </a:t>
            </a:r>
            <a:r>
              <a:rPr kumimoji="0" lang="en-GB" sz="1800" b="1"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further doubling </a:t>
            </a:r>
            <a:r>
              <a:rPr kumimoji="0" lang="en-GB" sz="1800" b="0"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in a </a:t>
            </a:r>
            <a:r>
              <a:rPr kumimoji="0" lang="en-GB" sz="1800" b="1"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2°C world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F9ED5">
                    <a:lumMod val="50000"/>
                  </a:srgbClr>
                </a:solidFill>
                <a:effectLst/>
                <a:uLnTx/>
                <a:uFillTx/>
                <a:latin typeface="Roboto Condensed" panose="02000000000000000000" pitchFamily="2" charset="0"/>
                <a:ea typeface="Roboto Condensed" panose="02000000000000000000" pitchFamily="2" charset="0"/>
                <a:cs typeface="+mn-cs"/>
              </a:rPr>
              <a:t>  </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Textfeld 20">
            <a:extLst>
              <a:ext uri="{FF2B5EF4-FFF2-40B4-BE49-F238E27FC236}">
                <a16:creationId xmlns:a16="http://schemas.microsoft.com/office/drawing/2014/main" id="{C7B29278-28B2-66C0-91A4-0CEB16DB3B92}"/>
              </a:ext>
            </a:extLst>
          </p:cNvPr>
          <p:cNvSpPr txBox="1"/>
          <p:nvPr/>
        </p:nvSpPr>
        <p:spPr>
          <a:xfrm>
            <a:off x="10070816" y="5516669"/>
            <a:ext cx="1421019"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mn-cs"/>
              </a:rPr>
              <a:t>Observed peak flow for April 2022 flood vs. simulated counterfactual (upper) &amp; 2045 warm (lower) world.</a:t>
            </a:r>
          </a:p>
        </p:txBody>
      </p:sp>
      <p:pic>
        <p:nvPicPr>
          <p:cNvPr id="3" name="Picture 2">
            <a:extLst>
              <a:ext uri="{FF2B5EF4-FFF2-40B4-BE49-F238E27FC236}">
                <a16:creationId xmlns:a16="http://schemas.microsoft.com/office/drawing/2014/main" id="{B3FEBB34-DC9C-DBC9-7C7D-8403937D2C6D}"/>
              </a:ext>
            </a:extLst>
          </p:cNvPr>
          <p:cNvPicPr>
            <a:picLocks noChangeAspect="1"/>
          </p:cNvPicPr>
          <p:nvPr/>
        </p:nvPicPr>
        <p:blipFill>
          <a:blip r:embed="rId7">
            <a:extLst>
              <a:ext uri="{28A0092B-C50C-407E-A947-70E740481C1C}">
                <a14:useLocalDpi xmlns:a14="http://schemas.microsoft.com/office/drawing/2010/main" val="0"/>
              </a:ext>
            </a:extLst>
          </a:blip>
          <a:srcRect l="50102"/>
          <a:stretch>
            <a:fillRect/>
          </a:stretch>
        </p:blipFill>
        <p:spPr>
          <a:xfrm>
            <a:off x="1062721" y="1699061"/>
            <a:ext cx="5018904" cy="4023360"/>
          </a:xfrm>
          <a:prstGeom prst="rect">
            <a:avLst/>
          </a:prstGeom>
        </p:spPr>
      </p:pic>
      <p:sp>
        <p:nvSpPr>
          <p:cNvPr id="5" name="TextBox 4">
            <a:extLst>
              <a:ext uri="{FF2B5EF4-FFF2-40B4-BE49-F238E27FC236}">
                <a16:creationId xmlns:a16="http://schemas.microsoft.com/office/drawing/2014/main" id="{297E2E91-0AF4-4229-FAB0-7E738B0C8DFF}"/>
              </a:ext>
            </a:extLst>
          </p:cNvPr>
          <p:cNvSpPr txBox="1"/>
          <p:nvPr/>
        </p:nvSpPr>
        <p:spPr>
          <a:xfrm>
            <a:off x="10200222" y="3321269"/>
            <a:ext cx="1782368" cy="1477328"/>
          </a:xfrm>
          <a:prstGeom prst="rect">
            <a:avLst/>
          </a:prstGeom>
          <a:noFill/>
        </p:spPr>
        <p:txBody>
          <a:bodyPr wrap="square" rtlCol="0">
            <a:spAutoFit/>
          </a:bodyPr>
          <a:lstStyle/>
          <a:p>
            <a:r>
              <a:rPr lang="en-ZA" dirty="0"/>
              <a:t>Engelbrecht et al. (2025) </a:t>
            </a:r>
            <a:r>
              <a:rPr lang="en-ZA" i="1" dirty="0"/>
              <a:t>Communications Earth and Environment.</a:t>
            </a:r>
          </a:p>
        </p:txBody>
      </p:sp>
    </p:spTree>
    <p:extLst>
      <p:ext uri="{BB962C8B-B14F-4D97-AF65-F5344CB8AC3E}">
        <p14:creationId xmlns:p14="http://schemas.microsoft.com/office/powerpoint/2010/main" val="2135824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562AD-BA1A-2786-48FE-296788997EEC}"/>
            </a:ext>
          </a:extLst>
        </p:cNvPr>
        <p:cNvGrpSpPr/>
        <p:nvPr/>
      </p:nvGrpSpPr>
      <p:grpSpPr>
        <a:xfrm>
          <a:off x="0" y="0"/>
          <a:ext cx="0" cy="0"/>
          <a:chOff x="0" y="0"/>
          <a:chExt cx="0" cy="0"/>
        </a:xfrm>
      </p:grpSpPr>
      <p:pic>
        <p:nvPicPr>
          <p:cNvPr id="276482" name="Picture 3">
            <a:extLst>
              <a:ext uri="{FF2B5EF4-FFF2-40B4-BE49-F238E27FC236}">
                <a16:creationId xmlns:a16="http://schemas.microsoft.com/office/drawing/2014/main" id="{A18616C9-3483-F474-04F7-2D0105457D3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376" y="905604"/>
            <a:ext cx="7586561" cy="594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11">
            <a:extLst>
              <a:ext uri="{FF2B5EF4-FFF2-40B4-BE49-F238E27FC236}">
                <a16:creationId xmlns:a16="http://schemas.microsoft.com/office/drawing/2014/main" id="{FBEFC8BF-87AB-1592-EB2C-D98EC4EEFDDE}"/>
              </a:ext>
            </a:extLst>
          </p:cNvPr>
          <p:cNvSpPr txBox="1">
            <a:spLocks noChangeArrowheads="1"/>
          </p:cNvSpPr>
          <p:nvPr/>
        </p:nvSpPr>
        <p:spPr bwMode="auto">
          <a:xfrm>
            <a:off x="7612937" y="845891"/>
            <a:ext cx="4422303" cy="584775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Arial" panose="020B0604020202020204" pitchFamily="34" charset="0"/>
                <a:ea typeface="ヒラギノ角ゴ Pro W3" pitchFamily="116" charset="-128"/>
              </a:defRPr>
            </a:lvl1pPr>
            <a:lvl2pPr marL="742950" indent="-285750">
              <a:defRPr sz="2400">
                <a:solidFill>
                  <a:schemeClr val="tx1"/>
                </a:solidFill>
                <a:latin typeface="Arial" panose="020B0604020202020204" pitchFamily="34" charset="0"/>
                <a:ea typeface="ヒラギノ角ゴ Pro W3" pitchFamily="116" charset="-128"/>
              </a:defRPr>
            </a:lvl2pPr>
            <a:lvl3pPr marL="1143000" indent="-228600">
              <a:defRPr sz="2400">
                <a:solidFill>
                  <a:schemeClr val="tx1"/>
                </a:solidFill>
                <a:latin typeface="Arial" panose="020B0604020202020204" pitchFamily="34" charset="0"/>
                <a:ea typeface="ヒラギノ角ゴ Pro W3" pitchFamily="116" charset="-128"/>
              </a:defRPr>
            </a:lvl3pPr>
            <a:lvl4pPr marL="1600200" indent="-228600">
              <a:defRPr sz="2400">
                <a:solidFill>
                  <a:schemeClr val="tx1"/>
                </a:solidFill>
                <a:latin typeface="Arial" panose="020B0604020202020204" pitchFamily="34" charset="0"/>
                <a:ea typeface="ヒラギノ角ゴ Pro W3" pitchFamily="116" charset="-128"/>
              </a:defRPr>
            </a:lvl4pPr>
            <a:lvl5pPr marL="2057400" indent="-228600">
              <a:defRPr sz="2400">
                <a:solidFill>
                  <a:schemeClr val="tx1"/>
                </a:solidFill>
                <a:latin typeface="Arial" panose="020B0604020202020204" pitchFamily="34" charset="0"/>
                <a:ea typeface="ヒラギノ角ゴ Pro W3" pitchFamily="116"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6"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200" b="1" i="0" u="none" strike="noStrike" kern="1200" cap="none" spc="0" normalizeH="0" baseline="0" noProof="0" dirty="0">
                <a:ln>
                  <a:noFill/>
                </a:ln>
                <a:solidFill>
                  <a:srgbClr val="464749"/>
                </a:solidFill>
                <a:effectLst/>
                <a:uLnTx/>
                <a:uFillTx/>
                <a:latin typeface="Arial" panose="020B0604020202020204" pitchFamily="34" charset="0"/>
                <a:ea typeface="ヒラギノ角ゴ Pro W3" pitchFamily="116" charset="-128"/>
                <a:cs typeface="+mn-cs"/>
              </a:rPr>
              <a:t>The WCRP no longer considers the worst fossil fuel scenario to be plausible:</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200" b="1" i="0" u="none" strike="noStrike" kern="1200" cap="none" spc="0" normalizeH="0" baseline="0" noProof="0" dirty="0">
              <a:ln>
                <a:noFill/>
              </a:ln>
              <a:solidFill>
                <a:srgbClr val="464749"/>
              </a:solidFill>
              <a:effectLst/>
              <a:uLnTx/>
              <a:uFillTx/>
              <a:latin typeface="Arial" panose="020B0604020202020204" pitchFamily="34" charset="0"/>
              <a:ea typeface="ヒラギノ角ゴ Pro W3" pitchFamily="116" charset="-128"/>
              <a:cs typeface="+mn-cs"/>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ZA" altLang="en-US" sz="2200" b="0" i="0" u="none" strike="noStrike" kern="1200" cap="none" spc="0" normalizeH="0" baseline="0" noProof="0" dirty="0">
                <a:ln>
                  <a:noFill/>
                </a:ln>
                <a:solidFill>
                  <a:srgbClr val="464749"/>
                </a:solidFill>
                <a:effectLst/>
                <a:uLnTx/>
                <a:uFillTx/>
                <a:latin typeface="Arial" panose="020B0604020202020204" pitchFamily="34" charset="0"/>
                <a:ea typeface="ヒラギノ角ゴ Pro W3" pitchFamily="116" charset="-128"/>
                <a:cs typeface="+mn-cs"/>
              </a:rPr>
              <a:t>D</a:t>
            </a:r>
            <a:r>
              <a:rPr kumimoji="0" lang="en-ZA" altLang="en-US" sz="2200" b="0" i="0" u="none" strike="noStrike" kern="1200" cap="none" spc="0" normalizeH="0" baseline="0" noProof="0" dirty="0" err="1">
                <a:ln>
                  <a:noFill/>
                </a:ln>
                <a:solidFill>
                  <a:srgbClr val="464749"/>
                </a:solidFill>
                <a:effectLst/>
                <a:uLnTx/>
                <a:uFillTx/>
                <a:latin typeface="Arial" panose="020B0604020202020204" pitchFamily="34" charset="0"/>
                <a:ea typeface="ヒラギノ角ゴ Pro W3" pitchFamily="116" charset="-128"/>
                <a:cs typeface="+mn-cs"/>
              </a:rPr>
              <a:t>eclining</a:t>
            </a:r>
            <a:r>
              <a:rPr kumimoji="0" lang="en-ZA" altLang="en-US" sz="2200" b="0" i="0" u="none" strike="noStrike" kern="1200" cap="none" spc="0" normalizeH="0" baseline="0" noProof="0" dirty="0">
                <a:ln>
                  <a:noFill/>
                </a:ln>
                <a:solidFill>
                  <a:srgbClr val="464749"/>
                </a:solidFill>
                <a:effectLst/>
                <a:uLnTx/>
                <a:uFillTx/>
                <a:latin typeface="Arial" panose="020B0604020202020204" pitchFamily="34" charset="0"/>
                <a:ea typeface="ヒラギノ角ゴ Pro W3" pitchFamily="116" charset="-128"/>
                <a:cs typeface="+mn-cs"/>
              </a:rPr>
              <a:t> costs of renewable energy;</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ZA" altLang="en-US" sz="2200" b="0" i="0" u="none" strike="noStrike" kern="1200" cap="none" spc="0" normalizeH="0" baseline="0" noProof="0" dirty="0">
                <a:ln>
                  <a:noFill/>
                </a:ln>
                <a:solidFill>
                  <a:srgbClr val="464749"/>
                </a:solidFill>
                <a:effectLst/>
                <a:uLnTx/>
                <a:uFillTx/>
                <a:latin typeface="Arial" panose="020B0604020202020204" pitchFamily="34" charset="0"/>
                <a:ea typeface="ヒラギノ角ゴ Pro W3" pitchFamily="116" charset="-128"/>
                <a:cs typeface="+mn-cs"/>
              </a:rPr>
              <a:t>Climate policy</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ZA" altLang="en-US" sz="2200" b="0" i="0" u="none" strike="noStrike" kern="1200" cap="none" spc="0" normalizeH="0" baseline="0" noProof="0" dirty="0">
                <a:ln>
                  <a:noFill/>
                </a:ln>
                <a:solidFill>
                  <a:srgbClr val="464749"/>
                </a:solidFill>
                <a:effectLst/>
                <a:uLnTx/>
                <a:uFillTx/>
                <a:latin typeface="Arial" panose="020B0604020202020204" pitchFamily="34" charset="0"/>
                <a:ea typeface="ヒラギノ角ゴ Pro W3" pitchFamily="116" charset="-128"/>
                <a:cs typeface="+mn-cs"/>
              </a:rPr>
              <a:t>Recent observed emissions trends: global emissions have continued to increase, but much more slowly than SSP5-8.5 assumed.</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ZA" altLang="en-US" sz="2200" b="0" i="0" u="none" strike="noStrike" kern="1200" cap="none" spc="0" normalizeH="0" baseline="0" noProof="0" dirty="0">
                <a:ln>
                  <a:noFill/>
                </a:ln>
                <a:solidFill>
                  <a:srgbClr val="464749"/>
                </a:solidFill>
                <a:effectLst/>
                <a:uLnTx/>
                <a:uFillTx/>
                <a:latin typeface="Arial" panose="020B0604020202020204" pitchFamily="34" charset="0"/>
                <a:ea typeface="ヒラギノ角ゴ Pro W3" pitchFamily="116" charset="-128"/>
                <a:cs typeface="+mn-cs"/>
              </a:rPr>
              <a:t>I</a:t>
            </a:r>
            <a:r>
              <a:rPr kumimoji="0" lang="en-ZA" altLang="en-US" sz="2200" b="0" i="0" u="none" strike="noStrike" kern="1200" cap="none" spc="0" normalizeH="0" baseline="0" noProof="0" dirty="0" err="1">
                <a:ln>
                  <a:noFill/>
                </a:ln>
                <a:solidFill>
                  <a:srgbClr val="464749"/>
                </a:solidFill>
                <a:effectLst/>
                <a:uLnTx/>
                <a:uFillTx/>
                <a:latin typeface="Arial" panose="020B0604020202020204" pitchFamily="34" charset="0"/>
                <a:ea typeface="ヒラギノ角ゴ Pro W3" pitchFamily="116" charset="-128"/>
                <a:cs typeface="+mn-cs"/>
              </a:rPr>
              <a:t>ncreasing</a:t>
            </a:r>
            <a:r>
              <a:rPr kumimoji="0" lang="en-ZA" altLang="en-US" sz="2200" b="0" i="0" u="none" strike="noStrike" kern="1200" cap="none" spc="0" normalizeH="0" baseline="0" noProof="0" dirty="0">
                <a:ln>
                  <a:noFill/>
                </a:ln>
                <a:solidFill>
                  <a:srgbClr val="464749"/>
                </a:solidFill>
                <a:effectLst/>
                <a:uLnTx/>
                <a:uFillTx/>
                <a:latin typeface="Arial" panose="020B0604020202020204" pitchFamily="34" charset="0"/>
                <a:ea typeface="ヒラギノ角ゴ Pro W3" pitchFamily="116" charset="-128"/>
                <a:cs typeface="+mn-cs"/>
              </a:rPr>
              <a:t> evidence of emissions in China  having peaked before the country’s official 2030 target</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200" b="1" i="0" u="none" strike="noStrike" kern="1200" cap="none" spc="0" normalizeH="0" baseline="0" noProof="0" dirty="0">
              <a:ln>
                <a:noFill/>
              </a:ln>
              <a:solidFill>
                <a:srgbClr val="464749"/>
              </a:solidFill>
              <a:effectLst/>
              <a:uLnTx/>
              <a:uFillTx/>
              <a:latin typeface="Arial" panose="020B0604020202020204" pitchFamily="34" charset="0"/>
              <a:ea typeface="ヒラギノ角ゴ Pro W3" pitchFamily="116" charset="-128"/>
              <a:cs typeface="+mn-cs"/>
            </a:endParaRPr>
          </a:p>
        </p:txBody>
      </p:sp>
      <p:pic>
        <p:nvPicPr>
          <p:cNvPr id="4" name="Picture 4">
            <a:extLst>
              <a:ext uri="{FF2B5EF4-FFF2-40B4-BE49-F238E27FC236}">
                <a16:creationId xmlns:a16="http://schemas.microsoft.com/office/drawing/2014/main" id="{5554A1A1-816A-A11F-26B3-B857A9A99DEF}"/>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8449" b="18525"/>
          <a:stretch/>
        </p:blipFill>
        <p:spPr bwMode="auto">
          <a:xfrm>
            <a:off x="8153400" y="6209621"/>
            <a:ext cx="4038600" cy="7033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Oval 1">
            <a:extLst>
              <a:ext uri="{FF2B5EF4-FFF2-40B4-BE49-F238E27FC236}">
                <a16:creationId xmlns:a16="http://schemas.microsoft.com/office/drawing/2014/main" id="{1150F5E7-2F2B-BAEC-C749-6FC8C05159C7}"/>
              </a:ext>
            </a:extLst>
          </p:cNvPr>
          <p:cNvSpPr/>
          <p:nvPr/>
        </p:nvSpPr>
        <p:spPr>
          <a:xfrm rot="-1800000">
            <a:off x="1616149" y="2349795"/>
            <a:ext cx="2551814" cy="141413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a:ea typeface="+mn-ea"/>
              <a:cs typeface="+mn-cs"/>
            </a:endParaRPr>
          </a:p>
        </p:txBody>
      </p:sp>
      <p:sp>
        <p:nvSpPr>
          <p:cNvPr id="6" name="TextBox 5">
            <a:extLst>
              <a:ext uri="{FF2B5EF4-FFF2-40B4-BE49-F238E27FC236}">
                <a16:creationId xmlns:a16="http://schemas.microsoft.com/office/drawing/2014/main" id="{2E2AEFE1-3AF3-F9FA-2F7F-D5488DB6F6AE}"/>
              </a:ext>
            </a:extLst>
          </p:cNvPr>
          <p:cNvSpPr txBox="1"/>
          <p:nvPr/>
        </p:nvSpPr>
        <p:spPr>
          <a:xfrm>
            <a:off x="2490586" y="2260551"/>
            <a:ext cx="1624214"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8800" b="0" i="0" u="none" strike="noStrike" kern="1200" cap="none" spc="0" normalizeH="0" baseline="0" noProof="0" dirty="0">
                <a:ln>
                  <a:noFill/>
                </a:ln>
                <a:solidFill>
                  <a:srgbClr val="990002">
                    <a:lumMod val="60000"/>
                    <a:lumOff val="40000"/>
                  </a:srgbClr>
                </a:solidFill>
                <a:effectLst/>
                <a:uLnTx/>
                <a:uFillTx/>
                <a:latin typeface="Arial"/>
                <a:ea typeface="+mn-ea"/>
                <a:cs typeface="+mn-cs"/>
              </a:rPr>
              <a:t>X</a:t>
            </a:r>
          </a:p>
        </p:txBody>
      </p:sp>
      <p:sp>
        <p:nvSpPr>
          <p:cNvPr id="7" name="TextBox 6">
            <a:extLst>
              <a:ext uri="{FF2B5EF4-FFF2-40B4-BE49-F238E27FC236}">
                <a16:creationId xmlns:a16="http://schemas.microsoft.com/office/drawing/2014/main" id="{CB91A259-A5B8-2C02-141A-31364DDBE216}"/>
              </a:ext>
            </a:extLst>
          </p:cNvPr>
          <p:cNvSpPr txBox="1"/>
          <p:nvPr/>
        </p:nvSpPr>
        <p:spPr>
          <a:xfrm>
            <a:off x="1528403" y="4977356"/>
            <a:ext cx="110725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4400" b="0" i="0" u="none" strike="noStrike" kern="1200" cap="none" spc="0" normalizeH="0" baseline="0" noProof="0" dirty="0">
                <a:ln>
                  <a:noFill/>
                </a:ln>
                <a:solidFill>
                  <a:srgbClr val="990002">
                    <a:lumMod val="60000"/>
                    <a:lumOff val="40000"/>
                  </a:srgbClr>
                </a:solidFill>
                <a:effectLst/>
                <a:uLnTx/>
                <a:uFillTx/>
                <a:latin typeface="Arial"/>
                <a:ea typeface="+mn-ea"/>
                <a:cs typeface="+mn-cs"/>
              </a:rPr>
              <a:t>X</a:t>
            </a:r>
          </a:p>
        </p:txBody>
      </p:sp>
      <p:sp>
        <p:nvSpPr>
          <p:cNvPr id="9" name="Oval 8">
            <a:extLst>
              <a:ext uri="{FF2B5EF4-FFF2-40B4-BE49-F238E27FC236}">
                <a16:creationId xmlns:a16="http://schemas.microsoft.com/office/drawing/2014/main" id="{AC3B51D8-8483-0F23-8C4B-0C746D8CA7D0}"/>
              </a:ext>
            </a:extLst>
          </p:cNvPr>
          <p:cNvSpPr/>
          <p:nvPr/>
        </p:nvSpPr>
        <p:spPr>
          <a:xfrm rot="1800000">
            <a:off x="1243340" y="5055479"/>
            <a:ext cx="1172490" cy="61319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826681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EEF9F4"/>
        </a:solidFill>
        <a:effectLst/>
      </p:bgPr>
    </p:bg>
    <p:spTree>
      <p:nvGrpSpPr>
        <p:cNvPr id="1" name="">
          <a:extLst>
            <a:ext uri="{FF2B5EF4-FFF2-40B4-BE49-F238E27FC236}">
              <a16:creationId xmlns:a16="http://schemas.microsoft.com/office/drawing/2014/main" id="{D0E340F7-BD97-7A1B-729C-33693B4483C7}"/>
            </a:ext>
          </a:extLst>
        </p:cNvPr>
        <p:cNvGrpSpPr/>
        <p:nvPr/>
      </p:nvGrpSpPr>
      <p:grpSpPr>
        <a:xfrm>
          <a:off x="0" y="0"/>
          <a:ext cx="0" cy="0"/>
          <a:chOff x="0" y="0"/>
          <a:chExt cx="0" cy="0"/>
        </a:xfrm>
      </p:grpSpPr>
      <p:sp>
        <p:nvSpPr>
          <p:cNvPr id="159746" name="Rectangle 2">
            <a:extLst>
              <a:ext uri="{FF2B5EF4-FFF2-40B4-BE49-F238E27FC236}">
                <a16:creationId xmlns:a16="http://schemas.microsoft.com/office/drawing/2014/main" id="{26D0C01D-603F-C8C8-B0AC-F6295E8E0344}"/>
              </a:ext>
            </a:extLst>
          </p:cNvPr>
          <p:cNvSpPr>
            <a:spLocks noChangeArrowheads="1"/>
          </p:cNvSpPr>
          <p:nvPr/>
        </p:nvSpPr>
        <p:spPr bwMode="auto">
          <a:xfrm>
            <a:off x="6523038" y="2844800"/>
            <a:ext cx="1841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lnSpc>
                <a:spcPts val="2013"/>
              </a:lnSpc>
              <a:spcBef>
                <a:spcPts val="500"/>
              </a:spcBef>
              <a:buClr>
                <a:srgbClr val="000000"/>
              </a:buClr>
              <a:buSzPct val="100000"/>
              <a:buFont typeface="Times New Roman" panose="02020603050405020304" pitchFamily="18" charset="0"/>
              <a:defRPr sz="2000">
                <a:solidFill>
                  <a:srgbClr val="012D50"/>
                </a:solidFill>
                <a:latin typeface="Arial" panose="020B0604020202020204" pitchFamily="34" charset="0"/>
                <a:cs typeface="DejaVu Sans" pitchFamily="34" charset="0"/>
              </a:defRPr>
            </a:lvl1pPr>
            <a:lvl2pPr marL="742950" indent="-285750" defTabSz="449263">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2pPr>
            <a:lvl3pPr marL="1143000" indent="-228600" defTabSz="449263">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3pPr>
            <a:lvl4pPr marL="1600200" indent="-228600" defTabSz="449263">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4pPr>
            <a:lvl5pPr marL="2057400" indent="-228600" defTabSz="449263">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5pPr>
            <a:lvl6pPr marL="25146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6pPr>
            <a:lvl7pPr marL="29718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7pPr>
            <a:lvl8pPr marL="34290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8pPr>
            <a:lvl9pPr marL="38862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9pPr>
          </a:lstStyle>
          <a:p>
            <a:pPr marL="0" marR="0" lvl="0" indent="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endParaRPr kumimoji="0" lang="en-US" altLang="en-US" sz="2400" b="0" i="0" u="none" strike="noStrike" kern="1200" cap="none" spc="0" normalizeH="0" baseline="0" noProof="0">
              <a:ln>
                <a:noFill/>
              </a:ln>
              <a:solidFill>
                <a:srgbClr val="FFFFFF"/>
              </a:solidFill>
              <a:effectLst/>
              <a:uLnTx/>
              <a:uFillTx/>
              <a:latin typeface="Arial" panose="020B0604020202020204" pitchFamily="34" charset="0"/>
              <a:ea typeface="ヒラギノ角ゴ Pro W3" pitchFamily="116" charset="-128"/>
            </a:endParaRPr>
          </a:p>
        </p:txBody>
      </p:sp>
      <p:pic>
        <p:nvPicPr>
          <p:cNvPr id="4" name="Picture 2">
            <a:extLst>
              <a:ext uri="{FF2B5EF4-FFF2-40B4-BE49-F238E27FC236}">
                <a16:creationId xmlns:a16="http://schemas.microsoft.com/office/drawing/2014/main" id="{3A1F1BC4-A55D-9E60-9726-6E9C75868B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87" y="1807532"/>
            <a:ext cx="10797569" cy="473169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C650755-BF61-A841-950C-F85E9BFA4EE0}"/>
              </a:ext>
            </a:extLst>
          </p:cNvPr>
          <p:cNvSpPr txBox="1"/>
          <p:nvPr/>
        </p:nvSpPr>
        <p:spPr>
          <a:xfrm>
            <a:off x="295939" y="311929"/>
            <a:ext cx="11600121" cy="1077218"/>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rPr>
              <a:t>New WCRP mitigation scenarios for the Coupled Model Intercomparison Project Phase 7</a:t>
            </a:r>
          </a:p>
        </p:txBody>
      </p:sp>
      <p:sp>
        <p:nvSpPr>
          <p:cNvPr id="3" name="Oval 2">
            <a:extLst>
              <a:ext uri="{FF2B5EF4-FFF2-40B4-BE49-F238E27FC236}">
                <a16:creationId xmlns:a16="http://schemas.microsoft.com/office/drawing/2014/main" id="{A12F1E33-89FE-37EB-2DD3-0CFEAC8CC825}"/>
              </a:ext>
            </a:extLst>
          </p:cNvPr>
          <p:cNvSpPr/>
          <p:nvPr/>
        </p:nvSpPr>
        <p:spPr>
          <a:xfrm rot="3000000">
            <a:off x="2382343" y="4212873"/>
            <a:ext cx="1144292" cy="875027"/>
          </a:xfrm>
          <a:prstGeom prst="ellipse">
            <a:avLst/>
          </a:prstGeom>
          <a:noFill/>
          <a:ln w="25400" cap="flat" cmpd="sng" algn="ctr">
            <a:solidFill>
              <a:srgbClr val="FF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rgbClr val="FFFFFF"/>
              </a:solidFill>
              <a:effectLst/>
              <a:uLnTx/>
              <a:uFillTx/>
              <a:latin typeface="Arial"/>
              <a:ea typeface="+mn-ea"/>
              <a:cs typeface="+mn-cs"/>
            </a:endParaRPr>
          </a:p>
        </p:txBody>
      </p:sp>
      <p:sp>
        <p:nvSpPr>
          <p:cNvPr id="5" name="TextBox 4">
            <a:extLst>
              <a:ext uri="{FF2B5EF4-FFF2-40B4-BE49-F238E27FC236}">
                <a16:creationId xmlns:a16="http://schemas.microsoft.com/office/drawing/2014/main" id="{E91F4199-81B5-D2BF-4078-D8E2B195FBF5}"/>
              </a:ext>
            </a:extLst>
          </p:cNvPr>
          <p:cNvSpPr txBox="1"/>
          <p:nvPr/>
        </p:nvSpPr>
        <p:spPr>
          <a:xfrm>
            <a:off x="2653009" y="4265665"/>
            <a:ext cx="1107250" cy="76944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4400" b="0" i="0" u="none" strike="noStrike" kern="0" cap="none" spc="0" normalizeH="0" baseline="0" noProof="0" dirty="0">
                <a:ln>
                  <a:noFill/>
                </a:ln>
                <a:solidFill>
                  <a:srgbClr val="990002">
                    <a:lumMod val="60000"/>
                    <a:lumOff val="40000"/>
                  </a:srgbClr>
                </a:solidFill>
                <a:effectLst/>
                <a:uLnTx/>
                <a:uFillTx/>
              </a:rPr>
              <a:t>X</a:t>
            </a:r>
          </a:p>
        </p:txBody>
      </p:sp>
    </p:spTree>
    <p:extLst>
      <p:ext uri="{BB962C8B-B14F-4D97-AF65-F5344CB8AC3E}">
        <p14:creationId xmlns:p14="http://schemas.microsoft.com/office/powerpoint/2010/main" val="222544147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EEF9F4"/>
        </a:solidFill>
        <a:effectLst/>
      </p:bgPr>
    </p:bg>
    <p:spTree>
      <p:nvGrpSpPr>
        <p:cNvPr id="1" name=""/>
        <p:cNvGrpSpPr/>
        <p:nvPr/>
      </p:nvGrpSpPr>
      <p:grpSpPr>
        <a:xfrm>
          <a:off x="0" y="0"/>
          <a:ext cx="0" cy="0"/>
          <a:chOff x="0" y="0"/>
          <a:chExt cx="0" cy="0"/>
        </a:xfrm>
      </p:grpSpPr>
      <p:sp>
        <p:nvSpPr>
          <p:cNvPr id="310274" name="Rectangle 2"/>
          <p:cNvSpPr>
            <a:spLocks noChangeArrowheads="1"/>
          </p:cNvSpPr>
          <p:nvPr/>
        </p:nvSpPr>
        <p:spPr bwMode="auto">
          <a:xfrm>
            <a:off x="6416676" y="2990850"/>
            <a:ext cx="138113"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336550">
              <a:lnSpc>
                <a:spcPts val="1513"/>
              </a:lnSpc>
              <a:spcBef>
                <a:spcPts val="375"/>
              </a:spcBef>
              <a:buClr>
                <a:srgbClr val="000000"/>
              </a:buClr>
              <a:buSzPct val="100000"/>
              <a:buFont typeface="Times New Roman" panose="02020603050405020304" pitchFamily="18" charset="0"/>
              <a:defRPr sz="1500">
                <a:solidFill>
                  <a:srgbClr val="012D50"/>
                </a:solidFill>
                <a:latin typeface="Arial" panose="020B0604020202020204" pitchFamily="34" charset="0"/>
                <a:cs typeface="DejaVu Sans" pitchFamily="34" charset="0"/>
              </a:defRPr>
            </a:lvl1pPr>
            <a:lvl2pPr marL="742950" indent="-285750" defTabSz="336550">
              <a:lnSpc>
                <a:spcPts val="1350"/>
              </a:lnSpc>
              <a:spcBef>
                <a:spcPts val="17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2pPr>
            <a:lvl3pPr marL="1143000" indent="-228600" defTabSz="336550">
              <a:lnSpc>
                <a:spcPts val="1350"/>
              </a:lnSpc>
              <a:spcBef>
                <a:spcPts val="17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3pPr>
            <a:lvl4pPr marL="1600200" indent="-228600" defTabSz="336550">
              <a:lnSpc>
                <a:spcPts val="1350"/>
              </a:lnSpc>
              <a:spcBef>
                <a:spcPts val="125"/>
              </a:spcBef>
              <a:buClr>
                <a:srgbClr val="000000"/>
              </a:buClr>
              <a:buSzPct val="100000"/>
              <a:buFont typeface="Times New Roman" panose="02020603050405020304" pitchFamily="18" charset="0"/>
              <a:defRPr sz="1000">
                <a:solidFill>
                  <a:srgbClr val="012D50"/>
                </a:solidFill>
                <a:latin typeface="Arial" panose="020B0604020202020204" pitchFamily="34" charset="0"/>
                <a:cs typeface="DejaVu Sans" pitchFamily="34" charset="0"/>
              </a:defRPr>
            </a:lvl4pPr>
            <a:lvl5pPr marL="2057400" indent="-228600" defTabSz="336550">
              <a:lnSpc>
                <a:spcPts val="1350"/>
              </a:lnSpc>
              <a:spcBef>
                <a:spcPts val="125"/>
              </a:spcBef>
              <a:buClr>
                <a:srgbClr val="000000"/>
              </a:buClr>
              <a:buSzPct val="100000"/>
              <a:buFont typeface="Times New Roman" panose="02020603050405020304" pitchFamily="18" charset="0"/>
              <a:defRPr sz="1000">
                <a:solidFill>
                  <a:srgbClr val="012D50"/>
                </a:solidFill>
                <a:latin typeface="Arial" panose="020B0604020202020204" pitchFamily="34" charset="0"/>
                <a:cs typeface="DejaVu Sans" pitchFamily="34" charset="0"/>
              </a:defRPr>
            </a:lvl5pPr>
            <a:lvl6pPr marL="2514600" indent="-228600" defTabSz="336550" eaLnBrk="0" fontAlgn="base" hangingPunct="0">
              <a:lnSpc>
                <a:spcPts val="1350"/>
              </a:lnSpc>
              <a:spcBef>
                <a:spcPts val="125"/>
              </a:spcBef>
              <a:spcAft>
                <a:spcPct val="0"/>
              </a:spcAft>
              <a:buClr>
                <a:srgbClr val="000000"/>
              </a:buClr>
              <a:buSzPct val="100000"/>
              <a:buFont typeface="Times New Roman" panose="02020603050405020304" pitchFamily="18" charset="0"/>
              <a:defRPr sz="1000">
                <a:solidFill>
                  <a:srgbClr val="012D50"/>
                </a:solidFill>
                <a:latin typeface="Arial" panose="020B0604020202020204" pitchFamily="34" charset="0"/>
                <a:cs typeface="DejaVu Sans" pitchFamily="34" charset="0"/>
              </a:defRPr>
            </a:lvl6pPr>
            <a:lvl7pPr marL="2971800" indent="-228600" defTabSz="336550" eaLnBrk="0" fontAlgn="base" hangingPunct="0">
              <a:lnSpc>
                <a:spcPts val="1350"/>
              </a:lnSpc>
              <a:spcBef>
                <a:spcPts val="125"/>
              </a:spcBef>
              <a:spcAft>
                <a:spcPct val="0"/>
              </a:spcAft>
              <a:buClr>
                <a:srgbClr val="000000"/>
              </a:buClr>
              <a:buSzPct val="100000"/>
              <a:buFont typeface="Times New Roman" panose="02020603050405020304" pitchFamily="18" charset="0"/>
              <a:defRPr sz="1000">
                <a:solidFill>
                  <a:srgbClr val="012D50"/>
                </a:solidFill>
                <a:latin typeface="Arial" panose="020B0604020202020204" pitchFamily="34" charset="0"/>
                <a:cs typeface="DejaVu Sans" pitchFamily="34" charset="0"/>
              </a:defRPr>
            </a:lvl7pPr>
            <a:lvl8pPr marL="3429000" indent="-228600" defTabSz="336550" eaLnBrk="0" fontAlgn="base" hangingPunct="0">
              <a:lnSpc>
                <a:spcPts val="1350"/>
              </a:lnSpc>
              <a:spcBef>
                <a:spcPts val="125"/>
              </a:spcBef>
              <a:spcAft>
                <a:spcPct val="0"/>
              </a:spcAft>
              <a:buClr>
                <a:srgbClr val="000000"/>
              </a:buClr>
              <a:buSzPct val="100000"/>
              <a:buFont typeface="Times New Roman" panose="02020603050405020304" pitchFamily="18" charset="0"/>
              <a:defRPr sz="1000">
                <a:solidFill>
                  <a:srgbClr val="012D50"/>
                </a:solidFill>
                <a:latin typeface="Arial" panose="020B0604020202020204" pitchFamily="34" charset="0"/>
                <a:cs typeface="DejaVu Sans" pitchFamily="34" charset="0"/>
              </a:defRPr>
            </a:lvl8pPr>
            <a:lvl9pPr marL="3886200" indent="-228600" defTabSz="336550" eaLnBrk="0" fontAlgn="base" hangingPunct="0">
              <a:lnSpc>
                <a:spcPts val="1350"/>
              </a:lnSpc>
              <a:spcBef>
                <a:spcPts val="125"/>
              </a:spcBef>
              <a:spcAft>
                <a:spcPct val="0"/>
              </a:spcAft>
              <a:buClr>
                <a:srgbClr val="000000"/>
              </a:buClr>
              <a:buSzPct val="100000"/>
              <a:buFont typeface="Times New Roman" panose="02020603050405020304" pitchFamily="18" charset="0"/>
              <a:defRPr sz="1000">
                <a:solidFill>
                  <a:srgbClr val="012D50"/>
                </a:solidFill>
                <a:latin typeface="Arial" panose="020B0604020202020204" pitchFamily="34" charset="0"/>
                <a:cs typeface="DejaVu Sans" pitchFamily="34" charset="0"/>
              </a:defRPr>
            </a:lvl9pPr>
          </a:lstStyle>
          <a:p>
            <a:pPr marL="0" marR="0" lvl="0" indent="0" algn="l" defTabSz="336550"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ヒラギノ角ゴ Pro W3" pitchFamily="116" charset="-128"/>
            </a:endParaRPr>
          </a:p>
        </p:txBody>
      </p:sp>
      <p:sp>
        <p:nvSpPr>
          <p:cNvPr id="6" name="TextBox 1"/>
          <p:cNvSpPr txBox="1">
            <a:spLocks noChangeArrowheads="1"/>
          </p:cNvSpPr>
          <p:nvPr/>
        </p:nvSpPr>
        <p:spPr bwMode="auto">
          <a:xfrm>
            <a:off x="245806" y="185810"/>
            <a:ext cx="117790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013"/>
              </a:lnSpc>
              <a:spcBef>
                <a:spcPts val="500"/>
              </a:spcBef>
              <a:buClr>
                <a:srgbClr val="000000"/>
              </a:buClr>
              <a:buSzPct val="100000"/>
              <a:buFont typeface="Times New Roman" panose="02020603050405020304" pitchFamily="18" charset="0"/>
              <a:defRPr sz="2000">
                <a:solidFill>
                  <a:srgbClr val="012D50"/>
                </a:solidFill>
                <a:latin typeface="Arial" panose="020B0604020202020204" pitchFamily="34" charset="0"/>
                <a:cs typeface="DejaVu Sans" pitchFamily="34" charset="0"/>
              </a:defRPr>
            </a:lvl1pPr>
            <a:lvl2pPr marL="742950" indent="-285750">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2pPr>
            <a:lvl3pPr marL="1143000" indent="-228600">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3pPr>
            <a:lvl4pPr marL="1600200" indent="-228600">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4pPr>
            <a:lvl5pPr marL="2057400" indent="-228600">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5pPr>
            <a:lvl6pPr marL="25146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6pPr>
            <a:lvl7pPr marL="29718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7pPr>
            <a:lvl8pPr marL="34290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8pPr>
            <a:lvl9pPr marL="38862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Times New Roman" panose="02020603050405020304" pitchFamily="18" charset="0"/>
              <a:buNone/>
              <a:tabLst/>
              <a:defRPr/>
            </a:pPr>
            <a:r>
              <a:rPr lang="en-ZA" altLang="en-US" sz="3000" b="1" noProof="0" dirty="0">
                <a:solidFill>
                  <a:srgbClr val="000000"/>
                </a:solidFill>
                <a:ea typeface="ヒラギノ角ゴ Pro W3" charset="-128"/>
              </a:rPr>
              <a:t>Climate shocks and regional tipping points in a </a:t>
            </a:r>
            <a:r>
              <a:rPr lang="en-ZA" altLang="en-US" sz="3000" b="1" dirty="0">
                <a:solidFill>
                  <a:srgbClr val="000000"/>
                </a:solidFill>
                <a:ea typeface="ヒラギノ角ゴ Pro W3" charset="-128"/>
              </a:rPr>
              <a:t>1.5-2 ºC warmer world</a:t>
            </a:r>
            <a:endParaRPr kumimoji="0" lang="en-US" altLang="en-US" sz="3000" b="1" i="0" u="none" strike="noStrike" kern="1200" cap="none" spc="0" normalizeH="0" baseline="0" noProof="0" dirty="0">
              <a:ln>
                <a:noFill/>
              </a:ln>
              <a:solidFill>
                <a:srgbClr val="000000"/>
              </a:solidFill>
              <a:effectLst/>
              <a:uLnTx/>
              <a:uFillTx/>
              <a:latin typeface="Arial" panose="020B0604020202020204" pitchFamily="34" charset="0"/>
              <a:ea typeface="ヒラギノ角ゴ Pro W3" charset="-128"/>
            </a:endParaRPr>
          </a:p>
        </p:txBody>
      </p:sp>
      <p:sp>
        <p:nvSpPr>
          <p:cNvPr id="7" name="TextBox 2"/>
          <p:cNvSpPr txBox="1">
            <a:spLocks noChangeArrowheads="1"/>
          </p:cNvSpPr>
          <p:nvPr/>
        </p:nvSpPr>
        <p:spPr bwMode="auto">
          <a:xfrm>
            <a:off x="115614" y="1145106"/>
            <a:ext cx="11909237" cy="563231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lnSpc>
                <a:spcPts val="2013"/>
              </a:lnSpc>
              <a:spcBef>
                <a:spcPts val="500"/>
              </a:spcBef>
              <a:buClr>
                <a:srgbClr val="000000"/>
              </a:buClr>
              <a:buSzPct val="100000"/>
              <a:buFont typeface="Times New Roman" panose="02020603050405020304" pitchFamily="18" charset="0"/>
              <a:defRPr sz="2000">
                <a:solidFill>
                  <a:srgbClr val="012D50"/>
                </a:solidFill>
                <a:latin typeface="Arial" panose="020B0604020202020204" pitchFamily="34" charset="0"/>
                <a:cs typeface="DejaVu Sans" pitchFamily="34" charset="0"/>
              </a:defRPr>
            </a:lvl1pPr>
            <a:lvl2pPr marL="742950" indent="-285750">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2pPr>
            <a:lvl3pPr marL="1143000" indent="-228600">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3pPr>
            <a:lvl4pPr marL="1600200" indent="-228600">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4pPr>
            <a:lvl5pPr marL="2057400" indent="-228600">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5pPr>
            <a:lvl6pPr marL="25146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6pPr>
            <a:lvl7pPr marL="29718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7pPr>
            <a:lvl8pPr marL="34290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8pPr>
            <a:lvl9pPr marL="38862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ZA" altLang="en-US" dirty="0">
                <a:solidFill>
                  <a:srgbClr val="000000"/>
                </a:solidFill>
                <a:ea typeface="ヒラギノ角ゴ Pro W3" charset="-128"/>
                <a:cs typeface="Arial" panose="020B0604020202020204" pitchFamily="34" charset="0"/>
              </a:rPr>
              <a:t>More frequent and damaging large-scale floods along the South African east coast, Mpumalanga and Limpopo Lowveld, Limpopo River Basin and into Mozambique are likely. This implies the urgent need for climate smart DRR and longer term adaptation interventions.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ZA" altLang="en-US" dirty="0">
              <a:solidFill>
                <a:srgbClr val="000000"/>
              </a:solidFill>
              <a:ea typeface="ヒラギノ角ゴ Pro W3" charset="-128"/>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ZA" altLang="en-US" dirty="0">
                <a:solidFill>
                  <a:srgbClr val="000000"/>
                </a:solidFill>
                <a:ea typeface="ヒラギノ角ゴ Pro W3" charset="-128"/>
                <a:cs typeface="Arial" panose="020B0604020202020204" pitchFamily="34" charset="0"/>
              </a:rPr>
              <a:t>Unprecedented heat waves is a major risk to human health and mortality in a 1-5-2 ºC warmer word. The lives of the vulnerable (e.g. the elderly, people with co-morbidities) living in informal housing are at risk during long-duration heat waves and in the absence of easy access to cool water.</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ZA" altLang="en-US" dirty="0">
              <a:solidFill>
                <a:srgbClr val="000000"/>
              </a:solidFill>
              <a:ea typeface="ヒラギノ角ゴ Pro W3" charset="-128"/>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ZA" altLang="en-US" dirty="0">
                <a:solidFill>
                  <a:srgbClr val="000000"/>
                </a:solidFill>
                <a:ea typeface="ヒラギノ角ゴ Pro W3" charset="-128"/>
                <a:cs typeface="Arial" panose="020B0604020202020204" pitchFamily="34" charset="0"/>
              </a:rPr>
              <a:t>More frequent El Niño driven droughts, including multi-year droughts, impacting on the maize crop and cattle industry (e.g. via unprecedented heat waves combined with severe drought). The tipping points, where the maize crop and cattle industry collapse in southern Africa, are estimated to be between 2 and 3 ºC of global warming.</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ZA" altLang="en-US" dirty="0">
              <a:solidFill>
                <a:srgbClr val="000000"/>
              </a:solidFill>
              <a:ea typeface="ヒラギノ角ゴ Pro W3" charset="-128"/>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ZA" altLang="en-US" dirty="0">
                <a:solidFill>
                  <a:srgbClr val="000000"/>
                </a:solidFill>
                <a:ea typeface="ヒラギノ角ゴ Pro W3" charset="-128"/>
                <a:cs typeface="Arial" panose="020B0604020202020204" pitchFamily="34" charset="0"/>
              </a:rPr>
              <a:t>Future day zero droughts become more frequent in the southwestern Cape in a 2 ºC world, and increase in likelihood in Gauteng (via the Integrated Vaal River System).</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ZA" altLang="en-US" dirty="0">
              <a:solidFill>
                <a:srgbClr val="000000"/>
              </a:solidFill>
              <a:ea typeface="ヒラギノ角ゴ Pro W3" charset="-128"/>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ZA" altLang="en-US" dirty="0">
                <a:solidFill>
                  <a:srgbClr val="000000"/>
                </a:solidFill>
                <a:ea typeface="ヒラギノ角ゴ Pro W3" charset="-128"/>
                <a:cs typeface="Arial" panose="020B0604020202020204" pitchFamily="34" charset="0"/>
              </a:rPr>
              <a:t>Wild life is fenced in across southern Africa, and vulnerable to multi-year droughts that substantially deplete grazing. </a:t>
            </a:r>
            <a:endParaRPr kumimoji="0" lang="en-ZA" altLang="en-US" sz="2000" b="0" i="0" u="none" strike="noStrike" kern="1200" cap="none" spc="0" normalizeH="0" baseline="0" noProof="0" dirty="0">
              <a:ln>
                <a:noFill/>
              </a:ln>
              <a:solidFill>
                <a:srgbClr val="000000"/>
              </a:solidFill>
              <a:effectLst/>
              <a:uLnTx/>
              <a:uFillTx/>
              <a:latin typeface="Arial" panose="020B0604020202020204" pitchFamily="34" charset="0"/>
              <a:ea typeface="ヒラギノ角ゴ Pro W3" charset="-128"/>
            </a:endParaRPr>
          </a:p>
        </p:txBody>
      </p:sp>
    </p:spTree>
    <p:extLst>
      <p:ext uri="{BB962C8B-B14F-4D97-AF65-F5344CB8AC3E}">
        <p14:creationId xmlns:p14="http://schemas.microsoft.com/office/powerpoint/2010/main" val="260002338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EEF9F4"/>
        </a:solidFill>
        <a:effectLst/>
      </p:bgPr>
    </p:bg>
    <p:spTree>
      <p:nvGrpSpPr>
        <p:cNvPr id="1" name="">
          <a:extLst>
            <a:ext uri="{FF2B5EF4-FFF2-40B4-BE49-F238E27FC236}">
              <a16:creationId xmlns:a16="http://schemas.microsoft.com/office/drawing/2014/main" id="{7F16EC27-29C0-32B4-FBBD-6490DD307AEE}"/>
            </a:ext>
          </a:extLst>
        </p:cNvPr>
        <p:cNvGrpSpPr/>
        <p:nvPr/>
      </p:nvGrpSpPr>
      <p:grpSpPr>
        <a:xfrm>
          <a:off x="0" y="0"/>
          <a:ext cx="0" cy="0"/>
          <a:chOff x="0" y="0"/>
          <a:chExt cx="0" cy="0"/>
        </a:xfrm>
      </p:grpSpPr>
      <p:sp>
        <p:nvSpPr>
          <p:cNvPr id="310274" name="Rectangle 2">
            <a:extLst>
              <a:ext uri="{FF2B5EF4-FFF2-40B4-BE49-F238E27FC236}">
                <a16:creationId xmlns:a16="http://schemas.microsoft.com/office/drawing/2014/main" id="{6F1C4B8D-0AE5-6D36-B321-8A8EE7755AD9}"/>
              </a:ext>
            </a:extLst>
          </p:cNvPr>
          <p:cNvSpPr>
            <a:spLocks noChangeArrowheads="1"/>
          </p:cNvSpPr>
          <p:nvPr/>
        </p:nvSpPr>
        <p:spPr bwMode="auto">
          <a:xfrm>
            <a:off x="6416676" y="2990850"/>
            <a:ext cx="138113"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336550">
              <a:lnSpc>
                <a:spcPts val="1513"/>
              </a:lnSpc>
              <a:spcBef>
                <a:spcPts val="375"/>
              </a:spcBef>
              <a:buClr>
                <a:srgbClr val="000000"/>
              </a:buClr>
              <a:buSzPct val="100000"/>
              <a:buFont typeface="Times New Roman" panose="02020603050405020304" pitchFamily="18" charset="0"/>
              <a:defRPr sz="1500">
                <a:solidFill>
                  <a:srgbClr val="012D50"/>
                </a:solidFill>
                <a:latin typeface="Arial" panose="020B0604020202020204" pitchFamily="34" charset="0"/>
                <a:cs typeface="DejaVu Sans" pitchFamily="34" charset="0"/>
              </a:defRPr>
            </a:lvl1pPr>
            <a:lvl2pPr marL="742950" indent="-285750" defTabSz="336550">
              <a:lnSpc>
                <a:spcPts val="1350"/>
              </a:lnSpc>
              <a:spcBef>
                <a:spcPts val="17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2pPr>
            <a:lvl3pPr marL="1143000" indent="-228600" defTabSz="336550">
              <a:lnSpc>
                <a:spcPts val="1350"/>
              </a:lnSpc>
              <a:spcBef>
                <a:spcPts val="17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3pPr>
            <a:lvl4pPr marL="1600200" indent="-228600" defTabSz="336550">
              <a:lnSpc>
                <a:spcPts val="1350"/>
              </a:lnSpc>
              <a:spcBef>
                <a:spcPts val="125"/>
              </a:spcBef>
              <a:buClr>
                <a:srgbClr val="000000"/>
              </a:buClr>
              <a:buSzPct val="100000"/>
              <a:buFont typeface="Times New Roman" panose="02020603050405020304" pitchFamily="18" charset="0"/>
              <a:defRPr sz="1000">
                <a:solidFill>
                  <a:srgbClr val="012D50"/>
                </a:solidFill>
                <a:latin typeface="Arial" panose="020B0604020202020204" pitchFamily="34" charset="0"/>
                <a:cs typeface="DejaVu Sans" pitchFamily="34" charset="0"/>
              </a:defRPr>
            </a:lvl4pPr>
            <a:lvl5pPr marL="2057400" indent="-228600" defTabSz="336550">
              <a:lnSpc>
                <a:spcPts val="1350"/>
              </a:lnSpc>
              <a:spcBef>
                <a:spcPts val="125"/>
              </a:spcBef>
              <a:buClr>
                <a:srgbClr val="000000"/>
              </a:buClr>
              <a:buSzPct val="100000"/>
              <a:buFont typeface="Times New Roman" panose="02020603050405020304" pitchFamily="18" charset="0"/>
              <a:defRPr sz="1000">
                <a:solidFill>
                  <a:srgbClr val="012D50"/>
                </a:solidFill>
                <a:latin typeface="Arial" panose="020B0604020202020204" pitchFamily="34" charset="0"/>
                <a:cs typeface="DejaVu Sans" pitchFamily="34" charset="0"/>
              </a:defRPr>
            </a:lvl5pPr>
            <a:lvl6pPr marL="2514600" indent="-228600" defTabSz="336550" eaLnBrk="0" fontAlgn="base" hangingPunct="0">
              <a:lnSpc>
                <a:spcPts val="1350"/>
              </a:lnSpc>
              <a:spcBef>
                <a:spcPts val="125"/>
              </a:spcBef>
              <a:spcAft>
                <a:spcPct val="0"/>
              </a:spcAft>
              <a:buClr>
                <a:srgbClr val="000000"/>
              </a:buClr>
              <a:buSzPct val="100000"/>
              <a:buFont typeface="Times New Roman" panose="02020603050405020304" pitchFamily="18" charset="0"/>
              <a:defRPr sz="1000">
                <a:solidFill>
                  <a:srgbClr val="012D50"/>
                </a:solidFill>
                <a:latin typeface="Arial" panose="020B0604020202020204" pitchFamily="34" charset="0"/>
                <a:cs typeface="DejaVu Sans" pitchFamily="34" charset="0"/>
              </a:defRPr>
            </a:lvl6pPr>
            <a:lvl7pPr marL="2971800" indent="-228600" defTabSz="336550" eaLnBrk="0" fontAlgn="base" hangingPunct="0">
              <a:lnSpc>
                <a:spcPts val="1350"/>
              </a:lnSpc>
              <a:spcBef>
                <a:spcPts val="125"/>
              </a:spcBef>
              <a:spcAft>
                <a:spcPct val="0"/>
              </a:spcAft>
              <a:buClr>
                <a:srgbClr val="000000"/>
              </a:buClr>
              <a:buSzPct val="100000"/>
              <a:buFont typeface="Times New Roman" panose="02020603050405020304" pitchFamily="18" charset="0"/>
              <a:defRPr sz="1000">
                <a:solidFill>
                  <a:srgbClr val="012D50"/>
                </a:solidFill>
                <a:latin typeface="Arial" panose="020B0604020202020204" pitchFamily="34" charset="0"/>
                <a:cs typeface="DejaVu Sans" pitchFamily="34" charset="0"/>
              </a:defRPr>
            </a:lvl7pPr>
            <a:lvl8pPr marL="3429000" indent="-228600" defTabSz="336550" eaLnBrk="0" fontAlgn="base" hangingPunct="0">
              <a:lnSpc>
                <a:spcPts val="1350"/>
              </a:lnSpc>
              <a:spcBef>
                <a:spcPts val="125"/>
              </a:spcBef>
              <a:spcAft>
                <a:spcPct val="0"/>
              </a:spcAft>
              <a:buClr>
                <a:srgbClr val="000000"/>
              </a:buClr>
              <a:buSzPct val="100000"/>
              <a:buFont typeface="Times New Roman" panose="02020603050405020304" pitchFamily="18" charset="0"/>
              <a:defRPr sz="1000">
                <a:solidFill>
                  <a:srgbClr val="012D50"/>
                </a:solidFill>
                <a:latin typeface="Arial" panose="020B0604020202020204" pitchFamily="34" charset="0"/>
                <a:cs typeface="DejaVu Sans" pitchFamily="34" charset="0"/>
              </a:defRPr>
            </a:lvl8pPr>
            <a:lvl9pPr marL="3886200" indent="-228600" defTabSz="336550" eaLnBrk="0" fontAlgn="base" hangingPunct="0">
              <a:lnSpc>
                <a:spcPts val="1350"/>
              </a:lnSpc>
              <a:spcBef>
                <a:spcPts val="125"/>
              </a:spcBef>
              <a:spcAft>
                <a:spcPct val="0"/>
              </a:spcAft>
              <a:buClr>
                <a:srgbClr val="000000"/>
              </a:buClr>
              <a:buSzPct val="100000"/>
              <a:buFont typeface="Times New Roman" panose="02020603050405020304" pitchFamily="18" charset="0"/>
              <a:defRPr sz="1000">
                <a:solidFill>
                  <a:srgbClr val="012D50"/>
                </a:solidFill>
                <a:latin typeface="Arial" panose="020B0604020202020204" pitchFamily="34" charset="0"/>
                <a:cs typeface="DejaVu Sans" pitchFamily="34" charset="0"/>
              </a:defRPr>
            </a:lvl9pPr>
          </a:lstStyle>
          <a:p>
            <a:pPr marL="0" marR="0" lvl="0" indent="0" algn="l" defTabSz="336550"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a:pP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ヒラギノ角ゴ Pro W3" pitchFamily="116" charset="-128"/>
            </a:endParaRPr>
          </a:p>
        </p:txBody>
      </p:sp>
      <p:pic>
        <p:nvPicPr>
          <p:cNvPr id="2" name="Picture 1">
            <a:extLst>
              <a:ext uri="{FF2B5EF4-FFF2-40B4-BE49-F238E27FC236}">
                <a16:creationId xmlns:a16="http://schemas.microsoft.com/office/drawing/2014/main" id="{882DD16F-B7F7-ED3C-3A50-DC53D70B4E6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226" y="1178488"/>
            <a:ext cx="7593013" cy="569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1">
            <a:extLst>
              <a:ext uri="{FF2B5EF4-FFF2-40B4-BE49-F238E27FC236}">
                <a16:creationId xmlns:a16="http://schemas.microsoft.com/office/drawing/2014/main" id="{0E719DDC-E131-1A59-5EBE-084F8A5F2F4C}"/>
              </a:ext>
            </a:extLst>
          </p:cNvPr>
          <p:cNvSpPr txBox="1">
            <a:spLocks noChangeArrowheads="1"/>
          </p:cNvSpPr>
          <p:nvPr/>
        </p:nvSpPr>
        <p:spPr bwMode="auto">
          <a:xfrm>
            <a:off x="7787148" y="1271863"/>
            <a:ext cx="4404852" cy="5509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ts val="2013"/>
              </a:lnSpc>
              <a:spcBef>
                <a:spcPts val="500"/>
              </a:spcBef>
              <a:buClr>
                <a:srgbClr val="000000"/>
              </a:buClr>
              <a:buSzPct val="100000"/>
              <a:buFont typeface="Times New Roman" panose="02020603050405020304" pitchFamily="18" charset="0"/>
              <a:defRPr sz="2000">
                <a:solidFill>
                  <a:srgbClr val="012D50"/>
                </a:solidFill>
                <a:latin typeface="Arial" panose="020B0604020202020204" pitchFamily="34" charset="0"/>
                <a:cs typeface="DejaVu Sans" pitchFamily="34" charset="0"/>
              </a:defRPr>
            </a:lvl1pPr>
            <a:lvl2pPr marL="742950" indent="-285750">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2pPr>
            <a:lvl3pPr marL="1143000" indent="-228600">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3pPr>
            <a:lvl4pPr marL="1600200" indent="-228600">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4pPr>
            <a:lvl5pPr marL="2057400" indent="-228600">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5pPr>
            <a:lvl6pPr marL="25146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6pPr>
            <a:lvl7pPr marL="29718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7pPr>
            <a:lvl8pPr marL="34290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8pPr>
            <a:lvl9pPr marL="38862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ZA" altLang="en-US" sz="220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rPr>
              <a:t>With strong climate change mitigation, we can still avoid the 2 </a:t>
            </a:r>
            <a:r>
              <a:rPr kumimoji="0" lang="en-ZA" altLang="en-US" sz="220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cs typeface="Arial" panose="020B0604020202020204" pitchFamily="34" charset="0"/>
              </a:rPr>
              <a:t>°</a:t>
            </a:r>
            <a:r>
              <a:rPr kumimoji="0" lang="en-ZA" altLang="en-US" sz="220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rPr>
              <a:t>C threshold of global warming and related impacts.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ZA" altLang="en-US" sz="220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ZA" altLang="en-US" sz="220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rPr>
              <a:t>Climate change science helps us to foresee, adapt and prepare for key risks (noting that there are also limits to adaptation).</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ZA" altLang="en-US" sz="220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ZA" altLang="en-US" sz="220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rPr>
              <a:t>South African government, local government and financial/private sector are increasingly engaging with climate science.</a:t>
            </a:r>
            <a:endParaRPr kumimoji="0" lang="en-US" altLang="en-US" sz="2400" i="0" u="none" strike="noStrike" kern="1200" cap="none" spc="0" normalizeH="0" baseline="0" noProof="0" dirty="0">
              <a:ln>
                <a:noFill/>
              </a:ln>
              <a:solidFill>
                <a:srgbClr val="000000"/>
              </a:solidFill>
              <a:effectLst/>
              <a:uLnTx/>
              <a:uFillTx/>
              <a:latin typeface="Arial" panose="020B0604020202020204" pitchFamily="34" charset="0"/>
              <a:ea typeface="ヒラギノ角ゴ Pro W3" pitchFamily="116" charset="-128"/>
            </a:endParaRPr>
          </a:p>
        </p:txBody>
      </p:sp>
      <p:sp>
        <p:nvSpPr>
          <p:cNvPr id="4" name="TextBox 1">
            <a:extLst>
              <a:ext uri="{FF2B5EF4-FFF2-40B4-BE49-F238E27FC236}">
                <a16:creationId xmlns:a16="http://schemas.microsoft.com/office/drawing/2014/main" id="{4CEC9DF9-CCD7-AA8A-AA82-8510F62732CE}"/>
              </a:ext>
            </a:extLst>
          </p:cNvPr>
          <p:cNvSpPr txBox="1">
            <a:spLocks noChangeArrowheads="1"/>
          </p:cNvSpPr>
          <p:nvPr/>
        </p:nvSpPr>
        <p:spPr bwMode="auto">
          <a:xfrm>
            <a:off x="0" y="252919"/>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ts val="2013"/>
              </a:lnSpc>
              <a:spcBef>
                <a:spcPts val="500"/>
              </a:spcBef>
              <a:buClr>
                <a:srgbClr val="000000"/>
              </a:buClr>
              <a:buSzPct val="100000"/>
              <a:buFont typeface="Times New Roman" panose="02020603050405020304" pitchFamily="18" charset="0"/>
              <a:defRPr sz="2000">
                <a:solidFill>
                  <a:srgbClr val="012D50"/>
                </a:solidFill>
                <a:latin typeface="Arial" panose="020B0604020202020204" pitchFamily="34" charset="0"/>
                <a:cs typeface="DejaVu Sans" pitchFamily="34" charset="0"/>
              </a:defRPr>
            </a:lvl1pPr>
            <a:lvl2pPr marL="742950" indent="-285750">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2pPr>
            <a:lvl3pPr marL="1143000" indent="-228600">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cs typeface="DejaVu Sans" pitchFamily="34" charset="0"/>
              </a:defRPr>
            </a:lvl3pPr>
            <a:lvl4pPr marL="1600200" indent="-228600">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4pPr>
            <a:lvl5pPr marL="2057400" indent="-228600">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5pPr>
            <a:lvl6pPr marL="25146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6pPr>
            <a:lvl7pPr marL="29718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7pPr>
            <a:lvl8pPr marL="34290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8pPr>
            <a:lvl9pPr marL="38862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cs typeface="DejaVu Sans"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Times New Roman" panose="02020603050405020304" pitchFamily="18" charset="0"/>
              <a:buNone/>
              <a:tabLst/>
              <a:defRPr/>
            </a:pPr>
            <a:r>
              <a:rPr kumimoji="0" lang="en-ZA" altLang="en-US" sz="3600" b="1" i="0" u="none" strike="noStrike" kern="1200" cap="none" spc="0" normalizeH="0" baseline="0" noProof="0" dirty="0">
                <a:ln>
                  <a:noFill/>
                </a:ln>
                <a:solidFill>
                  <a:srgbClr val="000000"/>
                </a:solidFill>
                <a:effectLst/>
                <a:uLnTx/>
                <a:uFillTx/>
                <a:latin typeface="Arial" panose="020B0604020202020204" pitchFamily="34" charset="0"/>
                <a:ea typeface="ヒラギノ角ゴ Pro W3" charset="-128"/>
              </a:rPr>
              <a:t>Reasons for hope</a:t>
            </a:r>
            <a:endParaRPr kumimoji="0" lang="en-US" altLang="en-US" sz="3600" b="1" i="0" u="none" strike="noStrike" kern="1200" cap="none" spc="0" normalizeH="0" baseline="0" noProof="0" dirty="0">
              <a:ln>
                <a:noFill/>
              </a:ln>
              <a:solidFill>
                <a:srgbClr val="000000"/>
              </a:solidFill>
              <a:effectLst/>
              <a:uLnTx/>
              <a:uFillTx/>
              <a:latin typeface="Arial" panose="020B0604020202020204" pitchFamily="34" charset="0"/>
              <a:ea typeface="ヒラギノ角ゴ Pro W3" charset="-128"/>
            </a:endParaRPr>
          </a:p>
        </p:txBody>
      </p:sp>
    </p:spTree>
    <p:extLst>
      <p:ext uri="{BB962C8B-B14F-4D97-AF65-F5344CB8AC3E}">
        <p14:creationId xmlns:p14="http://schemas.microsoft.com/office/powerpoint/2010/main" val="228273459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aster | Schlussfolie">
  <a:themeElements>
    <a:clrScheme name="Universität">
      <a:dk1>
        <a:srgbClr val="002F5D"/>
      </a:dk1>
      <a:lt1>
        <a:srgbClr val="FFFFFF"/>
      </a:lt1>
      <a:dk2>
        <a:srgbClr val="002F5D"/>
      </a:dk2>
      <a:lt2>
        <a:srgbClr val="FFFFFF"/>
      </a:lt2>
      <a:accent1>
        <a:srgbClr val="AE9A63"/>
      </a:accent1>
      <a:accent2>
        <a:srgbClr val="7682A5"/>
      </a:accent2>
      <a:accent3>
        <a:srgbClr val="8E98B7"/>
      </a:accent3>
      <a:accent4>
        <a:srgbClr val="FFFFFF"/>
      </a:accent4>
      <a:accent5>
        <a:srgbClr val="FFFFFF"/>
      </a:accent5>
      <a:accent6>
        <a:srgbClr val="FFFFFF"/>
      </a:accent6>
      <a:hlink>
        <a:srgbClr val="7682A5"/>
      </a:hlink>
      <a:folHlink>
        <a:srgbClr val="A8AFC8"/>
      </a:folHlink>
    </a:clrScheme>
    <a:fontScheme name="UniJena_Hausschrift_Roboto">
      <a:majorFont>
        <a:latin typeface="Roboto Serif"/>
        <a:ea typeface=""/>
        <a:cs typeface=""/>
      </a:majorFont>
      <a:minorFont>
        <a:latin typeface="Roboto Condensed"/>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alpha val="8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5_Office Theme">
  <a:themeElements>
    <a:clrScheme name="GCI">
      <a:dk1>
        <a:sysClr val="windowText" lastClr="000000"/>
      </a:dk1>
      <a:lt1>
        <a:sysClr val="window" lastClr="FFFFFF"/>
      </a:lt1>
      <a:dk2>
        <a:srgbClr val="003229"/>
      </a:dk2>
      <a:lt2>
        <a:srgbClr val="AFE3DC"/>
      </a:lt2>
      <a:accent1>
        <a:srgbClr val="4EC0B0"/>
      </a:accent1>
      <a:accent2>
        <a:srgbClr val="399588"/>
      </a:accent2>
      <a:accent3>
        <a:srgbClr val="A5A5A5"/>
      </a:accent3>
      <a:accent4>
        <a:srgbClr val="003229"/>
      </a:accent4>
      <a:accent5>
        <a:srgbClr val="00796A"/>
      </a:accent5>
      <a:accent6>
        <a:srgbClr val="A5A5A5"/>
      </a:accent6>
      <a:hlink>
        <a:srgbClr val="003229"/>
      </a:hlink>
      <a:folHlink>
        <a:srgbClr val="D8D8D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DejaVu Sans"/>
      </a:majorFont>
      <a:minorFont>
        <a:latin typeface="Arial"/>
        <a:ea typeface=""/>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93000"/>
          </a:lnSpc>
          <a:spcBef>
            <a:spcPct val="0"/>
          </a:spcBef>
          <a:spcAft>
            <a:spcPct val="0"/>
          </a:spcAft>
          <a:buClr>
            <a:srgbClr val="000000"/>
          </a:buClr>
          <a:buSzPct val="100000"/>
          <a:buFont typeface="Times New Roman" pitchFamily="18" charset="0"/>
          <a:buNone/>
          <a:tabLst/>
          <a:defRPr kumimoji="0" lang="en-GB" altLang="en-US" sz="2400" b="0" i="0" u="none" strike="noStrike" cap="none" normalizeH="0" baseline="0" smtClean="0">
            <a:ln>
              <a:noFill/>
            </a:ln>
            <a:solidFill>
              <a:schemeClr val="bg1"/>
            </a:solidFill>
            <a:effectLst/>
            <a:latin typeface="Arial" pitchFamily="34" charset="0"/>
            <a:cs typeface="DejaVu Sans"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93000"/>
          </a:lnSpc>
          <a:spcBef>
            <a:spcPct val="0"/>
          </a:spcBef>
          <a:spcAft>
            <a:spcPct val="0"/>
          </a:spcAft>
          <a:buClr>
            <a:srgbClr val="000000"/>
          </a:buClr>
          <a:buSzPct val="100000"/>
          <a:buFont typeface="Times New Roman" pitchFamily="18" charset="0"/>
          <a:buNone/>
          <a:tabLst/>
          <a:defRPr kumimoji="0" lang="en-GB" altLang="en-US" sz="2400" b="0" i="0" u="none" strike="noStrike" cap="none" normalizeH="0" baseline="0" smtClean="0">
            <a:ln>
              <a:noFill/>
            </a:ln>
            <a:solidFill>
              <a:schemeClr val="bg1"/>
            </a:solidFill>
            <a:effectLst/>
            <a:latin typeface="Arial" pitchFamily="34" charset="0"/>
            <a:cs typeface="DejaVu Sans"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Office Theme">
  <a:themeElements>
    <a:clrScheme name="Met Office">
      <a:dk1>
        <a:srgbClr val="2A2A2A"/>
      </a:dk1>
      <a:lt1>
        <a:srgbClr val="B9DC0C"/>
      </a:lt1>
      <a:dk2>
        <a:srgbClr val="2A2A2A"/>
      </a:dk2>
      <a:lt2>
        <a:srgbClr val="FFFFFF"/>
      </a:lt2>
      <a:accent1>
        <a:srgbClr val="50B9A4"/>
      </a:accent1>
      <a:accent2>
        <a:srgbClr val="007AA9"/>
      </a:accent2>
      <a:accent3>
        <a:srgbClr val="E47452"/>
      </a:accent3>
      <a:accent4>
        <a:srgbClr val="A1A0AA"/>
      </a:accent4>
      <a:accent5>
        <a:srgbClr val="FFFFFF"/>
      </a:accent5>
      <a:accent6>
        <a:srgbClr val="FFFFFF"/>
      </a:accent6>
      <a:hlink>
        <a:srgbClr val="0673F9"/>
      </a:hlink>
      <a:folHlink>
        <a:srgbClr val="6F2735"/>
      </a:folHlink>
    </a:clrScheme>
    <a:fontScheme name="Met Office">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C19B062-023A-40C9-A3F4-13BE4308F963}" vid="{E3889E12-D829-4549-AA70-6F580A5BA266}"/>
    </a:ext>
  </a:extLst>
</a:theme>
</file>

<file path=ppt/theme/theme5.xml><?xml version="1.0" encoding="utf-8"?>
<a:theme xmlns:a="http://schemas.openxmlformats.org/drawingml/2006/main" name="27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DejaVu Sans"/>
      </a:majorFont>
      <a:minorFont>
        <a:latin typeface="Arial"/>
        <a:ea typeface=""/>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93000"/>
          </a:lnSpc>
          <a:spcBef>
            <a:spcPct val="0"/>
          </a:spcBef>
          <a:spcAft>
            <a:spcPct val="0"/>
          </a:spcAft>
          <a:buClr>
            <a:srgbClr val="000000"/>
          </a:buClr>
          <a:buSzPct val="100000"/>
          <a:buFont typeface="Times New Roman" pitchFamily="18" charset="0"/>
          <a:buNone/>
          <a:tabLst/>
          <a:defRPr kumimoji="0" lang="en-GB" altLang="en-US" sz="2400" b="0" i="0" u="none" strike="noStrike" cap="none" normalizeH="0" baseline="0" smtClean="0">
            <a:ln>
              <a:noFill/>
            </a:ln>
            <a:solidFill>
              <a:schemeClr val="bg1"/>
            </a:solidFill>
            <a:effectLst/>
            <a:latin typeface="Arial" pitchFamily="34" charset="0"/>
            <a:cs typeface="DejaVu Sans"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93000"/>
          </a:lnSpc>
          <a:spcBef>
            <a:spcPct val="0"/>
          </a:spcBef>
          <a:spcAft>
            <a:spcPct val="0"/>
          </a:spcAft>
          <a:buClr>
            <a:srgbClr val="000000"/>
          </a:buClr>
          <a:buSzPct val="100000"/>
          <a:buFont typeface="Times New Roman" pitchFamily="18" charset="0"/>
          <a:buNone/>
          <a:tabLst/>
          <a:defRPr kumimoji="0" lang="en-GB" altLang="en-US" sz="2400" b="0" i="0" u="none" strike="noStrike" cap="none" normalizeH="0" baseline="0" smtClean="0">
            <a:ln>
              <a:noFill/>
            </a:ln>
            <a:solidFill>
              <a:schemeClr val="bg1"/>
            </a:solidFill>
            <a:effectLst/>
            <a:latin typeface="Arial" pitchFamily="34" charset="0"/>
            <a:cs typeface="DejaVu Sans"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1_Content Slides">
  <a:themeElements>
    <a:clrScheme name="IDDP AR6">
      <a:dk1>
        <a:srgbClr val="464749"/>
      </a:dk1>
      <a:lt1>
        <a:srgbClr val="FFFFFF"/>
      </a:lt1>
      <a:dk2>
        <a:srgbClr val="101D3A"/>
      </a:dk2>
      <a:lt2>
        <a:srgbClr val="FFFFFF"/>
      </a:lt2>
      <a:accent1>
        <a:srgbClr val="5391CC"/>
      </a:accent1>
      <a:accent2>
        <a:srgbClr val="990002"/>
      </a:accent2>
      <a:accent3>
        <a:srgbClr val="003366"/>
      </a:accent3>
      <a:accent4>
        <a:srgbClr val="B4B5BD"/>
      </a:accent4>
      <a:accent5>
        <a:srgbClr val="00C5D6"/>
      </a:accent5>
      <a:accent6>
        <a:srgbClr val="0190DB"/>
      </a:accent6>
      <a:hlink>
        <a:srgbClr val="006995"/>
      </a:hlink>
      <a:folHlink>
        <a:srgbClr val="00C5D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Master | Inhaltseiten">
  <a:themeElements>
    <a:clrScheme name="Universität">
      <a:dk1>
        <a:srgbClr val="002F5D"/>
      </a:dk1>
      <a:lt1>
        <a:srgbClr val="FFFFFF"/>
      </a:lt1>
      <a:dk2>
        <a:srgbClr val="002F5D"/>
      </a:dk2>
      <a:lt2>
        <a:srgbClr val="FFFFFF"/>
      </a:lt2>
      <a:accent1>
        <a:srgbClr val="AE9A63"/>
      </a:accent1>
      <a:accent2>
        <a:srgbClr val="7682A5"/>
      </a:accent2>
      <a:accent3>
        <a:srgbClr val="8E98B7"/>
      </a:accent3>
      <a:accent4>
        <a:srgbClr val="FFFFFF"/>
      </a:accent4>
      <a:accent5>
        <a:srgbClr val="FFFFFF"/>
      </a:accent5>
      <a:accent6>
        <a:srgbClr val="FFFFFF"/>
      </a:accent6>
      <a:hlink>
        <a:srgbClr val="7682A5"/>
      </a:hlink>
      <a:folHlink>
        <a:srgbClr val="A8AFC8"/>
      </a:folHlink>
    </a:clrScheme>
    <a:fontScheme name="UniJena_Hausschrift_Roboto">
      <a:majorFont>
        <a:latin typeface="Roboto Serif"/>
        <a:ea typeface=""/>
        <a:cs typeface=""/>
      </a:majorFont>
      <a:minorFont>
        <a:latin typeface="Roboto Condensed"/>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alpha val="8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12850</TotalTime>
  <Words>1747</Words>
  <Application>Microsoft Office PowerPoint</Application>
  <PresentationFormat>Widescreen</PresentationFormat>
  <Paragraphs>135</Paragraphs>
  <Slides>17</Slides>
  <Notes>17</Notes>
  <HiddenSlides>0</HiddenSlides>
  <MMClips>0</MMClips>
  <ScaleCrop>false</ScaleCrop>
  <HeadingPairs>
    <vt:vector size="6" baseType="variant">
      <vt:variant>
        <vt:lpstr>Fonts Used</vt:lpstr>
      </vt:variant>
      <vt:variant>
        <vt:i4>14</vt:i4>
      </vt:variant>
      <vt:variant>
        <vt:lpstr>Theme</vt:lpstr>
      </vt:variant>
      <vt:variant>
        <vt:i4>9</vt:i4>
      </vt:variant>
      <vt:variant>
        <vt:lpstr>Slide Titles</vt:lpstr>
      </vt:variant>
      <vt:variant>
        <vt:i4>17</vt:i4>
      </vt:variant>
    </vt:vector>
  </HeadingPairs>
  <TitlesOfParts>
    <vt:vector size="40" baseType="lpstr">
      <vt:lpstr>Aptos</vt:lpstr>
      <vt:lpstr>Aptos Display</vt:lpstr>
      <vt:lpstr>Arial</vt:lpstr>
      <vt:lpstr>Calibri</vt:lpstr>
      <vt:lpstr>Calibri Light</vt:lpstr>
      <vt:lpstr>Century Gothic</vt:lpstr>
      <vt:lpstr>Gill Sans MT</vt:lpstr>
      <vt:lpstr>Gill Sans MT Condensed</vt:lpstr>
      <vt:lpstr>Roboto Condensed</vt:lpstr>
      <vt:lpstr>Roboto Serif</vt:lpstr>
      <vt:lpstr>System Font</vt:lpstr>
      <vt:lpstr>Times New Roman</vt:lpstr>
      <vt:lpstr>Wingdings</vt:lpstr>
      <vt:lpstr>ヒラギノ角ゴ Pro W3</vt:lpstr>
      <vt:lpstr>Master | Schlussfolie</vt:lpstr>
      <vt:lpstr>5_Office Theme</vt:lpstr>
      <vt:lpstr>21_Office Theme</vt:lpstr>
      <vt:lpstr>4_Office Theme</vt:lpstr>
      <vt:lpstr>27_Office Theme</vt:lpstr>
      <vt:lpstr>1_Office</vt:lpstr>
      <vt:lpstr>3_Office</vt:lpstr>
      <vt:lpstr>1_Content Slides</vt:lpstr>
      <vt:lpstr>Master | Inhaltseiten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Infrastructure Planning for Long-Term Resilience and Sustainability</dc:title>
  <dc:creator>Maritza Badenhorst</dc:creator>
  <cp:lastModifiedBy>Francois Engelbrecht</cp:lastModifiedBy>
  <cp:revision>474</cp:revision>
  <dcterms:created xsi:type="dcterms:W3CDTF">2024-06-05T04:49:51Z</dcterms:created>
  <dcterms:modified xsi:type="dcterms:W3CDTF">2026-09-15T14:00:36Z</dcterms:modified>
</cp:coreProperties>
</file>