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57" r:id="rId4"/>
  </p:sldMasterIdLst>
  <p:notesMasterIdLst>
    <p:notesMasterId r:id="rId21"/>
  </p:notesMasterIdLst>
  <p:sldIdLst>
    <p:sldId id="257" r:id="rId5"/>
    <p:sldId id="258" r:id="rId6"/>
    <p:sldId id="259" r:id="rId7"/>
    <p:sldId id="260" r:id="rId8"/>
    <p:sldId id="5628" r:id="rId9"/>
    <p:sldId id="5629" r:id="rId10"/>
    <p:sldId id="5630" r:id="rId11"/>
    <p:sldId id="263" r:id="rId12"/>
    <p:sldId id="264" r:id="rId13"/>
    <p:sldId id="5671" r:id="rId14"/>
    <p:sldId id="266" r:id="rId15"/>
    <p:sldId id="5670" r:id="rId16"/>
    <p:sldId id="267" r:id="rId17"/>
    <p:sldId id="268" r:id="rId18"/>
    <p:sldId id="269" r:id="rId19"/>
    <p:sldId id="270" r:id="rId2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2" pos="3795" userDrawn="1">
          <p15:clr>
            <a:srgbClr val="A4A3A4"/>
          </p15:clr>
        </p15:guide>
        <p15:guide id="3" orient="horz" pos="2183"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5F235268-9693-29CE-597F-71EDF5F5052A}" name="Bailey Corder" initials="BC" userId="S::BCorder@omt.org.za::84599104-070e-4cc7-879c-aee398f8cf21"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967D"/>
    <a:srgbClr val="425563"/>
    <a:srgbClr val="000000"/>
    <a:srgbClr val="D6D2C4"/>
    <a:srgbClr val="E6E4DC"/>
    <a:srgbClr val="0D5257"/>
    <a:srgbClr val="F1E6B2"/>
    <a:srgbClr val="253746"/>
    <a:srgbClr val="FFB8A6"/>
    <a:srgbClr val="0506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E8034E78-7F5D-4C2E-B375-FC64B27BC917}" styleName="Dark Style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left>
            <a:ln w="25400" cmpd="sng">
              <a:solidFill>
                <a:schemeClr val="lt1"/>
              </a:solidFill>
            </a:ln>
          </a:left>
        </a:tcBdr>
        <a:fill>
          <a:solidFill>
            <a:schemeClr val="dk1">
              <a:tint val="60000"/>
            </a:schemeClr>
          </a:solidFill>
        </a:fill>
      </a:tcStyle>
    </a:lastCol>
    <a:firstCol>
      <a:tcTxStyle b="on"/>
      <a:tcStyle>
        <a:tcBdr>
          <a:right>
            <a:ln w="25400" cmpd="sng">
              <a:solidFill>
                <a:schemeClr val="lt1"/>
              </a:solidFill>
            </a:ln>
          </a:right>
        </a:tcBdr>
        <a:fill>
          <a:solidFill>
            <a:schemeClr val="dk1">
              <a:tint val="60000"/>
            </a:schemeClr>
          </a:solidFill>
        </a:fill>
      </a:tcStyle>
    </a:firstCol>
    <a:lastRow>
      <a:tcTxStyle b="on"/>
      <a:tcStyle>
        <a:tcBdr>
          <a:top>
            <a:ln w="25400" cmpd="sng">
              <a:solidFill>
                <a:schemeClr val="lt1"/>
              </a:solidFill>
            </a:ln>
          </a:top>
        </a:tcBdr>
        <a:fill>
          <a:solidFill>
            <a:schemeClr val="dk1">
              <a:tint val="6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256" autoAdjust="0"/>
    <p:restoredTop sz="86646" autoAdjust="0"/>
  </p:normalViewPr>
  <p:slideViewPr>
    <p:cSldViewPr snapToGrid="0">
      <p:cViewPr varScale="1">
        <p:scale>
          <a:sx n="76" d="100"/>
          <a:sy n="76" d="100"/>
        </p:scale>
        <p:origin x="705" y="57"/>
      </p:cViewPr>
      <p:guideLst>
        <p:guide pos="3795"/>
        <p:guide orient="horz" pos="2183"/>
      </p:guideLst>
    </p:cSldViewPr>
  </p:slideViewPr>
  <p:notesTextViewPr>
    <p:cViewPr>
      <p:scale>
        <a:sx n="3" d="2"/>
        <a:sy n="3" d="2"/>
      </p:scale>
      <p:origin x="0" y="0"/>
    </p:cViewPr>
  </p:notesTextViewPr>
  <p:sorterViewPr>
    <p:cViewPr varScale="1">
      <p:scale>
        <a:sx n="1" d="1"/>
        <a:sy n="1" d="1"/>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microsoft.com/office/2018/10/relationships/authors" Target="authors.xml"/><Relationship Id="rId3" Type="http://schemas.openxmlformats.org/officeDocument/2006/relationships/customXml" Target="../customXml/item3.xml"/><Relationship Id="rId21" Type="http://schemas.openxmlformats.org/officeDocument/2006/relationships/notesMaster" Target="notesMasters/notes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atin typeface="Rubik" pitchFamily="2" charset="-79"/>
              </a:defRPr>
            </a:lvl1pPr>
          </a:lstStyle>
          <a:p>
            <a:endParaRPr lang="en-ZA"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atin typeface="Rubik" pitchFamily="2" charset="-79"/>
              </a:defRPr>
            </a:lvl1pPr>
          </a:lstStyle>
          <a:p>
            <a:fld id="{415EECA0-F23F-404C-BA9F-225F07E364F7}" type="datetimeFigureOut">
              <a:rPr lang="en-ZA" smtClean="0"/>
              <a:pPr/>
              <a:t>2026/10/06</a:t>
            </a:fld>
            <a:endParaRPr lang="en-ZA"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ZA"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ZA" dirty="0"/>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atin typeface="Rubik" pitchFamily="2" charset="-79"/>
              </a:defRPr>
            </a:lvl1pPr>
          </a:lstStyle>
          <a:p>
            <a:endParaRPr lang="en-ZA"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atin typeface="Rubik" pitchFamily="2" charset="-79"/>
              </a:defRPr>
            </a:lvl1pPr>
          </a:lstStyle>
          <a:p>
            <a:fld id="{E83FEC3E-5744-43F0-AE92-A33C10A2275F}" type="slidenum">
              <a:rPr lang="en-ZA" smtClean="0"/>
              <a:pPr/>
              <a:t>‹#›</a:t>
            </a:fld>
            <a:endParaRPr lang="en-ZA" dirty="0"/>
          </a:p>
        </p:txBody>
      </p:sp>
    </p:spTree>
    <p:extLst>
      <p:ext uri="{BB962C8B-B14F-4D97-AF65-F5344CB8AC3E}">
        <p14:creationId xmlns:p14="http://schemas.microsoft.com/office/powerpoint/2010/main" val="4678475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Rubik" pitchFamily="2" charset="-79"/>
        <a:ea typeface="+mn-ea"/>
        <a:cs typeface="+mn-cs"/>
      </a:defRPr>
    </a:lvl1pPr>
    <a:lvl2pPr marL="457200" algn="l" defTabSz="914400" rtl="0" eaLnBrk="1" latinLnBrk="0" hangingPunct="1">
      <a:defRPr sz="1200" kern="1200">
        <a:solidFill>
          <a:schemeClr val="tx1"/>
        </a:solidFill>
        <a:latin typeface="Rubik" pitchFamily="2" charset="-79"/>
        <a:ea typeface="+mn-ea"/>
        <a:cs typeface="+mn-cs"/>
      </a:defRPr>
    </a:lvl2pPr>
    <a:lvl3pPr marL="914400" algn="l" defTabSz="914400" rtl="0" eaLnBrk="1" latinLnBrk="0" hangingPunct="1">
      <a:defRPr sz="1200" kern="1200">
        <a:solidFill>
          <a:schemeClr val="tx1"/>
        </a:solidFill>
        <a:latin typeface="Rubik" pitchFamily="2" charset="-79"/>
        <a:ea typeface="+mn-ea"/>
        <a:cs typeface="+mn-cs"/>
      </a:defRPr>
    </a:lvl3pPr>
    <a:lvl4pPr marL="1371600" algn="l" defTabSz="914400" rtl="0" eaLnBrk="1" latinLnBrk="0" hangingPunct="1">
      <a:defRPr sz="1200" kern="1200">
        <a:solidFill>
          <a:schemeClr val="tx1"/>
        </a:solidFill>
        <a:latin typeface="Rubik" pitchFamily="2" charset="-79"/>
        <a:ea typeface="+mn-ea"/>
        <a:cs typeface="+mn-cs"/>
      </a:defRPr>
    </a:lvl4pPr>
    <a:lvl5pPr marL="1828800" algn="l" defTabSz="914400" rtl="0" eaLnBrk="1" latinLnBrk="0" hangingPunct="1">
      <a:defRPr sz="1200" kern="1200">
        <a:solidFill>
          <a:schemeClr val="tx1"/>
        </a:solidFill>
        <a:latin typeface="Rubik" pitchFamily="2" charset="-79"/>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Thank you to our sponsors, Tiger Brands, Discovery, Spar and, of course, our headline partner, the FirstRand Foundation, for bringing us together on this beautiful GIBS campus for this important discussion.</a:t>
            </a:r>
          </a:p>
        </p:txBody>
      </p:sp>
      <p:sp>
        <p:nvSpPr>
          <p:cNvPr id="4" name="Slide Number Placeholder 3"/>
          <p:cNvSpPr>
            <a:spLocks noGrp="1"/>
          </p:cNvSpPr>
          <p:nvPr>
            <p:ph type="sldNum" sz="quarter" idx="5"/>
          </p:nvPr>
        </p:nvSpPr>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dirty="0"/>
              <a:t>I'd like to start by asking you to imagine that it is 2040, in South Africa.</a:t>
            </a:r>
          </a:p>
          <a:p>
            <a:endParaRPr dirty="0"/>
          </a:p>
          <a:p>
            <a:r>
              <a:rPr dirty="0"/>
              <a:t>Imagine two women. Roughly the same age. The same symptoms. But they live in two very different South </a:t>
            </a:r>
            <a:r>
              <a:rPr dirty="0" err="1"/>
              <a:t>Africas</a:t>
            </a:r>
            <a:r>
              <a:rPr dirty="0"/>
              <a:t>.</a:t>
            </a:r>
          </a:p>
          <a:p>
            <a:endParaRPr dirty="0"/>
          </a:p>
          <a:p>
            <a:r>
              <a:rPr dirty="0"/>
              <a:t>The first lives in Johannesburg. She has medical aid, a smartphone and reliable connectivity. Before she has even seen a doctor, her wearable device and personal health dashboard have flagged what might be wrong, drawn on her health history and helped her doctor make a better decision, earlier.</a:t>
            </a:r>
          </a:p>
          <a:p>
            <a:endParaRPr dirty="0"/>
          </a:p>
          <a:p>
            <a:r>
              <a:rPr dirty="0"/>
              <a:t>The second woman lives in a rural community, several hours from the nearest hospital. Same symptoms. But connectivity is unreliable, her local clinic is overstretched, and specialist care is a long way away.</a:t>
            </a:r>
          </a:p>
          <a:p>
            <a:endParaRPr dirty="0"/>
          </a:p>
          <a:p>
            <a:r>
              <a:rPr dirty="0"/>
              <a:t>In one version of 2040, fifteen years of extraordinary technological progress have transformed healthcare, but largely for the first woman. The second has been left behind. The gap between them is wider than it is today.</a:t>
            </a:r>
          </a:p>
          <a:p>
            <a:endParaRPr dirty="0"/>
          </a:p>
          <a:p>
            <a:r>
              <a:rPr dirty="0"/>
              <a:t>But there is another version of 2040. In that future, AI helps the nurse in her local clinic make an earlier diagnosis. It puts specialist knowledge that used to sit hundreds of </a:t>
            </a:r>
            <a:r>
              <a:rPr dirty="0" err="1"/>
              <a:t>kilometres</a:t>
            </a:r>
            <a:r>
              <a:rPr dirty="0"/>
              <a:t> away into that nurse's hands. It helps overcome language barriers. It connects her patient to the right care, in time.</a:t>
            </a:r>
          </a:p>
          <a:p>
            <a:endParaRPr dirty="0"/>
          </a:p>
          <a:p>
            <a:r>
              <a:rPr dirty="0"/>
              <a:t>[Photos: '</a:t>
            </a:r>
            <a:r>
              <a:rPr dirty="0" err="1"/>
              <a:t>Healthcare_consultation</a:t>
            </a:r>
            <a:r>
              <a:rPr dirty="0"/>
              <a:t>' and 'Community </a:t>
            </a:r>
            <a:r>
              <a:rPr dirty="0" err="1"/>
              <a:t>Development_woman</a:t>
            </a:r>
            <a:r>
              <a:rPr dirty="0"/>
              <a:t> smiling' from the Stock Images bank. Team may prefer a rural clinic image for the right, e.g. '</a:t>
            </a:r>
            <a:r>
              <a:rPr dirty="0" err="1"/>
              <a:t>Healthcare_maternal</a:t>
            </a:r>
            <a:r>
              <a:rPr dirty="0"/>
              <a:t> health' or '</a:t>
            </a:r>
            <a:r>
              <a:rPr dirty="0" err="1"/>
              <a:t>Healthcare_clinic</a:t>
            </a:r>
            <a:r>
              <a:rPr dirty="0"/>
              <a:t> plaster'.]</a:t>
            </a:r>
          </a:p>
        </p:txBody>
      </p:sp>
      <p:sp>
        <p:nvSpPr>
          <p:cNvPr id="4" name="Slide Number Placeholder 3"/>
          <p:cNvSpPr>
            <a:spLocks noGrp="1"/>
          </p:cNvSpPr>
          <p:nvPr>
            <p:ph type="sldNum" sz="quarter" idx="5"/>
          </p:nvPr>
        </p:nvSpPr>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The technology could be exactly the same.</a:t>
            </a:r>
          </a:p>
          <a:p>
            <a:endParaRPr/>
          </a:p>
          <a:p>
            <a:r>
              <a:t>What changes is who we designed it for. Who we invested in. And who we made sure could participate.</a:t>
            </a:r>
          </a:p>
          <a:p>
            <a:endParaRPr/>
          </a:p>
          <a:p>
            <a:r>
              <a:t>Both futures are entirely possible. Which one becomes reality is not a technology question. It is an investment question. It is a leadership question. And for those of us in this room, it is a serious social investment question.</a:t>
            </a:r>
          </a:p>
          <a:p>
            <a:endParaRPr/>
          </a:p>
          <a:p>
            <a:r>
              <a:t>[pause]</a:t>
            </a:r>
          </a:p>
        </p:txBody>
      </p:sp>
      <p:sp>
        <p:nvSpPr>
          <p:cNvPr id="4" name="Slide Number Placeholder 3"/>
          <p:cNvSpPr>
            <a:spLocks noGrp="1"/>
          </p:cNvSpPr>
          <p:nvPr>
            <p:ph type="sldNum" sz="quarter" idx="5"/>
          </p:nvPr>
        </p:nvSpPr>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Let me be clear: I am genuinely excited about AI. It is already changing how we analyse data, conduct research, deliver services and make decisions. The potential for social innovation - in healthcare, education, agriculture, climate resilience and economic empowerment -  is enormous.</a:t>
            </a:r>
          </a:p>
          <a:p>
            <a:endParaRPr/>
          </a:p>
          <a:p>
            <a:r>
              <a:t>But South Africa is widely regarded as the most unequal society in the world, with untenable levels of poverty, crime, youth unemployment, and gender-based violence and femicide. If access to AI, meaning the technology, the infrastructure, the skills and the investment behind it, follows the same patterns as everything else, we are in danger of reproducing that inequality in a new form.</a:t>
            </a:r>
          </a:p>
          <a:p>
            <a:endParaRPr/>
          </a:p>
          <a:p>
            <a:r>
              <a:t>And we can already see it happening. Social innovators in lower-income countries are often working on precisely the problems where AI could make the biggest difference. Yet they face the greatest barriers to the hardware, connectivity, skills and investment needed to build and scale their solutions.</a:t>
            </a:r>
          </a:p>
          <a:p>
            <a:endParaRPr/>
          </a:p>
          <a:p>
            <a:r>
              <a:t>According to the World Economic Forum, less than 1% of AI investment is directed towards social impact, with most of the benefits confined to high-income economies.</a:t>
            </a:r>
          </a:p>
          <a:p>
            <a:endParaRPr/>
          </a:p>
          <a:p>
            <a:r>
              <a:t>Less than one percent. [pause] This is not a future problem. We can already see where the money is going.</a:t>
            </a:r>
          </a:p>
        </p:txBody>
      </p:sp>
      <p:sp>
        <p:nvSpPr>
          <p:cNvPr id="4" name="Slide Number Placeholder 3"/>
          <p:cNvSpPr>
            <a:spLocks noGrp="1"/>
          </p:cNvSpPr>
          <p:nvPr>
            <p:ph type="sldNum" sz="quarter" idx="5"/>
          </p:nvPr>
        </p:nvSpPr>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Let me show you what's possible when we get it right. In January this year, the Kokstad Advertiser, a 144-year-old community newspaper in KwaZulu-Natal, had no digital presence at all. By March, through the Digital News Transformation Fund, which Tshikululu administers, it was reaching up to 354,000 people a month. When a seven-year-old girl went missing, its coverage helped mobilise a community search and a police search-and-rescue operation. But the newsrooms themselves will tell you the hard part is still ahead: staff capacity, connectivity, financial systems and governance. That is the plumbing.</a:t>
            </a:r>
          </a:p>
          <a:p>
            <a:endParaRPr/>
          </a:p>
          <a:p>
            <a:r>
              <a:t>[pause]</a:t>
            </a:r>
          </a:p>
          <a:p>
            <a:endParaRPr/>
          </a:p>
          <a:p>
            <a:r>
              <a:t>[Optional: photo of the Kokstad Advertiser, with the newsroom's permission.]</a:t>
            </a:r>
          </a:p>
        </p:txBody>
      </p:sp>
      <p:sp>
        <p:nvSpPr>
          <p:cNvPr id="4" name="Slide Number Placeholder 3"/>
          <p:cNvSpPr>
            <a:spLocks noGrp="1"/>
          </p:cNvSpPr>
          <p:nvPr>
            <p:ph type="sldNum" sz="quarter" idx="5"/>
          </p:nvPr>
        </p:nvSpPr>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So when we talk about inclusion, we usually ask one question: who has access? AI demands that we ask three. Who benefits? Who bears the costs? And who gets to shape it?</a:t>
            </a:r>
          </a:p>
          <a:p>
            <a:endParaRPr/>
          </a:p>
          <a:p>
            <a:r>
              <a:t>Who bears the costs? Start with jobs. According to the International Labour Organization, one in four workers worldwide is in a job with some exposure to generative AI. Most of those jobs will be transformed rather than lost. But the most exposed are clerical and customer-service roles, and women are more exposed than men. In South Africa, those are often the jobs that give a young person their first step into work. If AI removes that first rung and we don't build another, we deepen exclusion in a country where so many young people are already locked out.</a:t>
            </a:r>
          </a:p>
          <a:p>
            <a:endParaRPr/>
          </a:p>
          <a:p>
            <a:r>
              <a:t>The costs may also fall on communities without the infrastructure to participate, and even on countries like ours, carrying some of the energy and environmental costs of the infrastructure that powers AI.</a:t>
            </a:r>
          </a:p>
          <a:p>
            <a:endParaRPr/>
          </a:p>
          <a:p>
            <a:r>
              <a:t>And then there is the question of who shapes the rules. My own research has made me think hard about the difference between being invited into a conversation and having the power to shape it.</a:t>
            </a:r>
          </a:p>
          <a:p>
            <a:endParaRPr/>
          </a:p>
          <a:p>
            <a:r>
              <a:t>A United Nations advisory body found that 118 countries, most of them in the Global South, are not part of any of the major international initiatives on how AI should be governed. Only seven countries are part of all of them. The Global South can have a seat at the table without having an equal voice. And the same is true of the communities we serve.</a:t>
            </a:r>
          </a:p>
          <a:p>
            <a:endParaRPr/>
          </a:p>
          <a:p>
            <a:r>
              <a:t>Inclusion isn't being given access to a technology somebody else designed. It is having agency in the future that technology is creating.</a:t>
            </a:r>
          </a:p>
        </p:txBody>
      </p:sp>
      <p:sp>
        <p:nvSpPr>
          <p:cNvPr id="4" name="Slide Number Placeholder 3"/>
          <p:cNvSpPr>
            <a:spLocks noGrp="1"/>
          </p:cNvSpPr>
          <p:nvPr>
            <p:ph type="sldNum" sz="quarter" idx="5"/>
          </p:nvPr>
        </p:nvSpPr>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So what does this mean for organisations like ours? AI will make much of our work faster and cheaper, and we should embrace that. But AI can read a thousand grant applications. It cannot sit in a community meeting and notice who isn't speaking. It cannot build the trust that brings a corporate funder, a government department and a community organisation around the same table.</a:t>
            </a:r>
          </a:p>
          <a:p>
            <a:endParaRPr/>
          </a:p>
          <a:p>
            <a:r>
              <a:t>That is where our value lies: judgement, relationships, context, governance, and making sure resources actually reach the people they are meant for.</a:t>
            </a:r>
          </a:p>
        </p:txBody>
      </p:sp>
      <p:sp>
        <p:nvSpPr>
          <p:cNvPr id="4" name="Slide Number Placeholder 3"/>
          <p:cNvSpPr>
            <a:spLocks noGrp="1"/>
          </p:cNvSpPr>
          <p:nvPr>
            <p:ph type="sldNum" sz="quarter" idx="5"/>
          </p:nvPr>
        </p:nvSpPr>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So we have to do two things at once. Use AI to make ourselves better, with stronger systems, better data, less repetitive work and more time for the work that matters. And make sure the benefits of AI reach the people and organisations the market won't prioritise.</a:t>
            </a:r>
          </a:p>
          <a:p>
            <a:endParaRPr/>
          </a:p>
          <a:p>
            <a:r>
              <a:t>That is why I am so proud that Tshikululu has been appointed as the socio-economic development implementation partner for the B20 Digital Inclusion Fund. What excites me isn't the technology. It is the chance to be deliberate about who participates in digital transformation.</a:t>
            </a:r>
          </a:p>
          <a:p>
            <a:endParaRPr/>
          </a:p>
          <a:p>
            <a:r>
              <a:t>[pause]</a:t>
            </a:r>
          </a:p>
        </p:txBody>
      </p:sp>
      <p:sp>
        <p:nvSpPr>
          <p:cNvPr id="4" name="Slide Number Placeholder 3"/>
          <p:cNvSpPr>
            <a:spLocks noGrp="1"/>
          </p:cNvSpPr>
          <p:nvPr>
            <p:ph type="sldNum" sz="quarter" idx="5"/>
          </p:nvPr>
        </p:nvSpPr>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So I would leave us with three things.</a:t>
            </a:r>
          </a:p>
          <a:p>
            <a:endParaRPr/>
          </a:p>
          <a:p>
            <a:r>
              <a:t>First: fund the plumbing. Data, systems, connectivity, cybersecurity, skills, organisational capability. These aren't overheads to squeeze out of every grant. They are part of programme delivery. And to the NPOs in the room: tell us what it really costs. Don't hide it to look lean.</a:t>
            </a:r>
          </a:p>
          <a:p>
            <a:endParaRPr/>
          </a:p>
          <a:p>
            <a:r>
              <a:t>Second: fund inclusion deliberately. Markets are very good at taking technology to people who can pay for it. Social investment has a different job. We can take risk where markets won't. We can test models, fund localisation, build capability, and back innovations designed around the realities of the people we serve.</a:t>
            </a:r>
          </a:p>
          <a:p>
            <a:endParaRPr/>
          </a:p>
          <a:p>
            <a:r>
              <a:t>Third: govern it properly. AI raises real questions about bias, privacy, accountability, misinformation and trust. Communities cannot simply be recipients of technology. They need a voice in how it is designed, delivered and evaluated. And we must hold ourselves accountable not for whether we deployed the technology, but for whether it actually improved people's lives.</a:t>
            </a:r>
          </a:p>
          <a:p>
            <a:endParaRPr/>
          </a:p>
          <a:p>
            <a:r>
              <a:t>And governance starts with us. It is not enough to fund impact programmes alongside government. We need the leadership and governance, in our own organisations and in those we fund, to sustain them: boards that understand AI, clear policies on how we use it, and real protection for the data we hold about the people we serve. Some of that data belongs to the most vulnerable people in this country. We owe them that care.</a:t>
            </a:r>
          </a:p>
          <a:p>
            <a:endParaRPr/>
          </a:p>
          <a:p>
            <a:r>
              <a:t>[pause]</a:t>
            </a:r>
          </a:p>
        </p:txBody>
      </p:sp>
      <p:sp>
        <p:nvSpPr>
          <p:cNvPr id="4" name="Slide Number Placeholder 3"/>
          <p:cNvSpPr>
            <a:spLocks noGrp="1"/>
          </p:cNvSpPr>
          <p:nvPr>
            <p:ph type="sldNum" sz="quarter" idx="5"/>
          </p:nvPr>
        </p:nvSpPr>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Which brings me back to those two women in 2040.</a:t>
            </a:r>
          </a:p>
          <a:p>
            <a:endParaRPr/>
          </a:p>
          <a:p>
            <a:r>
              <a:t>The technology will exist. The question is who it will serve.</a:t>
            </a:r>
          </a:p>
          <a:p>
            <a:endParaRPr/>
          </a:p>
          <a:p>
            <a:r>
              <a:t>Technology alone will not decide which version of 2040 we inherit.</a:t>
            </a:r>
          </a:p>
          <a:p>
            <a:endParaRPr/>
          </a:p>
          <a:p>
            <a:r>
              <a:t>We will.</a:t>
            </a:r>
          </a:p>
          <a:p>
            <a:endParaRPr/>
          </a:p>
          <a:p>
            <a:r>
              <a:t>Through what we choose to fund. Through what we are brave enough to experiment with. Through the organisations we strengthen. Through the voices we include.</a:t>
            </a:r>
          </a:p>
          <a:p>
            <a:endParaRPr/>
          </a:p>
          <a:p>
            <a:r>
              <a:t>The second woman in my story isn't real. But somewhere in rural South Africa today there is a young woman who will be her in 2040. Which version of 2040 she lives in is being decided now, in rooms like this one.</a:t>
            </a:r>
          </a:p>
          <a:p>
            <a:endParaRPr/>
          </a:p>
          <a:p>
            <a:r>
              <a:t>AI is going to change our sector. Let's make sure it closes the gaps we already have, rather than deepening them.</a:t>
            </a:r>
          </a:p>
        </p:txBody>
      </p:sp>
      <p:sp>
        <p:nvSpPr>
          <p:cNvPr id="4" name="Slide Number Placeholder 3"/>
          <p:cNvSpPr>
            <a:spLocks noGrp="1"/>
          </p:cNvSpPr>
          <p:nvPr>
            <p:ph type="sldNum" sz="quarter" idx="5"/>
          </p:nvPr>
        </p:nvSpPr>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Thank you.</a:t>
            </a:r>
          </a:p>
        </p:txBody>
      </p:sp>
      <p:sp>
        <p:nvSpPr>
          <p:cNvPr id="4" name="Slide Number Placeholder 3"/>
          <p:cNvSpPr>
            <a:spLocks noGrp="1"/>
          </p:cNvSpPr>
          <p:nvPr>
            <p:ph type="sldNum" sz="quarter" idx="5"/>
          </p:nvPr>
        </p:nvSpPr>
        <p:spPr/>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ntent: 1 column">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FEF0D5E7-BCD2-0333-F945-410C1FA0A6AF}"/>
              </a:ext>
            </a:extLst>
          </p:cNvPr>
          <p:cNvSpPr>
            <a:spLocks noGrp="1"/>
          </p:cNvSpPr>
          <p:nvPr>
            <p:ph type="body" sz="quarter" idx="10"/>
          </p:nvPr>
        </p:nvSpPr>
        <p:spPr>
          <a:xfrm>
            <a:off x="586616" y="244159"/>
            <a:ext cx="11023483" cy="598915"/>
          </a:xfrm>
        </p:spPr>
        <p:txBody>
          <a:bodyPr tIns="0" rIns="0" bIns="0">
            <a:normAutofit/>
          </a:bodyPr>
          <a:lstStyle>
            <a:lvl1pPr marL="0" indent="0">
              <a:buNone/>
              <a:defRPr sz="3000" b="1" cap="none" baseline="0">
                <a:solidFill>
                  <a:schemeClr val="tx2"/>
                </a:solidFill>
                <a:latin typeface="+mj-lt"/>
                <a:ea typeface="Microsoft YaHei UI" panose="020B0503020204020204" pitchFamily="34" charset="-122"/>
              </a:defRPr>
            </a:lvl1pPr>
          </a:lstStyle>
          <a:p>
            <a:pPr lvl="0"/>
            <a:endParaRPr lang="en-ZA" dirty="0"/>
          </a:p>
        </p:txBody>
      </p:sp>
      <p:sp>
        <p:nvSpPr>
          <p:cNvPr id="2" name="Text Placeholder 2">
            <a:extLst>
              <a:ext uri="{FF2B5EF4-FFF2-40B4-BE49-F238E27FC236}">
                <a16:creationId xmlns:a16="http://schemas.microsoft.com/office/drawing/2014/main" id="{633B2682-54CF-EB57-D344-27BE55748CC6}"/>
              </a:ext>
            </a:extLst>
          </p:cNvPr>
          <p:cNvSpPr>
            <a:spLocks noGrp="1"/>
          </p:cNvSpPr>
          <p:nvPr>
            <p:ph idx="1"/>
          </p:nvPr>
        </p:nvSpPr>
        <p:spPr>
          <a:xfrm>
            <a:off x="586617" y="1016000"/>
            <a:ext cx="11027592" cy="5184775"/>
          </a:xfrm>
          <a:prstGeom prst="rect">
            <a:avLst/>
          </a:prstGeom>
        </p:spPr>
        <p:txBody>
          <a:bodyPr vert="horz" lIns="0" tIns="0" rIns="0" bIns="0" rtlCol="0" anchor="t">
            <a:normAutofit/>
          </a:bodyPr>
          <a:lstStyle>
            <a:lvl1pPr>
              <a:buSzPct val="100000"/>
              <a:buFont typeface="Wingdings" panose="05000000000000000000" pitchFamily="2" charset="2"/>
              <a:buChar char="§"/>
              <a:defRPr/>
            </a:lvl1pPr>
            <a:lvl2pPr>
              <a:buSzPct val="100000"/>
              <a:buFont typeface="Wingdings" panose="05000000000000000000" pitchFamily="2" charset="2"/>
              <a:buChar char="§"/>
              <a:defRPr/>
            </a:lvl2pPr>
            <a:lvl4pPr>
              <a:buSzPct val="100000"/>
              <a:buFont typeface="Wingdings" panose="05000000000000000000" pitchFamily="2" charset="2"/>
              <a:buChar char="§"/>
              <a:defRPr/>
            </a:lvl4pPr>
          </a:lstStyle>
          <a:p>
            <a:pPr lvl="0"/>
            <a:r>
              <a:rPr lang="en-US" dirty="0"/>
              <a:t>Click to edit Master text styles</a:t>
            </a:r>
          </a:p>
          <a:p>
            <a:pPr lvl="1"/>
            <a:r>
              <a:rPr lang="en-US" dirty="0"/>
              <a:t>Second level</a:t>
            </a:r>
          </a:p>
          <a:p>
            <a:pPr lvl="3"/>
            <a:r>
              <a:rPr lang="en-US" dirty="0"/>
              <a:t>Third level</a:t>
            </a:r>
          </a:p>
        </p:txBody>
      </p:sp>
      <p:sp>
        <p:nvSpPr>
          <p:cNvPr id="10" name="Rectangle 9">
            <a:extLst>
              <a:ext uri="{FF2B5EF4-FFF2-40B4-BE49-F238E27FC236}">
                <a16:creationId xmlns:a16="http://schemas.microsoft.com/office/drawing/2014/main" id="{21D37270-2275-A3F4-4D8F-46C7F4CABC77}"/>
              </a:ext>
            </a:extLst>
          </p:cNvPr>
          <p:cNvSpPr/>
          <p:nvPr userDrawn="1"/>
        </p:nvSpPr>
        <p:spPr>
          <a:xfrm>
            <a:off x="11604625" y="6324028"/>
            <a:ext cx="369393" cy="543374"/>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A"/>
          </a:p>
        </p:txBody>
      </p:sp>
      <p:pic>
        <p:nvPicPr>
          <p:cNvPr id="12" name="Graphic 11">
            <a:extLst>
              <a:ext uri="{FF2B5EF4-FFF2-40B4-BE49-F238E27FC236}">
                <a16:creationId xmlns:a16="http://schemas.microsoft.com/office/drawing/2014/main" id="{EE588316-1EF6-1C36-2A08-12EED099E2B0}"/>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1614209" y="6380356"/>
            <a:ext cx="326980" cy="401996"/>
          </a:xfrm>
          <a:prstGeom prst="rect">
            <a:avLst/>
          </a:prstGeom>
        </p:spPr>
      </p:pic>
      <p:sp>
        <p:nvSpPr>
          <p:cNvPr id="14" name="Rectangle 13">
            <a:extLst>
              <a:ext uri="{FF2B5EF4-FFF2-40B4-BE49-F238E27FC236}">
                <a16:creationId xmlns:a16="http://schemas.microsoft.com/office/drawing/2014/main" id="{BF5DDDF6-AF1A-9FF5-6EEE-DCB8D2B5DFB8}"/>
              </a:ext>
            </a:extLst>
          </p:cNvPr>
          <p:cNvSpPr/>
          <p:nvPr userDrawn="1"/>
        </p:nvSpPr>
        <p:spPr>
          <a:xfrm>
            <a:off x="0" y="351367"/>
            <a:ext cx="486325" cy="275787"/>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7" name="TextBox 16">
            <a:extLst>
              <a:ext uri="{FF2B5EF4-FFF2-40B4-BE49-F238E27FC236}">
                <a16:creationId xmlns:a16="http://schemas.microsoft.com/office/drawing/2014/main" id="{F520A8C8-E1BE-77B5-A574-FBF5E3527D4F}"/>
              </a:ext>
            </a:extLst>
          </p:cNvPr>
          <p:cNvSpPr txBox="1"/>
          <p:nvPr userDrawn="1"/>
        </p:nvSpPr>
        <p:spPr>
          <a:xfrm>
            <a:off x="49866" y="6506633"/>
            <a:ext cx="396077" cy="123111"/>
          </a:xfrm>
          <a:prstGeom prst="rect">
            <a:avLst/>
          </a:prstGeom>
          <a:noFill/>
        </p:spPr>
        <p:txBody>
          <a:bodyPr wrap="square" lIns="0" tIns="0" rIns="0" bIns="0" rtlCol="0" anchor="b">
            <a:spAutoFit/>
          </a:bodyPr>
          <a:lstStyle/>
          <a:p>
            <a:pPr algn="r"/>
            <a:fld id="{B10213F0-E180-4576-A111-FED67E19C8DC}" type="slidenum">
              <a:rPr lang="en-ZA" sz="800" b="0" smtClean="0">
                <a:solidFill>
                  <a:schemeClr val="accent1"/>
                </a:solidFill>
                <a:latin typeface="+mn-lt"/>
              </a:rPr>
              <a:pPr algn="r"/>
              <a:t>‹#›</a:t>
            </a:fld>
            <a:endParaRPr lang="en-ZA" sz="800" b="0" dirty="0">
              <a:solidFill>
                <a:schemeClr val="accent1"/>
              </a:solidFill>
              <a:latin typeface="+mn-lt"/>
            </a:endParaRPr>
          </a:p>
        </p:txBody>
      </p:sp>
      <p:sp>
        <p:nvSpPr>
          <p:cNvPr id="18" name="Text Placeholder 7">
            <a:extLst>
              <a:ext uri="{FF2B5EF4-FFF2-40B4-BE49-F238E27FC236}">
                <a16:creationId xmlns:a16="http://schemas.microsoft.com/office/drawing/2014/main" id="{30B19B56-A73E-0022-A4B9-25182AB4B924}"/>
              </a:ext>
            </a:extLst>
          </p:cNvPr>
          <p:cNvSpPr>
            <a:spLocks noGrp="1"/>
          </p:cNvSpPr>
          <p:nvPr>
            <p:ph type="body" sz="quarter" idx="11" hasCustomPrompt="1"/>
          </p:nvPr>
        </p:nvSpPr>
        <p:spPr>
          <a:xfrm>
            <a:off x="587375" y="6324028"/>
            <a:ext cx="10810841" cy="308547"/>
          </a:xfrm>
        </p:spPr>
        <p:txBody>
          <a:bodyPr lIns="0" tIns="0" rIns="0" bIns="0" anchor="b">
            <a:noAutofit/>
          </a:bodyPr>
          <a:lstStyle>
            <a:lvl1pPr marL="0" indent="0">
              <a:spcAft>
                <a:spcPts val="0"/>
              </a:spcAft>
              <a:buNone/>
              <a:defRPr sz="800" i="1">
                <a:solidFill>
                  <a:schemeClr val="tx2"/>
                </a:solidFill>
                <a:latin typeface="+mn-lt"/>
              </a:defRPr>
            </a:lvl1pPr>
            <a:lvl2pPr marL="216000" indent="0">
              <a:buNone/>
              <a:defRPr sz="1000">
                <a:latin typeface="+mn-lt"/>
              </a:defRPr>
            </a:lvl2pPr>
            <a:lvl3pPr marL="215900" indent="0">
              <a:buNone/>
              <a:defRPr sz="1000">
                <a:latin typeface="+mn-lt"/>
              </a:defRPr>
            </a:lvl3pPr>
            <a:lvl4pPr marL="432000" indent="0">
              <a:buNone/>
              <a:defRPr sz="1000">
                <a:latin typeface="+mn-lt"/>
              </a:defRPr>
            </a:lvl4pPr>
            <a:lvl5pPr marL="396875" indent="0">
              <a:buNone/>
              <a:defRPr sz="1000">
                <a:latin typeface="+mn-lt"/>
              </a:defRPr>
            </a:lvl5pPr>
          </a:lstStyle>
          <a:p>
            <a:pPr lvl="0"/>
            <a:r>
              <a:rPr lang="en-US" dirty="0"/>
              <a:t>Click to edit Master text styles </a:t>
            </a:r>
          </a:p>
        </p:txBody>
      </p:sp>
    </p:spTree>
    <p:extLst>
      <p:ext uri="{BB962C8B-B14F-4D97-AF65-F5344CB8AC3E}">
        <p14:creationId xmlns:p14="http://schemas.microsoft.com/office/powerpoint/2010/main" val="339150230"/>
      </p:ext>
    </p:extLst>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ontent: Blank">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FEF0D5E7-BCD2-0333-F945-410C1FA0A6AF}"/>
              </a:ext>
            </a:extLst>
          </p:cNvPr>
          <p:cNvSpPr>
            <a:spLocks noGrp="1"/>
          </p:cNvSpPr>
          <p:nvPr>
            <p:ph type="body" sz="quarter" idx="10"/>
          </p:nvPr>
        </p:nvSpPr>
        <p:spPr>
          <a:xfrm>
            <a:off x="586616" y="244159"/>
            <a:ext cx="11023483" cy="598915"/>
          </a:xfrm>
        </p:spPr>
        <p:txBody>
          <a:bodyPr tIns="0" rIns="0" bIns="0">
            <a:normAutofit/>
          </a:bodyPr>
          <a:lstStyle>
            <a:lvl1pPr marL="0" indent="0">
              <a:buNone/>
              <a:defRPr sz="3000" b="1" cap="none" baseline="0">
                <a:solidFill>
                  <a:schemeClr val="tx2"/>
                </a:solidFill>
                <a:latin typeface="+mj-lt"/>
                <a:ea typeface="Microsoft YaHei UI" panose="020B0503020204020204" pitchFamily="34" charset="-122"/>
              </a:defRPr>
            </a:lvl1pPr>
          </a:lstStyle>
          <a:p>
            <a:pPr lvl="0"/>
            <a:endParaRPr lang="en-ZA" dirty="0"/>
          </a:p>
        </p:txBody>
      </p:sp>
      <p:sp>
        <p:nvSpPr>
          <p:cNvPr id="10" name="Rectangle 9">
            <a:extLst>
              <a:ext uri="{FF2B5EF4-FFF2-40B4-BE49-F238E27FC236}">
                <a16:creationId xmlns:a16="http://schemas.microsoft.com/office/drawing/2014/main" id="{21D37270-2275-A3F4-4D8F-46C7F4CABC77}"/>
              </a:ext>
            </a:extLst>
          </p:cNvPr>
          <p:cNvSpPr/>
          <p:nvPr userDrawn="1"/>
        </p:nvSpPr>
        <p:spPr>
          <a:xfrm>
            <a:off x="11604625" y="6324028"/>
            <a:ext cx="369393" cy="543374"/>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A"/>
          </a:p>
        </p:txBody>
      </p:sp>
      <p:pic>
        <p:nvPicPr>
          <p:cNvPr id="12" name="Graphic 11">
            <a:extLst>
              <a:ext uri="{FF2B5EF4-FFF2-40B4-BE49-F238E27FC236}">
                <a16:creationId xmlns:a16="http://schemas.microsoft.com/office/drawing/2014/main" id="{EE588316-1EF6-1C36-2A08-12EED099E2B0}"/>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1614209" y="6380356"/>
            <a:ext cx="326980" cy="401996"/>
          </a:xfrm>
          <a:prstGeom prst="rect">
            <a:avLst/>
          </a:prstGeom>
        </p:spPr>
      </p:pic>
      <p:sp>
        <p:nvSpPr>
          <p:cNvPr id="17" name="TextBox 16">
            <a:extLst>
              <a:ext uri="{FF2B5EF4-FFF2-40B4-BE49-F238E27FC236}">
                <a16:creationId xmlns:a16="http://schemas.microsoft.com/office/drawing/2014/main" id="{F520A8C8-E1BE-77B5-A574-FBF5E3527D4F}"/>
              </a:ext>
            </a:extLst>
          </p:cNvPr>
          <p:cNvSpPr txBox="1"/>
          <p:nvPr userDrawn="1"/>
        </p:nvSpPr>
        <p:spPr>
          <a:xfrm>
            <a:off x="49866" y="6506633"/>
            <a:ext cx="396077" cy="123111"/>
          </a:xfrm>
          <a:prstGeom prst="rect">
            <a:avLst/>
          </a:prstGeom>
          <a:noFill/>
        </p:spPr>
        <p:txBody>
          <a:bodyPr wrap="square" lIns="0" tIns="0" rIns="0" bIns="0" rtlCol="0" anchor="b">
            <a:spAutoFit/>
          </a:bodyPr>
          <a:lstStyle/>
          <a:p>
            <a:pPr algn="r"/>
            <a:fld id="{B10213F0-E180-4576-A111-FED67E19C8DC}" type="slidenum">
              <a:rPr lang="en-ZA" sz="800" b="0" smtClean="0">
                <a:solidFill>
                  <a:schemeClr val="accent1"/>
                </a:solidFill>
                <a:latin typeface="+mn-lt"/>
              </a:rPr>
              <a:pPr algn="r"/>
              <a:t>‹#›</a:t>
            </a:fld>
            <a:endParaRPr lang="en-ZA" sz="800" b="0" dirty="0">
              <a:solidFill>
                <a:schemeClr val="accent1"/>
              </a:solidFill>
              <a:latin typeface="+mn-lt"/>
            </a:endParaRPr>
          </a:p>
        </p:txBody>
      </p:sp>
      <p:sp>
        <p:nvSpPr>
          <p:cNvPr id="18" name="Text Placeholder 7">
            <a:extLst>
              <a:ext uri="{FF2B5EF4-FFF2-40B4-BE49-F238E27FC236}">
                <a16:creationId xmlns:a16="http://schemas.microsoft.com/office/drawing/2014/main" id="{30B19B56-A73E-0022-A4B9-25182AB4B924}"/>
              </a:ext>
            </a:extLst>
          </p:cNvPr>
          <p:cNvSpPr>
            <a:spLocks noGrp="1"/>
          </p:cNvSpPr>
          <p:nvPr>
            <p:ph type="body" sz="quarter" idx="11" hasCustomPrompt="1"/>
          </p:nvPr>
        </p:nvSpPr>
        <p:spPr>
          <a:xfrm>
            <a:off x="587375" y="6324028"/>
            <a:ext cx="10810841" cy="308547"/>
          </a:xfrm>
        </p:spPr>
        <p:txBody>
          <a:bodyPr lIns="0" tIns="0" rIns="0" bIns="0" anchor="b">
            <a:noAutofit/>
          </a:bodyPr>
          <a:lstStyle>
            <a:lvl1pPr marL="0" indent="0">
              <a:spcAft>
                <a:spcPts val="0"/>
              </a:spcAft>
              <a:buNone/>
              <a:defRPr sz="800" i="1">
                <a:solidFill>
                  <a:schemeClr val="tx2"/>
                </a:solidFill>
                <a:latin typeface="+mn-lt"/>
              </a:defRPr>
            </a:lvl1pPr>
            <a:lvl2pPr marL="216000" indent="0">
              <a:buNone/>
              <a:defRPr sz="1000">
                <a:latin typeface="+mn-lt"/>
              </a:defRPr>
            </a:lvl2pPr>
            <a:lvl3pPr marL="215900" indent="0">
              <a:buNone/>
              <a:defRPr sz="1000">
                <a:latin typeface="+mn-lt"/>
              </a:defRPr>
            </a:lvl3pPr>
            <a:lvl4pPr marL="432000" indent="0">
              <a:buNone/>
              <a:defRPr sz="1000">
                <a:latin typeface="+mn-lt"/>
              </a:defRPr>
            </a:lvl4pPr>
            <a:lvl5pPr marL="396875" indent="0">
              <a:buNone/>
              <a:defRPr sz="1000">
                <a:latin typeface="+mn-lt"/>
              </a:defRPr>
            </a:lvl5pPr>
          </a:lstStyle>
          <a:p>
            <a:pPr lvl="0"/>
            <a:r>
              <a:rPr lang="en-US" dirty="0"/>
              <a:t>Click to edit Master text styles </a:t>
            </a:r>
          </a:p>
        </p:txBody>
      </p:sp>
      <p:sp>
        <p:nvSpPr>
          <p:cNvPr id="2" name="Rectangle 1">
            <a:extLst>
              <a:ext uri="{FF2B5EF4-FFF2-40B4-BE49-F238E27FC236}">
                <a16:creationId xmlns:a16="http://schemas.microsoft.com/office/drawing/2014/main" id="{4C3B89C4-DA03-9F66-3867-CC68E0773B5C}"/>
              </a:ext>
            </a:extLst>
          </p:cNvPr>
          <p:cNvSpPr/>
          <p:nvPr userDrawn="1"/>
        </p:nvSpPr>
        <p:spPr>
          <a:xfrm>
            <a:off x="0" y="351367"/>
            <a:ext cx="486325" cy="275787"/>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A"/>
          </a:p>
        </p:txBody>
      </p:sp>
    </p:spTree>
    <p:extLst>
      <p:ext uri="{BB962C8B-B14F-4D97-AF65-F5344CB8AC3E}">
        <p14:creationId xmlns:p14="http://schemas.microsoft.com/office/powerpoint/2010/main" val="3617309714"/>
      </p:ext>
    </p:extLst>
  </p:cSld>
  <p:clrMapOvr>
    <a:masterClrMapping/>
  </p:clrMapOvr>
  <p:extLst>
    <p:ext uri="{DCECCB84-F9BA-43D5-87BE-67443E8EF086}">
      <p15:sldGuideLst xmlns:p15="http://schemas.microsoft.com/office/powerpoint/2012/main"/>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ontent: 2 column">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FEF0D5E7-BCD2-0333-F945-410C1FA0A6AF}"/>
              </a:ext>
            </a:extLst>
          </p:cNvPr>
          <p:cNvSpPr>
            <a:spLocks noGrp="1"/>
          </p:cNvSpPr>
          <p:nvPr>
            <p:ph type="body" sz="quarter" idx="10"/>
          </p:nvPr>
        </p:nvSpPr>
        <p:spPr>
          <a:xfrm>
            <a:off x="586616" y="244159"/>
            <a:ext cx="11023483" cy="598915"/>
          </a:xfrm>
        </p:spPr>
        <p:txBody>
          <a:bodyPr tIns="0" rIns="0" bIns="0">
            <a:normAutofit/>
          </a:bodyPr>
          <a:lstStyle>
            <a:lvl1pPr marL="0" indent="0">
              <a:buNone/>
              <a:defRPr sz="3000" b="1" cap="none" baseline="0">
                <a:solidFill>
                  <a:schemeClr val="tx2"/>
                </a:solidFill>
                <a:latin typeface="+mj-lt"/>
                <a:ea typeface="Microsoft YaHei UI" panose="020B0503020204020204" pitchFamily="34" charset="-122"/>
              </a:defRPr>
            </a:lvl1pPr>
          </a:lstStyle>
          <a:p>
            <a:pPr lvl="0"/>
            <a:endParaRPr lang="en-ZA" dirty="0"/>
          </a:p>
        </p:txBody>
      </p:sp>
      <p:sp>
        <p:nvSpPr>
          <p:cNvPr id="2" name="Text Placeholder 2">
            <a:extLst>
              <a:ext uri="{FF2B5EF4-FFF2-40B4-BE49-F238E27FC236}">
                <a16:creationId xmlns:a16="http://schemas.microsoft.com/office/drawing/2014/main" id="{633B2682-54CF-EB57-D344-27BE55748CC6}"/>
              </a:ext>
            </a:extLst>
          </p:cNvPr>
          <p:cNvSpPr>
            <a:spLocks noGrp="1"/>
          </p:cNvSpPr>
          <p:nvPr>
            <p:ph idx="1"/>
          </p:nvPr>
        </p:nvSpPr>
        <p:spPr>
          <a:xfrm>
            <a:off x="586617" y="1016000"/>
            <a:ext cx="5401433" cy="5184775"/>
          </a:xfrm>
          <a:prstGeom prst="rect">
            <a:avLst/>
          </a:prstGeom>
        </p:spPr>
        <p:txBody>
          <a:bodyPr vert="horz" lIns="0" tIns="0" rIns="0" bIns="0" rtlCol="0" anchor="t">
            <a:normAutofit/>
          </a:bodyPr>
          <a:lstStyle>
            <a:lvl1pPr>
              <a:buSzPct val="100000"/>
              <a:buFont typeface="Wingdings" panose="05000000000000000000" pitchFamily="2" charset="2"/>
              <a:buChar char="§"/>
              <a:defRPr/>
            </a:lvl1pPr>
            <a:lvl2pPr>
              <a:buSzPct val="100000"/>
              <a:buFont typeface="Wingdings" panose="05000000000000000000" pitchFamily="2" charset="2"/>
              <a:buChar char="§"/>
              <a:defRPr/>
            </a:lvl2pPr>
            <a:lvl4pPr>
              <a:buSzPct val="100000"/>
              <a:buFont typeface="Wingdings" panose="05000000000000000000" pitchFamily="2" charset="2"/>
              <a:buChar char="§"/>
              <a:defRPr/>
            </a:lvl4pPr>
          </a:lstStyle>
          <a:p>
            <a:pPr lvl="0"/>
            <a:r>
              <a:rPr lang="en-US" dirty="0"/>
              <a:t>Click to edit Master text styles</a:t>
            </a:r>
          </a:p>
          <a:p>
            <a:pPr lvl="1"/>
            <a:r>
              <a:rPr lang="en-US" dirty="0"/>
              <a:t>Second level</a:t>
            </a:r>
          </a:p>
          <a:p>
            <a:pPr lvl="3"/>
            <a:r>
              <a:rPr lang="en-US" dirty="0"/>
              <a:t>Third level</a:t>
            </a:r>
          </a:p>
        </p:txBody>
      </p:sp>
      <p:sp>
        <p:nvSpPr>
          <p:cNvPr id="10" name="Rectangle 9">
            <a:extLst>
              <a:ext uri="{FF2B5EF4-FFF2-40B4-BE49-F238E27FC236}">
                <a16:creationId xmlns:a16="http://schemas.microsoft.com/office/drawing/2014/main" id="{21D37270-2275-A3F4-4D8F-46C7F4CABC77}"/>
              </a:ext>
            </a:extLst>
          </p:cNvPr>
          <p:cNvSpPr/>
          <p:nvPr userDrawn="1"/>
        </p:nvSpPr>
        <p:spPr>
          <a:xfrm>
            <a:off x="11604625" y="6324028"/>
            <a:ext cx="369393" cy="543374"/>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A"/>
          </a:p>
        </p:txBody>
      </p:sp>
      <p:pic>
        <p:nvPicPr>
          <p:cNvPr id="12" name="Graphic 11">
            <a:extLst>
              <a:ext uri="{FF2B5EF4-FFF2-40B4-BE49-F238E27FC236}">
                <a16:creationId xmlns:a16="http://schemas.microsoft.com/office/drawing/2014/main" id="{EE588316-1EF6-1C36-2A08-12EED099E2B0}"/>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1614209" y="6380356"/>
            <a:ext cx="326980" cy="401996"/>
          </a:xfrm>
          <a:prstGeom prst="rect">
            <a:avLst/>
          </a:prstGeom>
        </p:spPr>
      </p:pic>
      <p:sp>
        <p:nvSpPr>
          <p:cNvPr id="14" name="Rectangle 13">
            <a:extLst>
              <a:ext uri="{FF2B5EF4-FFF2-40B4-BE49-F238E27FC236}">
                <a16:creationId xmlns:a16="http://schemas.microsoft.com/office/drawing/2014/main" id="{BF5DDDF6-AF1A-9FF5-6EEE-DCB8D2B5DFB8}"/>
              </a:ext>
            </a:extLst>
          </p:cNvPr>
          <p:cNvSpPr/>
          <p:nvPr userDrawn="1"/>
        </p:nvSpPr>
        <p:spPr>
          <a:xfrm>
            <a:off x="0" y="351367"/>
            <a:ext cx="486325" cy="275787"/>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7" name="TextBox 16">
            <a:extLst>
              <a:ext uri="{FF2B5EF4-FFF2-40B4-BE49-F238E27FC236}">
                <a16:creationId xmlns:a16="http://schemas.microsoft.com/office/drawing/2014/main" id="{F520A8C8-E1BE-77B5-A574-FBF5E3527D4F}"/>
              </a:ext>
            </a:extLst>
          </p:cNvPr>
          <p:cNvSpPr txBox="1"/>
          <p:nvPr userDrawn="1"/>
        </p:nvSpPr>
        <p:spPr>
          <a:xfrm>
            <a:off x="49866" y="6506633"/>
            <a:ext cx="396077" cy="123111"/>
          </a:xfrm>
          <a:prstGeom prst="rect">
            <a:avLst/>
          </a:prstGeom>
          <a:noFill/>
        </p:spPr>
        <p:txBody>
          <a:bodyPr wrap="square" lIns="0" tIns="0" rIns="0" bIns="0" rtlCol="0" anchor="b">
            <a:spAutoFit/>
          </a:bodyPr>
          <a:lstStyle/>
          <a:p>
            <a:pPr algn="r"/>
            <a:fld id="{B10213F0-E180-4576-A111-FED67E19C8DC}" type="slidenum">
              <a:rPr lang="en-ZA" sz="800" b="0" smtClean="0">
                <a:solidFill>
                  <a:schemeClr val="accent1"/>
                </a:solidFill>
                <a:latin typeface="+mn-lt"/>
              </a:rPr>
              <a:pPr algn="r"/>
              <a:t>‹#›</a:t>
            </a:fld>
            <a:endParaRPr lang="en-ZA" sz="800" b="0" dirty="0">
              <a:solidFill>
                <a:schemeClr val="accent1"/>
              </a:solidFill>
              <a:latin typeface="+mn-lt"/>
            </a:endParaRPr>
          </a:p>
        </p:txBody>
      </p:sp>
      <p:sp>
        <p:nvSpPr>
          <p:cNvPr id="18" name="Text Placeholder 7">
            <a:extLst>
              <a:ext uri="{FF2B5EF4-FFF2-40B4-BE49-F238E27FC236}">
                <a16:creationId xmlns:a16="http://schemas.microsoft.com/office/drawing/2014/main" id="{30B19B56-A73E-0022-A4B9-25182AB4B924}"/>
              </a:ext>
            </a:extLst>
          </p:cNvPr>
          <p:cNvSpPr>
            <a:spLocks noGrp="1"/>
          </p:cNvSpPr>
          <p:nvPr>
            <p:ph type="body" sz="quarter" idx="11" hasCustomPrompt="1"/>
          </p:nvPr>
        </p:nvSpPr>
        <p:spPr>
          <a:xfrm>
            <a:off x="587375" y="6324028"/>
            <a:ext cx="10810841" cy="308547"/>
          </a:xfrm>
        </p:spPr>
        <p:txBody>
          <a:bodyPr lIns="0" tIns="0" rIns="0" bIns="0" anchor="b">
            <a:noAutofit/>
          </a:bodyPr>
          <a:lstStyle>
            <a:lvl1pPr marL="0" indent="0">
              <a:spcAft>
                <a:spcPts val="0"/>
              </a:spcAft>
              <a:buNone/>
              <a:defRPr sz="800" i="1">
                <a:solidFill>
                  <a:schemeClr val="tx2"/>
                </a:solidFill>
                <a:latin typeface="+mn-lt"/>
              </a:defRPr>
            </a:lvl1pPr>
            <a:lvl2pPr marL="216000" indent="0">
              <a:buNone/>
              <a:defRPr sz="1000">
                <a:latin typeface="+mn-lt"/>
              </a:defRPr>
            </a:lvl2pPr>
            <a:lvl3pPr marL="215900" indent="0">
              <a:buNone/>
              <a:defRPr sz="1000">
                <a:latin typeface="+mn-lt"/>
              </a:defRPr>
            </a:lvl3pPr>
            <a:lvl4pPr marL="432000" indent="0">
              <a:buNone/>
              <a:defRPr sz="1000">
                <a:latin typeface="+mn-lt"/>
              </a:defRPr>
            </a:lvl4pPr>
            <a:lvl5pPr marL="396875" indent="0">
              <a:buNone/>
              <a:defRPr sz="1000">
                <a:latin typeface="+mn-lt"/>
              </a:defRPr>
            </a:lvl5pPr>
          </a:lstStyle>
          <a:p>
            <a:pPr lvl="0"/>
            <a:r>
              <a:rPr lang="en-US" dirty="0"/>
              <a:t>Click to edit Master text styles </a:t>
            </a:r>
          </a:p>
        </p:txBody>
      </p:sp>
      <p:sp>
        <p:nvSpPr>
          <p:cNvPr id="4" name="Text Placeholder 2">
            <a:extLst>
              <a:ext uri="{FF2B5EF4-FFF2-40B4-BE49-F238E27FC236}">
                <a16:creationId xmlns:a16="http://schemas.microsoft.com/office/drawing/2014/main" id="{7263A6B7-F445-53BB-C6B4-B837965E222B}"/>
              </a:ext>
            </a:extLst>
          </p:cNvPr>
          <p:cNvSpPr>
            <a:spLocks noGrp="1"/>
          </p:cNvSpPr>
          <p:nvPr>
            <p:ph idx="12"/>
          </p:nvPr>
        </p:nvSpPr>
        <p:spPr>
          <a:xfrm>
            <a:off x="6212776" y="1016000"/>
            <a:ext cx="5401433" cy="5184775"/>
          </a:xfrm>
          <a:prstGeom prst="rect">
            <a:avLst/>
          </a:prstGeom>
        </p:spPr>
        <p:txBody>
          <a:bodyPr vert="horz" lIns="0" tIns="0" rIns="0" bIns="0" rtlCol="0" anchor="t">
            <a:normAutofit/>
          </a:bodyPr>
          <a:lstStyle>
            <a:lvl1pPr>
              <a:buSzPct val="100000"/>
              <a:buFont typeface="Wingdings" panose="05000000000000000000" pitchFamily="2" charset="2"/>
              <a:buChar char="§"/>
              <a:defRPr/>
            </a:lvl1pPr>
            <a:lvl2pPr>
              <a:buSzPct val="100000"/>
              <a:buFont typeface="Wingdings" panose="05000000000000000000" pitchFamily="2" charset="2"/>
              <a:buChar char="§"/>
              <a:defRPr/>
            </a:lvl2pPr>
            <a:lvl4pPr>
              <a:buSzPct val="100000"/>
              <a:buFont typeface="Wingdings" panose="05000000000000000000" pitchFamily="2" charset="2"/>
              <a:buChar char="§"/>
              <a:defRPr/>
            </a:lvl4pPr>
          </a:lstStyle>
          <a:p>
            <a:pPr lvl="0"/>
            <a:r>
              <a:rPr lang="en-US" dirty="0"/>
              <a:t>Click to edit Master text styles</a:t>
            </a:r>
          </a:p>
          <a:p>
            <a:pPr lvl="1"/>
            <a:r>
              <a:rPr lang="en-US" dirty="0"/>
              <a:t>Second level</a:t>
            </a:r>
          </a:p>
          <a:p>
            <a:pPr lvl="3"/>
            <a:r>
              <a:rPr lang="en-US" dirty="0"/>
              <a:t>Third level</a:t>
            </a:r>
          </a:p>
        </p:txBody>
      </p:sp>
    </p:spTree>
    <p:extLst>
      <p:ext uri="{BB962C8B-B14F-4D97-AF65-F5344CB8AC3E}">
        <p14:creationId xmlns:p14="http://schemas.microsoft.com/office/powerpoint/2010/main" val="2457173676"/>
      </p:ext>
    </p:extLst>
  </p:cSld>
  <p:clrMapOvr>
    <a:masterClrMapping/>
  </p:clrMapOvr>
  <p:extLst>
    <p:ext uri="{DCECCB84-F9BA-43D5-87BE-67443E8EF086}">
      <p15:sldGuideLst xmlns:p15="http://schemas.microsoft.com/office/powerpoint/2012/main"/>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ntent: 2 column left">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FEF0D5E7-BCD2-0333-F945-410C1FA0A6AF}"/>
              </a:ext>
            </a:extLst>
          </p:cNvPr>
          <p:cNvSpPr>
            <a:spLocks noGrp="1"/>
          </p:cNvSpPr>
          <p:nvPr>
            <p:ph type="body" sz="quarter" idx="10"/>
          </p:nvPr>
        </p:nvSpPr>
        <p:spPr>
          <a:xfrm>
            <a:off x="586616" y="244159"/>
            <a:ext cx="11023483" cy="598915"/>
          </a:xfrm>
        </p:spPr>
        <p:txBody>
          <a:bodyPr tIns="0" rIns="0" bIns="0">
            <a:normAutofit/>
          </a:bodyPr>
          <a:lstStyle>
            <a:lvl1pPr marL="0" indent="0">
              <a:buNone/>
              <a:defRPr sz="3000" b="1" cap="none" baseline="0">
                <a:solidFill>
                  <a:schemeClr val="tx2"/>
                </a:solidFill>
                <a:latin typeface="+mj-lt"/>
                <a:ea typeface="Microsoft YaHei UI" panose="020B0503020204020204" pitchFamily="34" charset="-122"/>
              </a:defRPr>
            </a:lvl1pPr>
          </a:lstStyle>
          <a:p>
            <a:pPr lvl="0"/>
            <a:endParaRPr lang="en-ZA" dirty="0"/>
          </a:p>
        </p:txBody>
      </p:sp>
      <p:sp>
        <p:nvSpPr>
          <p:cNvPr id="2" name="Text Placeholder 2">
            <a:extLst>
              <a:ext uri="{FF2B5EF4-FFF2-40B4-BE49-F238E27FC236}">
                <a16:creationId xmlns:a16="http://schemas.microsoft.com/office/drawing/2014/main" id="{633B2682-54CF-EB57-D344-27BE55748CC6}"/>
              </a:ext>
            </a:extLst>
          </p:cNvPr>
          <p:cNvSpPr>
            <a:spLocks noGrp="1"/>
          </p:cNvSpPr>
          <p:nvPr>
            <p:ph idx="1"/>
          </p:nvPr>
        </p:nvSpPr>
        <p:spPr>
          <a:xfrm>
            <a:off x="586618" y="1016000"/>
            <a:ext cx="2593146" cy="5184775"/>
          </a:xfrm>
          <a:prstGeom prst="rect">
            <a:avLst/>
          </a:prstGeom>
        </p:spPr>
        <p:txBody>
          <a:bodyPr vert="horz" lIns="0" tIns="0" rIns="0" bIns="0" rtlCol="0" anchor="t">
            <a:normAutofit/>
          </a:bodyPr>
          <a:lstStyle>
            <a:lvl1pPr>
              <a:buSzPct val="100000"/>
              <a:buFont typeface="Wingdings" panose="05000000000000000000" pitchFamily="2" charset="2"/>
              <a:buChar char="§"/>
              <a:defRPr/>
            </a:lvl1pPr>
            <a:lvl2pPr>
              <a:buSzPct val="100000"/>
              <a:buFont typeface="Wingdings" panose="05000000000000000000" pitchFamily="2" charset="2"/>
              <a:buChar char="§"/>
              <a:defRPr/>
            </a:lvl2pPr>
            <a:lvl4pPr>
              <a:buSzPct val="100000"/>
              <a:buFont typeface="Wingdings" panose="05000000000000000000" pitchFamily="2" charset="2"/>
              <a:buChar char="§"/>
              <a:defRPr/>
            </a:lvl4pPr>
          </a:lstStyle>
          <a:p>
            <a:pPr lvl="0"/>
            <a:r>
              <a:rPr lang="en-US" dirty="0"/>
              <a:t>Click to edit Master text styles</a:t>
            </a:r>
          </a:p>
          <a:p>
            <a:pPr lvl="1"/>
            <a:r>
              <a:rPr lang="en-US" dirty="0"/>
              <a:t>Second level</a:t>
            </a:r>
          </a:p>
          <a:p>
            <a:pPr lvl="3"/>
            <a:r>
              <a:rPr lang="en-US" dirty="0"/>
              <a:t>Third level</a:t>
            </a:r>
          </a:p>
        </p:txBody>
      </p:sp>
      <p:sp>
        <p:nvSpPr>
          <p:cNvPr id="10" name="Rectangle 9">
            <a:extLst>
              <a:ext uri="{FF2B5EF4-FFF2-40B4-BE49-F238E27FC236}">
                <a16:creationId xmlns:a16="http://schemas.microsoft.com/office/drawing/2014/main" id="{21D37270-2275-A3F4-4D8F-46C7F4CABC77}"/>
              </a:ext>
            </a:extLst>
          </p:cNvPr>
          <p:cNvSpPr/>
          <p:nvPr userDrawn="1"/>
        </p:nvSpPr>
        <p:spPr>
          <a:xfrm>
            <a:off x="11604625" y="6324028"/>
            <a:ext cx="369393" cy="543374"/>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A"/>
          </a:p>
        </p:txBody>
      </p:sp>
      <p:pic>
        <p:nvPicPr>
          <p:cNvPr id="12" name="Graphic 11">
            <a:extLst>
              <a:ext uri="{FF2B5EF4-FFF2-40B4-BE49-F238E27FC236}">
                <a16:creationId xmlns:a16="http://schemas.microsoft.com/office/drawing/2014/main" id="{EE588316-1EF6-1C36-2A08-12EED099E2B0}"/>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1614209" y="6380356"/>
            <a:ext cx="326980" cy="401996"/>
          </a:xfrm>
          <a:prstGeom prst="rect">
            <a:avLst/>
          </a:prstGeom>
        </p:spPr>
      </p:pic>
      <p:sp>
        <p:nvSpPr>
          <p:cNvPr id="14" name="Rectangle 13">
            <a:extLst>
              <a:ext uri="{FF2B5EF4-FFF2-40B4-BE49-F238E27FC236}">
                <a16:creationId xmlns:a16="http://schemas.microsoft.com/office/drawing/2014/main" id="{BF5DDDF6-AF1A-9FF5-6EEE-DCB8D2B5DFB8}"/>
              </a:ext>
            </a:extLst>
          </p:cNvPr>
          <p:cNvSpPr/>
          <p:nvPr userDrawn="1"/>
        </p:nvSpPr>
        <p:spPr>
          <a:xfrm>
            <a:off x="0" y="351367"/>
            <a:ext cx="486325" cy="275787"/>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7" name="TextBox 16">
            <a:extLst>
              <a:ext uri="{FF2B5EF4-FFF2-40B4-BE49-F238E27FC236}">
                <a16:creationId xmlns:a16="http://schemas.microsoft.com/office/drawing/2014/main" id="{F520A8C8-E1BE-77B5-A574-FBF5E3527D4F}"/>
              </a:ext>
            </a:extLst>
          </p:cNvPr>
          <p:cNvSpPr txBox="1"/>
          <p:nvPr userDrawn="1"/>
        </p:nvSpPr>
        <p:spPr>
          <a:xfrm>
            <a:off x="49866" y="6506633"/>
            <a:ext cx="396077" cy="123111"/>
          </a:xfrm>
          <a:prstGeom prst="rect">
            <a:avLst/>
          </a:prstGeom>
          <a:noFill/>
        </p:spPr>
        <p:txBody>
          <a:bodyPr wrap="square" lIns="0" tIns="0" rIns="0" bIns="0" rtlCol="0" anchor="b">
            <a:spAutoFit/>
          </a:bodyPr>
          <a:lstStyle/>
          <a:p>
            <a:pPr algn="r"/>
            <a:fld id="{B10213F0-E180-4576-A111-FED67E19C8DC}" type="slidenum">
              <a:rPr lang="en-ZA" sz="800" b="0" smtClean="0">
                <a:solidFill>
                  <a:schemeClr val="accent1"/>
                </a:solidFill>
                <a:latin typeface="+mn-lt"/>
              </a:rPr>
              <a:pPr algn="r"/>
              <a:t>‹#›</a:t>
            </a:fld>
            <a:endParaRPr lang="en-ZA" sz="800" b="0" dirty="0">
              <a:solidFill>
                <a:schemeClr val="accent1"/>
              </a:solidFill>
              <a:latin typeface="+mn-lt"/>
            </a:endParaRPr>
          </a:p>
        </p:txBody>
      </p:sp>
      <p:sp>
        <p:nvSpPr>
          <p:cNvPr id="18" name="Text Placeholder 7">
            <a:extLst>
              <a:ext uri="{FF2B5EF4-FFF2-40B4-BE49-F238E27FC236}">
                <a16:creationId xmlns:a16="http://schemas.microsoft.com/office/drawing/2014/main" id="{30B19B56-A73E-0022-A4B9-25182AB4B924}"/>
              </a:ext>
            </a:extLst>
          </p:cNvPr>
          <p:cNvSpPr>
            <a:spLocks noGrp="1"/>
          </p:cNvSpPr>
          <p:nvPr>
            <p:ph type="body" sz="quarter" idx="11" hasCustomPrompt="1"/>
          </p:nvPr>
        </p:nvSpPr>
        <p:spPr>
          <a:xfrm>
            <a:off x="587375" y="6324028"/>
            <a:ext cx="10810841" cy="308547"/>
          </a:xfrm>
        </p:spPr>
        <p:txBody>
          <a:bodyPr lIns="0" tIns="0" rIns="0" bIns="0" anchor="b">
            <a:noAutofit/>
          </a:bodyPr>
          <a:lstStyle>
            <a:lvl1pPr marL="0" indent="0">
              <a:spcAft>
                <a:spcPts val="0"/>
              </a:spcAft>
              <a:buNone/>
              <a:defRPr sz="800" i="1">
                <a:solidFill>
                  <a:schemeClr val="tx2"/>
                </a:solidFill>
                <a:latin typeface="+mn-lt"/>
              </a:defRPr>
            </a:lvl1pPr>
            <a:lvl2pPr marL="216000" indent="0">
              <a:buNone/>
              <a:defRPr sz="1000">
                <a:latin typeface="+mn-lt"/>
              </a:defRPr>
            </a:lvl2pPr>
            <a:lvl3pPr marL="215900" indent="0">
              <a:buNone/>
              <a:defRPr sz="1000">
                <a:latin typeface="+mn-lt"/>
              </a:defRPr>
            </a:lvl3pPr>
            <a:lvl4pPr marL="432000" indent="0">
              <a:buNone/>
              <a:defRPr sz="1000">
                <a:latin typeface="+mn-lt"/>
              </a:defRPr>
            </a:lvl4pPr>
            <a:lvl5pPr marL="396875" indent="0">
              <a:buNone/>
              <a:defRPr sz="1000">
                <a:latin typeface="+mn-lt"/>
              </a:defRPr>
            </a:lvl5pPr>
          </a:lstStyle>
          <a:p>
            <a:pPr lvl="0"/>
            <a:r>
              <a:rPr lang="en-US" dirty="0"/>
              <a:t>Click to edit Master text styles </a:t>
            </a:r>
          </a:p>
        </p:txBody>
      </p:sp>
      <p:sp>
        <p:nvSpPr>
          <p:cNvPr id="4" name="Text Placeholder 2">
            <a:extLst>
              <a:ext uri="{FF2B5EF4-FFF2-40B4-BE49-F238E27FC236}">
                <a16:creationId xmlns:a16="http://schemas.microsoft.com/office/drawing/2014/main" id="{7263A6B7-F445-53BB-C6B4-B837965E222B}"/>
              </a:ext>
            </a:extLst>
          </p:cNvPr>
          <p:cNvSpPr>
            <a:spLocks noGrp="1"/>
          </p:cNvSpPr>
          <p:nvPr>
            <p:ph idx="12"/>
          </p:nvPr>
        </p:nvSpPr>
        <p:spPr>
          <a:xfrm>
            <a:off x="3395664" y="1016000"/>
            <a:ext cx="8218546" cy="5184775"/>
          </a:xfrm>
          <a:prstGeom prst="rect">
            <a:avLst/>
          </a:prstGeom>
        </p:spPr>
        <p:txBody>
          <a:bodyPr vert="horz" lIns="0" tIns="0" rIns="0" bIns="0" rtlCol="0" anchor="t">
            <a:normAutofit/>
          </a:bodyPr>
          <a:lstStyle>
            <a:lvl1pPr>
              <a:buSzPct val="100000"/>
              <a:buFont typeface="Wingdings" panose="05000000000000000000" pitchFamily="2" charset="2"/>
              <a:buChar char="§"/>
              <a:defRPr/>
            </a:lvl1pPr>
            <a:lvl2pPr>
              <a:buSzPct val="100000"/>
              <a:buFont typeface="Wingdings" panose="05000000000000000000" pitchFamily="2" charset="2"/>
              <a:buChar char="§"/>
              <a:defRPr/>
            </a:lvl2pPr>
            <a:lvl4pPr>
              <a:buSzPct val="100000"/>
              <a:buFont typeface="Wingdings" panose="05000000000000000000" pitchFamily="2" charset="2"/>
              <a:buChar char="§"/>
              <a:defRPr/>
            </a:lvl4pPr>
          </a:lstStyle>
          <a:p>
            <a:pPr lvl="0"/>
            <a:r>
              <a:rPr lang="en-US" dirty="0"/>
              <a:t>Click to edit Master text styles</a:t>
            </a:r>
          </a:p>
          <a:p>
            <a:pPr lvl="1"/>
            <a:r>
              <a:rPr lang="en-US" dirty="0"/>
              <a:t>Second level</a:t>
            </a:r>
          </a:p>
          <a:p>
            <a:pPr lvl="3"/>
            <a:r>
              <a:rPr lang="en-US" dirty="0"/>
              <a:t>Third level</a:t>
            </a:r>
          </a:p>
        </p:txBody>
      </p:sp>
    </p:spTree>
    <p:extLst>
      <p:ext uri="{BB962C8B-B14F-4D97-AF65-F5344CB8AC3E}">
        <p14:creationId xmlns:p14="http://schemas.microsoft.com/office/powerpoint/2010/main" val="2356051919"/>
      </p:ext>
    </p:extLst>
  </p:cSld>
  <p:clrMapOvr>
    <a:masterClrMapping/>
  </p:clrMapOvr>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ntent: 2 column right">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FEF0D5E7-BCD2-0333-F945-410C1FA0A6AF}"/>
              </a:ext>
            </a:extLst>
          </p:cNvPr>
          <p:cNvSpPr>
            <a:spLocks noGrp="1"/>
          </p:cNvSpPr>
          <p:nvPr>
            <p:ph type="body" sz="quarter" idx="10"/>
          </p:nvPr>
        </p:nvSpPr>
        <p:spPr>
          <a:xfrm>
            <a:off x="586616" y="244159"/>
            <a:ext cx="11023483" cy="598915"/>
          </a:xfrm>
        </p:spPr>
        <p:txBody>
          <a:bodyPr tIns="0" rIns="0" bIns="0">
            <a:normAutofit/>
          </a:bodyPr>
          <a:lstStyle>
            <a:lvl1pPr marL="0" indent="0">
              <a:buNone/>
              <a:defRPr sz="3000" b="1" cap="none" baseline="0">
                <a:solidFill>
                  <a:schemeClr val="tx2"/>
                </a:solidFill>
                <a:latin typeface="+mj-lt"/>
                <a:ea typeface="Microsoft YaHei UI" panose="020B0503020204020204" pitchFamily="34" charset="-122"/>
              </a:defRPr>
            </a:lvl1pPr>
          </a:lstStyle>
          <a:p>
            <a:pPr lvl="0"/>
            <a:endParaRPr lang="en-ZA" dirty="0"/>
          </a:p>
        </p:txBody>
      </p:sp>
      <p:sp>
        <p:nvSpPr>
          <p:cNvPr id="2" name="Text Placeholder 2">
            <a:extLst>
              <a:ext uri="{FF2B5EF4-FFF2-40B4-BE49-F238E27FC236}">
                <a16:creationId xmlns:a16="http://schemas.microsoft.com/office/drawing/2014/main" id="{633B2682-54CF-EB57-D344-27BE55748CC6}"/>
              </a:ext>
            </a:extLst>
          </p:cNvPr>
          <p:cNvSpPr>
            <a:spLocks noGrp="1"/>
          </p:cNvSpPr>
          <p:nvPr>
            <p:ph idx="1"/>
          </p:nvPr>
        </p:nvSpPr>
        <p:spPr>
          <a:xfrm>
            <a:off x="586618" y="1016000"/>
            <a:ext cx="8209720" cy="5184775"/>
          </a:xfrm>
          <a:prstGeom prst="rect">
            <a:avLst/>
          </a:prstGeom>
        </p:spPr>
        <p:txBody>
          <a:bodyPr vert="horz" lIns="0" tIns="0" rIns="0" bIns="0" rtlCol="0" anchor="t">
            <a:normAutofit/>
          </a:bodyPr>
          <a:lstStyle>
            <a:lvl1pPr>
              <a:buSzPct val="100000"/>
              <a:buFont typeface="Wingdings" panose="05000000000000000000" pitchFamily="2" charset="2"/>
              <a:buChar char="§"/>
              <a:defRPr/>
            </a:lvl1pPr>
            <a:lvl2pPr>
              <a:buSzPct val="100000"/>
              <a:buFont typeface="Wingdings" panose="05000000000000000000" pitchFamily="2" charset="2"/>
              <a:buChar char="§"/>
              <a:defRPr/>
            </a:lvl2pPr>
            <a:lvl4pPr>
              <a:buSzPct val="100000"/>
              <a:buFont typeface="Wingdings" panose="05000000000000000000" pitchFamily="2" charset="2"/>
              <a:buChar char="§"/>
              <a:defRPr/>
            </a:lvl4pPr>
          </a:lstStyle>
          <a:p>
            <a:pPr lvl="0"/>
            <a:r>
              <a:rPr lang="en-US" dirty="0"/>
              <a:t>Click to edit Master text styles</a:t>
            </a:r>
          </a:p>
          <a:p>
            <a:pPr lvl="1"/>
            <a:r>
              <a:rPr lang="en-US" dirty="0"/>
              <a:t>Second level</a:t>
            </a:r>
          </a:p>
          <a:p>
            <a:pPr lvl="3"/>
            <a:r>
              <a:rPr lang="en-US" dirty="0"/>
              <a:t>Third level</a:t>
            </a:r>
          </a:p>
        </p:txBody>
      </p:sp>
      <p:sp>
        <p:nvSpPr>
          <p:cNvPr id="10" name="Rectangle 9">
            <a:extLst>
              <a:ext uri="{FF2B5EF4-FFF2-40B4-BE49-F238E27FC236}">
                <a16:creationId xmlns:a16="http://schemas.microsoft.com/office/drawing/2014/main" id="{21D37270-2275-A3F4-4D8F-46C7F4CABC77}"/>
              </a:ext>
            </a:extLst>
          </p:cNvPr>
          <p:cNvSpPr/>
          <p:nvPr userDrawn="1"/>
        </p:nvSpPr>
        <p:spPr>
          <a:xfrm>
            <a:off x="11604625" y="6324028"/>
            <a:ext cx="369393" cy="543374"/>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A"/>
          </a:p>
        </p:txBody>
      </p:sp>
      <p:pic>
        <p:nvPicPr>
          <p:cNvPr id="12" name="Graphic 11">
            <a:extLst>
              <a:ext uri="{FF2B5EF4-FFF2-40B4-BE49-F238E27FC236}">
                <a16:creationId xmlns:a16="http://schemas.microsoft.com/office/drawing/2014/main" id="{EE588316-1EF6-1C36-2A08-12EED099E2B0}"/>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1614209" y="6380356"/>
            <a:ext cx="326980" cy="401996"/>
          </a:xfrm>
          <a:prstGeom prst="rect">
            <a:avLst/>
          </a:prstGeom>
        </p:spPr>
      </p:pic>
      <p:sp>
        <p:nvSpPr>
          <p:cNvPr id="14" name="Rectangle 13">
            <a:extLst>
              <a:ext uri="{FF2B5EF4-FFF2-40B4-BE49-F238E27FC236}">
                <a16:creationId xmlns:a16="http://schemas.microsoft.com/office/drawing/2014/main" id="{BF5DDDF6-AF1A-9FF5-6EEE-DCB8D2B5DFB8}"/>
              </a:ext>
            </a:extLst>
          </p:cNvPr>
          <p:cNvSpPr/>
          <p:nvPr userDrawn="1"/>
        </p:nvSpPr>
        <p:spPr>
          <a:xfrm>
            <a:off x="0" y="351367"/>
            <a:ext cx="486325" cy="275787"/>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7" name="TextBox 16">
            <a:extLst>
              <a:ext uri="{FF2B5EF4-FFF2-40B4-BE49-F238E27FC236}">
                <a16:creationId xmlns:a16="http://schemas.microsoft.com/office/drawing/2014/main" id="{F520A8C8-E1BE-77B5-A574-FBF5E3527D4F}"/>
              </a:ext>
            </a:extLst>
          </p:cNvPr>
          <p:cNvSpPr txBox="1"/>
          <p:nvPr userDrawn="1"/>
        </p:nvSpPr>
        <p:spPr>
          <a:xfrm>
            <a:off x="49866" y="6506633"/>
            <a:ext cx="396077" cy="123111"/>
          </a:xfrm>
          <a:prstGeom prst="rect">
            <a:avLst/>
          </a:prstGeom>
          <a:noFill/>
        </p:spPr>
        <p:txBody>
          <a:bodyPr wrap="square" lIns="0" tIns="0" rIns="0" bIns="0" rtlCol="0" anchor="b">
            <a:spAutoFit/>
          </a:bodyPr>
          <a:lstStyle/>
          <a:p>
            <a:pPr algn="r"/>
            <a:fld id="{B10213F0-E180-4576-A111-FED67E19C8DC}" type="slidenum">
              <a:rPr lang="en-ZA" sz="800" b="0" smtClean="0">
                <a:solidFill>
                  <a:schemeClr val="accent1"/>
                </a:solidFill>
                <a:latin typeface="+mn-lt"/>
              </a:rPr>
              <a:pPr algn="r"/>
              <a:t>‹#›</a:t>
            </a:fld>
            <a:endParaRPr lang="en-ZA" sz="800" b="0" dirty="0">
              <a:solidFill>
                <a:schemeClr val="accent1"/>
              </a:solidFill>
              <a:latin typeface="+mn-lt"/>
            </a:endParaRPr>
          </a:p>
        </p:txBody>
      </p:sp>
      <p:sp>
        <p:nvSpPr>
          <p:cNvPr id="18" name="Text Placeholder 7">
            <a:extLst>
              <a:ext uri="{FF2B5EF4-FFF2-40B4-BE49-F238E27FC236}">
                <a16:creationId xmlns:a16="http://schemas.microsoft.com/office/drawing/2014/main" id="{30B19B56-A73E-0022-A4B9-25182AB4B924}"/>
              </a:ext>
            </a:extLst>
          </p:cNvPr>
          <p:cNvSpPr>
            <a:spLocks noGrp="1"/>
          </p:cNvSpPr>
          <p:nvPr>
            <p:ph type="body" sz="quarter" idx="11" hasCustomPrompt="1"/>
          </p:nvPr>
        </p:nvSpPr>
        <p:spPr>
          <a:xfrm>
            <a:off x="587375" y="6324028"/>
            <a:ext cx="10810841" cy="308547"/>
          </a:xfrm>
        </p:spPr>
        <p:txBody>
          <a:bodyPr lIns="0" tIns="0" rIns="0" bIns="0" anchor="b">
            <a:noAutofit/>
          </a:bodyPr>
          <a:lstStyle>
            <a:lvl1pPr marL="0" indent="0">
              <a:spcAft>
                <a:spcPts val="0"/>
              </a:spcAft>
              <a:buNone/>
              <a:defRPr sz="800" i="1">
                <a:solidFill>
                  <a:schemeClr val="tx2"/>
                </a:solidFill>
                <a:latin typeface="+mn-lt"/>
              </a:defRPr>
            </a:lvl1pPr>
            <a:lvl2pPr marL="216000" indent="0">
              <a:buNone/>
              <a:defRPr sz="1000">
                <a:latin typeface="+mn-lt"/>
              </a:defRPr>
            </a:lvl2pPr>
            <a:lvl3pPr marL="215900" indent="0">
              <a:buNone/>
              <a:defRPr sz="1000">
                <a:latin typeface="+mn-lt"/>
              </a:defRPr>
            </a:lvl3pPr>
            <a:lvl4pPr marL="432000" indent="0">
              <a:buNone/>
              <a:defRPr sz="1000">
                <a:latin typeface="+mn-lt"/>
              </a:defRPr>
            </a:lvl4pPr>
            <a:lvl5pPr marL="396875" indent="0">
              <a:buNone/>
              <a:defRPr sz="1000">
                <a:latin typeface="+mn-lt"/>
              </a:defRPr>
            </a:lvl5pPr>
          </a:lstStyle>
          <a:p>
            <a:pPr lvl="0"/>
            <a:r>
              <a:rPr lang="en-US" dirty="0"/>
              <a:t>Click to edit Master text styles </a:t>
            </a:r>
          </a:p>
        </p:txBody>
      </p:sp>
      <p:sp>
        <p:nvSpPr>
          <p:cNvPr id="4" name="Text Placeholder 2">
            <a:extLst>
              <a:ext uri="{FF2B5EF4-FFF2-40B4-BE49-F238E27FC236}">
                <a16:creationId xmlns:a16="http://schemas.microsoft.com/office/drawing/2014/main" id="{7263A6B7-F445-53BB-C6B4-B837965E222B}"/>
              </a:ext>
            </a:extLst>
          </p:cNvPr>
          <p:cNvSpPr>
            <a:spLocks noGrp="1"/>
          </p:cNvSpPr>
          <p:nvPr>
            <p:ph idx="12"/>
          </p:nvPr>
        </p:nvSpPr>
        <p:spPr>
          <a:xfrm>
            <a:off x="9012238" y="1016000"/>
            <a:ext cx="2601972" cy="5184775"/>
          </a:xfrm>
          <a:prstGeom prst="rect">
            <a:avLst/>
          </a:prstGeom>
        </p:spPr>
        <p:txBody>
          <a:bodyPr vert="horz" lIns="0" tIns="0" rIns="0" bIns="0" rtlCol="0" anchor="t">
            <a:normAutofit/>
          </a:bodyPr>
          <a:lstStyle>
            <a:lvl1pPr>
              <a:buSzPct val="100000"/>
              <a:buFont typeface="Wingdings" panose="05000000000000000000" pitchFamily="2" charset="2"/>
              <a:buChar char="§"/>
              <a:defRPr/>
            </a:lvl1pPr>
            <a:lvl2pPr>
              <a:buSzPct val="100000"/>
              <a:buFont typeface="Wingdings" panose="05000000000000000000" pitchFamily="2" charset="2"/>
              <a:buChar char="§"/>
              <a:defRPr/>
            </a:lvl2pPr>
            <a:lvl4pPr>
              <a:buSzPct val="100000"/>
              <a:buFont typeface="Wingdings" panose="05000000000000000000" pitchFamily="2" charset="2"/>
              <a:buChar char="§"/>
              <a:defRPr/>
            </a:lvl4pPr>
          </a:lstStyle>
          <a:p>
            <a:pPr lvl="0"/>
            <a:r>
              <a:rPr lang="en-US" dirty="0"/>
              <a:t>Click to edit Master text styles</a:t>
            </a:r>
          </a:p>
          <a:p>
            <a:pPr lvl="1"/>
            <a:r>
              <a:rPr lang="en-US" dirty="0"/>
              <a:t>Second level</a:t>
            </a:r>
          </a:p>
          <a:p>
            <a:pPr lvl="3"/>
            <a:r>
              <a:rPr lang="en-US" dirty="0"/>
              <a:t>Third level</a:t>
            </a:r>
          </a:p>
        </p:txBody>
      </p:sp>
    </p:spTree>
    <p:extLst>
      <p:ext uri="{BB962C8B-B14F-4D97-AF65-F5344CB8AC3E}">
        <p14:creationId xmlns:p14="http://schemas.microsoft.com/office/powerpoint/2010/main" val="146518330"/>
      </p:ext>
    </p:extLst>
  </p:cSld>
  <p:clrMapOvr>
    <a:masterClrMapping/>
  </p:clrMapOvr>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ntent: Text heavy 2 columns">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FEF0D5E7-BCD2-0333-F945-410C1FA0A6AF}"/>
              </a:ext>
            </a:extLst>
          </p:cNvPr>
          <p:cNvSpPr>
            <a:spLocks noGrp="1"/>
          </p:cNvSpPr>
          <p:nvPr>
            <p:ph type="body" sz="quarter" idx="10"/>
          </p:nvPr>
        </p:nvSpPr>
        <p:spPr>
          <a:xfrm>
            <a:off x="586616" y="244159"/>
            <a:ext cx="11023483" cy="598915"/>
          </a:xfrm>
        </p:spPr>
        <p:txBody>
          <a:bodyPr tIns="0" rIns="0" bIns="0">
            <a:normAutofit/>
          </a:bodyPr>
          <a:lstStyle>
            <a:lvl1pPr marL="0" indent="0">
              <a:buNone/>
              <a:defRPr sz="3000" b="1" cap="none" baseline="0">
                <a:solidFill>
                  <a:schemeClr val="tx2"/>
                </a:solidFill>
                <a:latin typeface="+mj-lt"/>
                <a:ea typeface="Microsoft YaHei UI" panose="020B0503020204020204" pitchFamily="34" charset="-122"/>
              </a:defRPr>
            </a:lvl1pPr>
          </a:lstStyle>
          <a:p>
            <a:pPr lvl="0"/>
            <a:endParaRPr lang="en-ZA" dirty="0"/>
          </a:p>
        </p:txBody>
      </p:sp>
      <p:sp>
        <p:nvSpPr>
          <p:cNvPr id="2" name="Text Placeholder 2">
            <a:extLst>
              <a:ext uri="{FF2B5EF4-FFF2-40B4-BE49-F238E27FC236}">
                <a16:creationId xmlns:a16="http://schemas.microsoft.com/office/drawing/2014/main" id="{633B2682-54CF-EB57-D344-27BE55748CC6}"/>
              </a:ext>
            </a:extLst>
          </p:cNvPr>
          <p:cNvSpPr>
            <a:spLocks noGrp="1"/>
          </p:cNvSpPr>
          <p:nvPr>
            <p:ph idx="1"/>
          </p:nvPr>
        </p:nvSpPr>
        <p:spPr>
          <a:xfrm>
            <a:off x="586617" y="1016000"/>
            <a:ext cx="11027592" cy="5184775"/>
          </a:xfrm>
          <a:prstGeom prst="rect">
            <a:avLst/>
          </a:prstGeom>
        </p:spPr>
        <p:txBody>
          <a:bodyPr vert="horz" lIns="0" tIns="0" rIns="0" bIns="0" numCol="2" spcCol="216000" rtlCol="0" anchor="t">
            <a:normAutofit/>
          </a:bodyPr>
          <a:lstStyle>
            <a:lvl1pPr marL="0" indent="0">
              <a:spcAft>
                <a:spcPts val="1200"/>
              </a:spcAft>
              <a:buSzPct val="100000"/>
              <a:buFontTx/>
              <a:buNone/>
              <a:defRPr/>
            </a:lvl1pPr>
            <a:lvl2pPr>
              <a:buSzPct val="100000"/>
              <a:buFontTx/>
              <a:buNone/>
              <a:defRPr/>
            </a:lvl2pPr>
            <a:lvl4pPr>
              <a:buSzPct val="100000"/>
              <a:buFontTx/>
              <a:buNone/>
              <a:defRPr/>
            </a:lvl4pPr>
          </a:lstStyle>
          <a:p>
            <a:pPr lvl="0"/>
            <a:r>
              <a:rPr lang="en-US" dirty="0"/>
              <a:t>Click to edit Master text styles</a:t>
            </a:r>
          </a:p>
          <a:p>
            <a:pPr lvl="0"/>
            <a:r>
              <a:rPr lang="en-US" dirty="0"/>
              <a:t>Second level</a:t>
            </a:r>
          </a:p>
          <a:p>
            <a:pPr lvl="0"/>
            <a:r>
              <a:rPr lang="en-US" dirty="0"/>
              <a:t>Third level</a:t>
            </a:r>
          </a:p>
        </p:txBody>
      </p:sp>
      <p:sp>
        <p:nvSpPr>
          <p:cNvPr id="10" name="Rectangle 9">
            <a:extLst>
              <a:ext uri="{FF2B5EF4-FFF2-40B4-BE49-F238E27FC236}">
                <a16:creationId xmlns:a16="http://schemas.microsoft.com/office/drawing/2014/main" id="{21D37270-2275-A3F4-4D8F-46C7F4CABC77}"/>
              </a:ext>
            </a:extLst>
          </p:cNvPr>
          <p:cNvSpPr/>
          <p:nvPr userDrawn="1"/>
        </p:nvSpPr>
        <p:spPr>
          <a:xfrm>
            <a:off x="11604625" y="6324028"/>
            <a:ext cx="369393" cy="543374"/>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A"/>
          </a:p>
        </p:txBody>
      </p:sp>
      <p:pic>
        <p:nvPicPr>
          <p:cNvPr id="12" name="Graphic 11">
            <a:extLst>
              <a:ext uri="{FF2B5EF4-FFF2-40B4-BE49-F238E27FC236}">
                <a16:creationId xmlns:a16="http://schemas.microsoft.com/office/drawing/2014/main" id="{EE588316-1EF6-1C36-2A08-12EED099E2B0}"/>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1614209" y="6380356"/>
            <a:ext cx="326980" cy="401996"/>
          </a:xfrm>
          <a:prstGeom prst="rect">
            <a:avLst/>
          </a:prstGeom>
        </p:spPr>
      </p:pic>
      <p:sp>
        <p:nvSpPr>
          <p:cNvPr id="14" name="Rectangle 13">
            <a:extLst>
              <a:ext uri="{FF2B5EF4-FFF2-40B4-BE49-F238E27FC236}">
                <a16:creationId xmlns:a16="http://schemas.microsoft.com/office/drawing/2014/main" id="{BF5DDDF6-AF1A-9FF5-6EEE-DCB8D2B5DFB8}"/>
              </a:ext>
            </a:extLst>
          </p:cNvPr>
          <p:cNvSpPr/>
          <p:nvPr userDrawn="1"/>
        </p:nvSpPr>
        <p:spPr>
          <a:xfrm>
            <a:off x="0" y="351367"/>
            <a:ext cx="486325" cy="275787"/>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7" name="TextBox 16">
            <a:extLst>
              <a:ext uri="{FF2B5EF4-FFF2-40B4-BE49-F238E27FC236}">
                <a16:creationId xmlns:a16="http://schemas.microsoft.com/office/drawing/2014/main" id="{F520A8C8-E1BE-77B5-A574-FBF5E3527D4F}"/>
              </a:ext>
            </a:extLst>
          </p:cNvPr>
          <p:cNvSpPr txBox="1"/>
          <p:nvPr userDrawn="1"/>
        </p:nvSpPr>
        <p:spPr>
          <a:xfrm>
            <a:off x="49866" y="6506633"/>
            <a:ext cx="396077" cy="123111"/>
          </a:xfrm>
          <a:prstGeom prst="rect">
            <a:avLst/>
          </a:prstGeom>
          <a:noFill/>
        </p:spPr>
        <p:txBody>
          <a:bodyPr wrap="square" lIns="0" tIns="0" rIns="0" bIns="0" rtlCol="0" anchor="b">
            <a:spAutoFit/>
          </a:bodyPr>
          <a:lstStyle/>
          <a:p>
            <a:pPr algn="r"/>
            <a:fld id="{B10213F0-E180-4576-A111-FED67E19C8DC}" type="slidenum">
              <a:rPr lang="en-ZA" sz="800" b="0" smtClean="0">
                <a:solidFill>
                  <a:schemeClr val="accent1"/>
                </a:solidFill>
                <a:latin typeface="+mn-lt"/>
              </a:rPr>
              <a:pPr algn="r"/>
              <a:t>‹#›</a:t>
            </a:fld>
            <a:endParaRPr lang="en-ZA" sz="800" b="0" dirty="0">
              <a:solidFill>
                <a:schemeClr val="accent1"/>
              </a:solidFill>
              <a:latin typeface="+mn-lt"/>
            </a:endParaRPr>
          </a:p>
        </p:txBody>
      </p:sp>
      <p:sp>
        <p:nvSpPr>
          <p:cNvPr id="18" name="Text Placeholder 7">
            <a:extLst>
              <a:ext uri="{FF2B5EF4-FFF2-40B4-BE49-F238E27FC236}">
                <a16:creationId xmlns:a16="http://schemas.microsoft.com/office/drawing/2014/main" id="{30B19B56-A73E-0022-A4B9-25182AB4B924}"/>
              </a:ext>
            </a:extLst>
          </p:cNvPr>
          <p:cNvSpPr>
            <a:spLocks noGrp="1"/>
          </p:cNvSpPr>
          <p:nvPr>
            <p:ph type="body" sz="quarter" idx="11" hasCustomPrompt="1"/>
          </p:nvPr>
        </p:nvSpPr>
        <p:spPr>
          <a:xfrm>
            <a:off x="587375" y="6324028"/>
            <a:ext cx="10810841" cy="308547"/>
          </a:xfrm>
        </p:spPr>
        <p:txBody>
          <a:bodyPr lIns="0" tIns="0" rIns="0" bIns="0" anchor="b">
            <a:noAutofit/>
          </a:bodyPr>
          <a:lstStyle>
            <a:lvl1pPr marL="0" indent="0">
              <a:spcAft>
                <a:spcPts val="0"/>
              </a:spcAft>
              <a:buNone/>
              <a:defRPr sz="800" i="1">
                <a:solidFill>
                  <a:schemeClr val="tx2"/>
                </a:solidFill>
                <a:latin typeface="+mn-lt"/>
              </a:defRPr>
            </a:lvl1pPr>
            <a:lvl2pPr marL="216000" indent="0">
              <a:buNone/>
              <a:defRPr sz="1000">
                <a:latin typeface="+mn-lt"/>
              </a:defRPr>
            </a:lvl2pPr>
            <a:lvl3pPr marL="215900" indent="0">
              <a:buNone/>
              <a:defRPr sz="1000">
                <a:latin typeface="+mn-lt"/>
              </a:defRPr>
            </a:lvl3pPr>
            <a:lvl4pPr marL="432000" indent="0">
              <a:buNone/>
              <a:defRPr sz="1000">
                <a:latin typeface="+mn-lt"/>
              </a:defRPr>
            </a:lvl4pPr>
            <a:lvl5pPr marL="396875" indent="0">
              <a:buNone/>
              <a:defRPr sz="1000">
                <a:latin typeface="+mn-lt"/>
              </a:defRPr>
            </a:lvl5pPr>
          </a:lstStyle>
          <a:p>
            <a:pPr lvl="0"/>
            <a:r>
              <a:rPr lang="en-US" dirty="0"/>
              <a:t>Click to edit Master text styles </a:t>
            </a:r>
          </a:p>
        </p:txBody>
      </p:sp>
    </p:spTree>
    <p:extLst>
      <p:ext uri="{BB962C8B-B14F-4D97-AF65-F5344CB8AC3E}">
        <p14:creationId xmlns:p14="http://schemas.microsoft.com/office/powerpoint/2010/main" val="1298388373"/>
      </p:ext>
    </p:extLst>
  </p:cSld>
  <p:clrMapOvr>
    <a:masterClrMapping/>
  </p:clrMapOvr>
  <p:extLst>
    <p:ext uri="{DCECCB84-F9BA-43D5-87BE-67443E8EF086}">
      <p15:sldGuideLst xmlns:p15="http://schemas.microsoft.com/office/powerpoint/2012/main"/>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ontent: Text heavy 3 columns">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FEF0D5E7-BCD2-0333-F945-410C1FA0A6AF}"/>
              </a:ext>
            </a:extLst>
          </p:cNvPr>
          <p:cNvSpPr>
            <a:spLocks noGrp="1"/>
          </p:cNvSpPr>
          <p:nvPr>
            <p:ph type="body" sz="quarter" idx="10"/>
          </p:nvPr>
        </p:nvSpPr>
        <p:spPr>
          <a:xfrm>
            <a:off x="586616" y="244159"/>
            <a:ext cx="11023483" cy="598915"/>
          </a:xfrm>
        </p:spPr>
        <p:txBody>
          <a:bodyPr tIns="0" rIns="0" bIns="0">
            <a:normAutofit/>
          </a:bodyPr>
          <a:lstStyle>
            <a:lvl1pPr marL="0" indent="0">
              <a:buNone/>
              <a:defRPr sz="3000" b="1" cap="none" baseline="0">
                <a:solidFill>
                  <a:schemeClr val="tx2"/>
                </a:solidFill>
                <a:latin typeface="Work Sans ExtraBold" pitchFamily="2" charset="0"/>
                <a:ea typeface="Microsoft YaHei UI" panose="020B0503020204020204" pitchFamily="34" charset="-122"/>
              </a:defRPr>
            </a:lvl1pPr>
          </a:lstStyle>
          <a:p>
            <a:pPr lvl="0"/>
            <a:endParaRPr lang="en-ZA" dirty="0"/>
          </a:p>
        </p:txBody>
      </p:sp>
      <p:sp>
        <p:nvSpPr>
          <p:cNvPr id="2" name="Text Placeholder 2">
            <a:extLst>
              <a:ext uri="{FF2B5EF4-FFF2-40B4-BE49-F238E27FC236}">
                <a16:creationId xmlns:a16="http://schemas.microsoft.com/office/drawing/2014/main" id="{633B2682-54CF-EB57-D344-27BE55748CC6}"/>
              </a:ext>
            </a:extLst>
          </p:cNvPr>
          <p:cNvSpPr>
            <a:spLocks noGrp="1"/>
          </p:cNvSpPr>
          <p:nvPr>
            <p:ph idx="1"/>
          </p:nvPr>
        </p:nvSpPr>
        <p:spPr>
          <a:xfrm>
            <a:off x="586617" y="1016000"/>
            <a:ext cx="11027592" cy="5184775"/>
          </a:xfrm>
          <a:prstGeom prst="rect">
            <a:avLst/>
          </a:prstGeom>
        </p:spPr>
        <p:txBody>
          <a:bodyPr vert="horz" lIns="0" tIns="0" rIns="0" bIns="0" numCol="3" spcCol="216000" rtlCol="0" anchor="t">
            <a:normAutofit/>
          </a:bodyPr>
          <a:lstStyle>
            <a:lvl1pPr marL="0" indent="0">
              <a:spcAft>
                <a:spcPts val="800"/>
              </a:spcAft>
              <a:buSzPct val="100000"/>
              <a:buFontTx/>
              <a:buNone/>
              <a:defRPr sz="1200"/>
            </a:lvl1pPr>
            <a:lvl2pPr>
              <a:buSzPct val="100000"/>
              <a:buFontTx/>
              <a:buNone/>
              <a:defRPr/>
            </a:lvl2pPr>
            <a:lvl4pPr>
              <a:buSzPct val="100000"/>
              <a:buFontTx/>
              <a:buNone/>
              <a:defRPr/>
            </a:lvl4pPr>
          </a:lstStyle>
          <a:p>
            <a:pPr lvl="0"/>
            <a:r>
              <a:rPr lang="en-US" dirty="0"/>
              <a:t>Click to edit Master text styles</a:t>
            </a:r>
          </a:p>
          <a:p>
            <a:pPr lvl="0"/>
            <a:r>
              <a:rPr lang="en-US" dirty="0"/>
              <a:t>Second level</a:t>
            </a:r>
          </a:p>
          <a:p>
            <a:pPr lvl="0"/>
            <a:r>
              <a:rPr lang="en-US" dirty="0"/>
              <a:t>Third level</a:t>
            </a:r>
          </a:p>
        </p:txBody>
      </p:sp>
      <p:sp>
        <p:nvSpPr>
          <p:cNvPr id="10" name="Rectangle 9">
            <a:extLst>
              <a:ext uri="{FF2B5EF4-FFF2-40B4-BE49-F238E27FC236}">
                <a16:creationId xmlns:a16="http://schemas.microsoft.com/office/drawing/2014/main" id="{21D37270-2275-A3F4-4D8F-46C7F4CABC77}"/>
              </a:ext>
            </a:extLst>
          </p:cNvPr>
          <p:cNvSpPr/>
          <p:nvPr userDrawn="1"/>
        </p:nvSpPr>
        <p:spPr>
          <a:xfrm>
            <a:off x="11604625" y="6324028"/>
            <a:ext cx="369393" cy="543374"/>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A"/>
          </a:p>
        </p:txBody>
      </p:sp>
      <p:pic>
        <p:nvPicPr>
          <p:cNvPr id="12" name="Graphic 11">
            <a:extLst>
              <a:ext uri="{FF2B5EF4-FFF2-40B4-BE49-F238E27FC236}">
                <a16:creationId xmlns:a16="http://schemas.microsoft.com/office/drawing/2014/main" id="{EE588316-1EF6-1C36-2A08-12EED099E2B0}"/>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1614209" y="6380356"/>
            <a:ext cx="326980" cy="401996"/>
          </a:xfrm>
          <a:prstGeom prst="rect">
            <a:avLst/>
          </a:prstGeom>
        </p:spPr>
      </p:pic>
      <p:sp>
        <p:nvSpPr>
          <p:cNvPr id="14" name="Rectangle 13">
            <a:extLst>
              <a:ext uri="{FF2B5EF4-FFF2-40B4-BE49-F238E27FC236}">
                <a16:creationId xmlns:a16="http://schemas.microsoft.com/office/drawing/2014/main" id="{BF5DDDF6-AF1A-9FF5-6EEE-DCB8D2B5DFB8}"/>
              </a:ext>
            </a:extLst>
          </p:cNvPr>
          <p:cNvSpPr/>
          <p:nvPr userDrawn="1"/>
        </p:nvSpPr>
        <p:spPr>
          <a:xfrm>
            <a:off x="0" y="351367"/>
            <a:ext cx="486325" cy="275787"/>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7" name="TextBox 16">
            <a:extLst>
              <a:ext uri="{FF2B5EF4-FFF2-40B4-BE49-F238E27FC236}">
                <a16:creationId xmlns:a16="http://schemas.microsoft.com/office/drawing/2014/main" id="{F520A8C8-E1BE-77B5-A574-FBF5E3527D4F}"/>
              </a:ext>
            </a:extLst>
          </p:cNvPr>
          <p:cNvSpPr txBox="1"/>
          <p:nvPr userDrawn="1"/>
        </p:nvSpPr>
        <p:spPr>
          <a:xfrm>
            <a:off x="49866" y="6506633"/>
            <a:ext cx="396077" cy="123111"/>
          </a:xfrm>
          <a:prstGeom prst="rect">
            <a:avLst/>
          </a:prstGeom>
          <a:noFill/>
        </p:spPr>
        <p:txBody>
          <a:bodyPr wrap="square" lIns="0" tIns="0" rIns="0" bIns="0" rtlCol="0" anchor="b">
            <a:spAutoFit/>
          </a:bodyPr>
          <a:lstStyle/>
          <a:p>
            <a:pPr algn="r"/>
            <a:fld id="{B10213F0-E180-4576-A111-FED67E19C8DC}" type="slidenum">
              <a:rPr lang="en-ZA" sz="800" b="0" smtClean="0">
                <a:solidFill>
                  <a:schemeClr val="accent1"/>
                </a:solidFill>
                <a:latin typeface="+mn-lt"/>
              </a:rPr>
              <a:pPr algn="r"/>
              <a:t>‹#›</a:t>
            </a:fld>
            <a:endParaRPr lang="en-ZA" sz="800" b="0" dirty="0">
              <a:solidFill>
                <a:schemeClr val="accent1"/>
              </a:solidFill>
              <a:latin typeface="+mn-lt"/>
            </a:endParaRPr>
          </a:p>
        </p:txBody>
      </p:sp>
      <p:sp>
        <p:nvSpPr>
          <p:cNvPr id="18" name="Text Placeholder 7">
            <a:extLst>
              <a:ext uri="{FF2B5EF4-FFF2-40B4-BE49-F238E27FC236}">
                <a16:creationId xmlns:a16="http://schemas.microsoft.com/office/drawing/2014/main" id="{30B19B56-A73E-0022-A4B9-25182AB4B924}"/>
              </a:ext>
            </a:extLst>
          </p:cNvPr>
          <p:cNvSpPr>
            <a:spLocks noGrp="1"/>
          </p:cNvSpPr>
          <p:nvPr>
            <p:ph type="body" sz="quarter" idx="11" hasCustomPrompt="1"/>
          </p:nvPr>
        </p:nvSpPr>
        <p:spPr>
          <a:xfrm>
            <a:off x="587375" y="6324028"/>
            <a:ext cx="10810841" cy="308547"/>
          </a:xfrm>
        </p:spPr>
        <p:txBody>
          <a:bodyPr lIns="0" tIns="0" rIns="0" bIns="0" anchor="b">
            <a:noAutofit/>
          </a:bodyPr>
          <a:lstStyle>
            <a:lvl1pPr marL="0" indent="0">
              <a:spcAft>
                <a:spcPts val="0"/>
              </a:spcAft>
              <a:buNone/>
              <a:defRPr sz="800" i="1">
                <a:solidFill>
                  <a:schemeClr val="tx2"/>
                </a:solidFill>
                <a:latin typeface="+mn-lt"/>
              </a:defRPr>
            </a:lvl1pPr>
            <a:lvl2pPr marL="216000" indent="0">
              <a:buNone/>
              <a:defRPr sz="1000">
                <a:latin typeface="+mn-lt"/>
              </a:defRPr>
            </a:lvl2pPr>
            <a:lvl3pPr marL="215900" indent="0">
              <a:buNone/>
              <a:defRPr sz="1000">
                <a:latin typeface="+mn-lt"/>
              </a:defRPr>
            </a:lvl3pPr>
            <a:lvl4pPr marL="432000" indent="0">
              <a:buNone/>
              <a:defRPr sz="1000">
                <a:latin typeface="+mn-lt"/>
              </a:defRPr>
            </a:lvl4pPr>
            <a:lvl5pPr marL="396875" indent="0">
              <a:buNone/>
              <a:defRPr sz="1000">
                <a:latin typeface="+mn-lt"/>
              </a:defRPr>
            </a:lvl5pPr>
          </a:lstStyle>
          <a:p>
            <a:pPr lvl="0"/>
            <a:r>
              <a:rPr lang="en-US" dirty="0"/>
              <a:t>Click to edit Master text styles </a:t>
            </a:r>
          </a:p>
        </p:txBody>
      </p:sp>
    </p:spTree>
    <p:extLst>
      <p:ext uri="{BB962C8B-B14F-4D97-AF65-F5344CB8AC3E}">
        <p14:creationId xmlns:p14="http://schemas.microsoft.com/office/powerpoint/2010/main" val="1531233940"/>
      </p:ext>
    </p:extLst>
  </p:cSld>
  <p:clrMapOvr>
    <a:masterClrMapping/>
  </p:clrMapOvr>
  <p:extLst>
    <p:ext uri="{DCECCB84-F9BA-43D5-87BE-67443E8EF086}">
      <p15:sldGuideLst xmlns:p15="http://schemas.microsoft.com/office/powerpoint/2012/main"/>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ntent: Contents/Agenda">
    <p:spTree>
      <p:nvGrpSpPr>
        <p:cNvPr id="1" name=""/>
        <p:cNvGrpSpPr/>
        <p:nvPr/>
      </p:nvGrpSpPr>
      <p:grpSpPr>
        <a:xfrm>
          <a:off x="0" y="0"/>
          <a:ext cx="0" cy="0"/>
          <a:chOff x="0" y="0"/>
          <a:chExt cx="0" cy="0"/>
        </a:xfrm>
      </p:grpSpPr>
      <p:sp>
        <p:nvSpPr>
          <p:cNvPr id="13" name="Picture Placeholder 12">
            <a:extLst>
              <a:ext uri="{FF2B5EF4-FFF2-40B4-BE49-F238E27FC236}">
                <a16:creationId xmlns:a16="http://schemas.microsoft.com/office/drawing/2014/main" id="{3E2A3ACA-C029-A509-982A-1A2CAE26ACA6}"/>
              </a:ext>
            </a:extLst>
          </p:cNvPr>
          <p:cNvSpPr>
            <a:spLocks noGrp="1"/>
          </p:cNvSpPr>
          <p:nvPr>
            <p:ph type="pic" sz="quarter" idx="16"/>
          </p:nvPr>
        </p:nvSpPr>
        <p:spPr>
          <a:xfrm>
            <a:off x="6203952" y="0"/>
            <a:ext cx="5988049" cy="6867525"/>
          </a:xfrm>
        </p:spPr>
        <p:txBody>
          <a:bodyPr/>
          <a:lstStyle/>
          <a:p>
            <a:endParaRPr lang="en-ZA"/>
          </a:p>
        </p:txBody>
      </p:sp>
      <p:sp>
        <p:nvSpPr>
          <p:cNvPr id="3" name="Text Placeholder 2">
            <a:extLst>
              <a:ext uri="{FF2B5EF4-FFF2-40B4-BE49-F238E27FC236}">
                <a16:creationId xmlns:a16="http://schemas.microsoft.com/office/drawing/2014/main" id="{FEF0D5E7-BCD2-0333-F945-410C1FA0A6AF}"/>
              </a:ext>
            </a:extLst>
          </p:cNvPr>
          <p:cNvSpPr>
            <a:spLocks noGrp="1"/>
          </p:cNvSpPr>
          <p:nvPr>
            <p:ph type="body" sz="quarter" idx="10"/>
          </p:nvPr>
        </p:nvSpPr>
        <p:spPr>
          <a:xfrm>
            <a:off x="586617" y="244159"/>
            <a:ext cx="5408732" cy="598915"/>
          </a:xfrm>
        </p:spPr>
        <p:txBody>
          <a:bodyPr tIns="0" rIns="0" bIns="0">
            <a:normAutofit/>
          </a:bodyPr>
          <a:lstStyle>
            <a:lvl1pPr marL="0" indent="0">
              <a:buNone/>
              <a:defRPr sz="3000" b="1" cap="none" baseline="0">
                <a:solidFill>
                  <a:schemeClr val="tx2"/>
                </a:solidFill>
                <a:latin typeface="+mj-lt"/>
                <a:ea typeface="Microsoft YaHei UI" panose="020B0503020204020204" pitchFamily="34" charset="-122"/>
              </a:defRPr>
            </a:lvl1pPr>
          </a:lstStyle>
          <a:p>
            <a:pPr lvl="0"/>
            <a:endParaRPr lang="en-ZA" dirty="0"/>
          </a:p>
        </p:txBody>
      </p:sp>
      <p:sp>
        <p:nvSpPr>
          <p:cNvPr id="10" name="Rectangle 9">
            <a:extLst>
              <a:ext uri="{FF2B5EF4-FFF2-40B4-BE49-F238E27FC236}">
                <a16:creationId xmlns:a16="http://schemas.microsoft.com/office/drawing/2014/main" id="{21D37270-2275-A3F4-4D8F-46C7F4CABC77}"/>
              </a:ext>
            </a:extLst>
          </p:cNvPr>
          <p:cNvSpPr/>
          <p:nvPr userDrawn="1"/>
        </p:nvSpPr>
        <p:spPr>
          <a:xfrm>
            <a:off x="11604625" y="6324028"/>
            <a:ext cx="369393" cy="543374"/>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A"/>
          </a:p>
        </p:txBody>
      </p:sp>
      <p:pic>
        <p:nvPicPr>
          <p:cNvPr id="12" name="Graphic 11">
            <a:extLst>
              <a:ext uri="{FF2B5EF4-FFF2-40B4-BE49-F238E27FC236}">
                <a16:creationId xmlns:a16="http://schemas.microsoft.com/office/drawing/2014/main" id="{EE588316-1EF6-1C36-2A08-12EED099E2B0}"/>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1614209" y="6380356"/>
            <a:ext cx="326980" cy="401996"/>
          </a:xfrm>
          <a:prstGeom prst="rect">
            <a:avLst/>
          </a:prstGeom>
        </p:spPr>
      </p:pic>
      <p:sp>
        <p:nvSpPr>
          <p:cNvPr id="14" name="Rectangle 13">
            <a:extLst>
              <a:ext uri="{FF2B5EF4-FFF2-40B4-BE49-F238E27FC236}">
                <a16:creationId xmlns:a16="http://schemas.microsoft.com/office/drawing/2014/main" id="{BF5DDDF6-AF1A-9FF5-6EEE-DCB8D2B5DFB8}"/>
              </a:ext>
            </a:extLst>
          </p:cNvPr>
          <p:cNvSpPr/>
          <p:nvPr userDrawn="1"/>
        </p:nvSpPr>
        <p:spPr>
          <a:xfrm>
            <a:off x="0" y="351367"/>
            <a:ext cx="486325" cy="275787"/>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7" name="TextBox 16">
            <a:extLst>
              <a:ext uri="{FF2B5EF4-FFF2-40B4-BE49-F238E27FC236}">
                <a16:creationId xmlns:a16="http://schemas.microsoft.com/office/drawing/2014/main" id="{F520A8C8-E1BE-77B5-A574-FBF5E3527D4F}"/>
              </a:ext>
            </a:extLst>
          </p:cNvPr>
          <p:cNvSpPr txBox="1"/>
          <p:nvPr userDrawn="1"/>
        </p:nvSpPr>
        <p:spPr>
          <a:xfrm>
            <a:off x="49866" y="6506633"/>
            <a:ext cx="396077" cy="123111"/>
          </a:xfrm>
          <a:prstGeom prst="rect">
            <a:avLst/>
          </a:prstGeom>
          <a:noFill/>
        </p:spPr>
        <p:txBody>
          <a:bodyPr wrap="square" lIns="0" tIns="0" rIns="0" bIns="0" rtlCol="0" anchor="b">
            <a:spAutoFit/>
          </a:bodyPr>
          <a:lstStyle/>
          <a:p>
            <a:pPr algn="r"/>
            <a:fld id="{B10213F0-E180-4576-A111-FED67E19C8DC}" type="slidenum">
              <a:rPr lang="en-ZA" sz="800" b="0" smtClean="0">
                <a:solidFill>
                  <a:schemeClr val="accent1"/>
                </a:solidFill>
                <a:latin typeface="+mn-lt"/>
              </a:rPr>
              <a:pPr algn="r"/>
              <a:t>‹#›</a:t>
            </a:fld>
            <a:endParaRPr lang="en-ZA" sz="800" b="0" dirty="0">
              <a:solidFill>
                <a:schemeClr val="accent1"/>
              </a:solidFill>
              <a:latin typeface="+mn-lt"/>
            </a:endParaRPr>
          </a:p>
        </p:txBody>
      </p:sp>
      <p:sp>
        <p:nvSpPr>
          <p:cNvPr id="18" name="Text Placeholder 7">
            <a:extLst>
              <a:ext uri="{FF2B5EF4-FFF2-40B4-BE49-F238E27FC236}">
                <a16:creationId xmlns:a16="http://schemas.microsoft.com/office/drawing/2014/main" id="{30B19B56-A73E-0022-A4B9-25182AB4B924}"/>
              </a:ext>
            </a:extLst>
          </p:cNvPr>
          <p:cNvSpPr>
            <a:spLocks noGrp="1"/>
          </p:cNvSpPr>
          <p:nvPr>
            <p:ph type="body" sz="quarter" idx="11" hasCustomPrompt="1"/>
          </p:nvPr>
        </p:nvSpPr>
        <p:spPr>
          <a:xfrm>
            <a:off x="587376" y="6324028"/>
            <a:ext cx="5400674" cy="308547"/>
          </a:xfrm>
        </p:spPr>
        <p:txBody>
          <a:bodyPr lIns="0" tIns="0" rIns="0" bIns="0" anchor="b">
            <a:noAutofit/>
          </a:bodyPr>
          <a:lstStyle>
            <a:lvl1pPr marL="0" indent="0">
              <a:spcAft>
                <a:spcPts val="0"/>
              </a:spcAft>
              <a:buNone/>
              <a:defRPr sz="800" i="1">
                <a:solidFill>
                  <a:schemeClr val="tx2"/>
                </a:solidFill>
                <a:latin typeface="+mn-lt"/>
              </a:defRPr>
            </a:lvl1pPr>
            <a:lvl2pPr marL="216000" indent="0">
              <a:buNone/>
              <a:defRPr sz="1000">
                <a:latin typeface="+mn-lt"/>
              </a:defRPr>
            </a:lvl2pPr>
            <a:lvl3pPr marL="215900" indent="0">
              <a:buNone/>
              <a:defRPr sz="1000">
                <a:latin typeface="+mn-lt"/>
              </a:defRPr>
            </a:lvl3pPr>
            <a:lvl4pPr marL="432000" indent="0">
              <a:buNone/>
              <a:defRPr sz="1000">
                <a:latin typeface="+mn-lt"/>
              </a:defRPr>
            </a:lvl4pPr>
            <a:lvl5pPr marL="396875" indent="0">
              <a:buNone/>
              <a:defRPr sz="1000">
                <a:latin typeface="+mn-lt"/>
              </a:defRPr>
            </a:lvl5pPr>
          </a:lstStyle>
          <a:p>
            <a:pPr lvl="0"/>
            <a:r>
              <a:rPr lang="en-US" dirty="0"/>
              <a:t>Click to edit Master text styles </a:t>
            </a:r>
          </a:p>
        </p:txBody>
      </p:sp>
      <p:sp>
        <p:nvSpPr>
          <p:cNvPr id="7" name="Text Placeholder 6">
            <a:extLst>
              <a:ext uri="{FF2B5EF4-FFF2-40B4-BE49-F238E27FC236}">
                <a16:creationId xmlns:a16="http://schemas.microsoft.com/office/drawing/2014/main" id="{336767FA-96F0-6538-501E-F921D49BBFF9}"/>
              </a:ext>
            </a:extLst>
          </p:cNvPr>
          <p:cNvSpPr>
            <a:spLocks noGrp="1"/>
          </p:cNvSpPr>
          <p:nvPr>
            <p:ph type="body" sz="quarter" idx="13"/>
          </p:nvPr>
        </p:nvSpPr>
        <p:spPr>
          <a:xfrm>
            <a:off x="134048" y="1016000"/>
            <a:ext cx="352278" cy="5184775"/>
          </a:xfrm>
        </p:spPr>
        <p:txBody>
          <a:bodyPr/>
          <a:lstStyle>
            <a:lvl1pPr marL="0" indent="0" algn="r">
              <a:buFontTx/>
              <a:buNone/>
              <a:defRPr sz="1600" b="1">
                <a:solidFill>
                  <a:schemeClr val="accent1"/>
                </a:solidFill>
                <a:latin typeface="+mn-lt"/>
              </a:defRPr>
            </a:lvl1pPr>
            <a:lvl2pPr marL="0" indent="0" algn="r">
              <a:buFontTx/>
              <a:buNone/>
              <a:defRPr sz="1600" b="1">
                <a:solidFill>
                  <a:schemeClr val="accent1"/>
                </a:solidFill>
                <a:latin typeface="+mn-lt"/>
              </a:defRPr>
            </a:lvl2pPr>
            <a:lvl3pPr marL="0" indent="0" algn="r">
              <a:buFontTx/>
              <a:buNone/>
              <a:defRPr sz="1600" b="1">
                <a:solidFill>
                  <a:schemeClr val="accent1"/>
                </a:solidFill>
                <a:latin typeface="+mn-lt"/>
              </a:defRPr>
            </a:lvl3pPr>
            <a:lvl4pPr marL="0" indent="0" algn="r">
              <a:buFontTx/>
              <a:buNone/>
              <a:defRPr sz="1600" b="1">
                <a:solidFill>
                  <a:schemeClr val="accent1"/>
                </a:solidFill>
                <a:latin typeface="+mn-lt"/>
              </a:defRPr>
            </a:lvl4pPr>
            <a:lvl5pPr marL="0" indent="0" algn="r">
              <a:buFontTx/>
              <a:buNone/>
              <a:defRPr sz="1600" b="1">
                <a:solidFill>
                  <a:schemeClr val="accent1"/>
                </a:solidFill>
                <a:latin typeface="+mn-l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ZA" dirty="0"/>
          </a:p>
        </p:txBody>
      </p:sp>
      <p:sp>
        <p:nvSpPr>
          <p:cNvPr id="8" name="Text Placeholder 6">
            <a:extLst>
              <a:ext uri="{FF2B5EF4-FFF2-40B4-BE49-F238E27FC236}">
                <a16:creationId xmlns:a16="http://schemas.microsoft.com/office/drawing/2014/main" id="{A83010EF-A1CB-0676-239E-EBD4DD2566FA}"/>
              </a:ext>
            </a:extLst>
          </p:cNvPr>
          <p:cNvSpPr>
            <a:spLocks noGrp="1"/>
          </p:cNvSpPr>
          <p:nvPr>
            <p:ph type="body" sz="quarter" idx="14"/>
          </p:nvPr>
        </p:nvSpPr>
        <p:spPr>
          <a:xfrm>
            <a:off x="586617" y="1016000"/>
            <a:ext cx="4688006" cy="5184775"/>
          </a:xfrm>
        </p:spPr>
        <p:txBody>
          <a:bodyPr/>
          <a:lstStyle>
            <a:lvl1pPr marL="0" indent="0">
              <a:spcAft>
                <a:spcPts val="800"/>
              </a:spcAft>
              <a:buFontTx/>
              <a:buNone/>
              <a:defRPr sz="1600">
                <a:solidFill>
                  <a:schemeClr val="tx2"/>
                </a:solidFill>
                <a:latin typeface="+mn-lt"/>
              </a:defRPr>
            </a:lvl1pPr>
            <a:lvl2pPr marL="0" indent="0">
              <a:spcAft>
                <a:spcPts val="800"/>
              </a:spcAft>
              <a:buFontTx/>
              <a:buNone/>
              <a:defRPr sz="1600">
                <a:solidFill>
                  <a:schemeClr val="tx2"/>
                </a:solidFill>
                <a:latin typeface="+mn-lt"/>
              </a:defRPr>
            </a:lvl2pPr>
            <a:lvl3pPr marL="0" indent="0">
              <a:spcAft>
                <a:spcPts val="800"/>
              </a:spcAft>
              <a:buFontTx/>
              <a:buNone/>
              <a:defRPr sz="1600">
                <a:solidFill>
                  <a:schemeClr val="tx2"/>
                </a:solidFill>
                <a:latin typeface="+mn-lt"/>
              </a:defRPr>
            </a:lvl3pPr>
            <a:lvl4pPr marL="0" indent="0">
              <a:spcAft>
                <a:spcPts val="800"/>
              </a:spcAft>
              <a:buFontTx/>
              <a:buNone/>
              <a:defRPr sz="1600">
                <a:solidFill>
                  <a:schemeClr val="tx2"/>
                </a:solidFill>
                <a:latin typeface="+mn-lt"/>
              </a:defRPr>
            </a:lvl4pPr>
            <a:lvl5pPr marL="0" indent="0">
              <a:spcAft>
                <a:spcPts val="800"/>
              </a:spcAft>
              <a:buFontTx/>
              <a:buNone/>
              <a:defRPr sz="1600">
                <a:solidFill>
                  <a:schemeClr val="tx2"/>
                </a:solidFill>
                <a:latin typeface="+mn-l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ZA" dirty="0"/>
          </a:p>
        </p:txBody>
      </p:sp>
      <p:sp>
        <p:nvSpPr>
          <p:cNvPr id="9" name="Text Placeholder 6">
            <a:extLst>
              <a:ext uri="{FF2B5EF4-FFF2-40B4-BE49-F238E27FC236}">
                <a16:creationId xmlns:a16="http://schemas.microsoft.com/office/drawing/2014/main" id="{81CBCB6A-B64F-4077-C2DA-1106B8AAFE2A}"/>
              </a:ext>
            </a:extLst>
          </p:cNvPr>
          <p:cNvSpPr>
            <a:spLocks noGrp="1"/>
          </p:cNvSpPr>
          <p:nvPr>
            <p:ph type="body" sz="quarter" idx="15"/>
          </p:nvPr>
        </p:nvSpPr>
        <p:spPr>
          <a:xfrm>
            <a:off x="5374914" y="1016000"/>
            <a:ext cx="620434" cy="5184775"/>
          </a:xfrm>
        </p:spPr>
        <p:txBody>
          <a:bodyPr/>
          <a:lstStyle>
            <a:lvl1pPr marL="0" indent="0" algn="r">
              <a:buFontTx/>
              <a:buNone/>
              <a:defRPr sz="1600">
                <a:solidFill>
                  <a:schemeClr val="tx2"/>
                </a:solidFill>
                <a:latin typeface="+mn-lt"/>
              </a:defRPr>
            </a:lvl1pPr>
            <a:lvl2pPr marL="0" indent="0" algn="r">
              <a:buFontTx/>
              <a:buNone/>
              <a:defRPr sz="1600">
                <a:solidFill>
                  <a:schemeClr val="tx2"/>
                </a:solidFill>
                <a:latin typeface="+mn-lt"/>
              </a:defRPr>
            </a:lvl2pPr>
            <a:lvl3pPr marL="0" indent="0" algn="r">
              <a:buFontTx/>
              <a:buNone/>
              <a:defRPr sz="1600">
                <a:solidFill>
                  <a:schemeClr val="tx2"/>
                </a:solidFill>
                <a:latin typeface="+mn-lt"/>
              </a:defRPr>
            </a:lvl3pPr>
            <a:lvl4pPr marL="0" indent="0" algn="r">
              <a:buFontTx/>
              <a:buNone/>
              <a:defRPr sz="1600">
                <a:solidFill>
                  <a:schemeClr val="tx2"/>
                </a:solidFill>
                <a:latin typeface="+mn-lt"/>
              </a:defRPr>
            </a:lvl4pPr>
            <a:lvl5pPr marL="0" indent="0" algn="r">
              <a:buFontTx/>
              <a:buNone/>
              <a:defRPr sz="1600">
                <a:solidFill>
                  <a:schemeClr val="tx2"/>
                </a:solidFill>
                <a:latin typeface="+mn-l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ZA" dirty="0"/>
          </a:p>
        </p:txBody>
      </p:sp>
    </p:spTree>
    <p:extLst>
      <p:ext uri="{BB962C8B-B14F-4D97-AF65-F5344CB8AC3E}">
        <p14:creationId xmlns:p14="http://schemas.microsoft.com/office/powerpoint/2010/main" val="140498880"/>
      </p:ext>
    </p:extLst>
  </p:cSld>
  <p:clrMapOvr>
    <a:masterClrMapping/>
  </p:clrMapOvr>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Image: Lighter box">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E845F485-6661-7F57-DBBC-3239746F2BAB}"/>
              </a:ext>
            </a:extLst>
          </p:cNvPr>
          <p:cNvSpPr>
            <a:spLocks noGrp="1"/>
          </p:cNvSpPr>
          <p:nvPr>
            <p:ph type="pic" sz="quarter" idx="13"/>
          </p:nvPr>
        </p:nvSpPr>
        <p:spPr>
          <a:xfrm>
            <a:off x="0" y="0"/>
            <a:ext cx="12192000" cy="6858000"/>
          </a:xfrm>
        </p:spPr>
        <p:txBody>
          <a:bodyPr/>
          <a:lstStyle/>
          <a:p>
            <a:endParaRPr lang="en-ZA"/>
          </a:p>
        </p:txBody>
      </p:sp>
      <p:sp>
        <p:nvSpPr>
          <p:cNvPr id="9" name="Text Placeholder 2">
            <a:extLst>
              <a:ext uri="{FF2B5EF4-FFF2-40B4-BE49-F238E27FC236}">
                <a16:creationId xmlns:a16="http://schemas.microsoft.com/office/drawing/2014/main" id="{E7CAF92B-8D84-0E40-3ED1-B250FB27662C}"/>
              </a:ext>
            </a:extLst>
          </p:cNvPr>
          <p:cNvSpPr>
            <a:spLocks noGrp="1"/>
          </p:cNvSpPr>
          <p:nvPr>
            <p:ph type="body" sz="quarter" idx="10"/>
          </p:nvPr>
        </p:nvSpPr>
        <p:spPr>
          <a:xfrm>
            <a:off x="9012238" y="3429000"/>
            <a:ext cx="2597861" cy="3474481"/>
          </a:xfrm>
          <a:solidFill>
            <a:schemeClr val="accent3"/>
          </a:solidFill>
        </p:spPr>
        <p:txBody>
          <a:bodyPr lIns="180000" tIns="180000" rIns="180000" bIns="180000" anchor="t">
            <a:normAutofit/>
          </a:bodyPr>
          <a:lstStyle>
            <a:lvl1pPr marL="0" indent="0" algn="l">
              <a:buNone/>
              <a:defRPr sz="2400" b="1" cap="none" baseline="0">
                <a:solidFill>
                  <a:schemeClr val="tx2"/>
                </a:solidFill>
                <a:latin typeface="+mn-lt"/>
              </a:defRPr>
            </a:lvl1pPr>
          </a:lstStyle>
          <a:p>
            <a:pPr lvl="0"/>
            <a:endParaRPr lang="en-ZA" dirty="0"/>
          </a:p>
        </p:txBody>
      </p:sp>
    </p:spTree>
    <p:extLst>
      <p:ext uri="{BB962C8B-B14F-4D97-AF65-F5344CB8AC3E}">
        <p14:creationId xmlns:p14="http://schemas.microsoft.com/office/powerpoint/2010/main" val="2435694317"/>
      </p:ext>
    </p:extLst>
  </p:cSld>
  <p:clrMapOvr>
    <a:masterClrMapping/>
  </p:clrMapOvr>
  <p:extLst>
    <p:ext uri="{DCECCB84-F9BA-43D5-87BE-67443E8EF086}">
      <p15:sldGuideLst xmlns:p15="http://schemas.microsoft.com/office/powerpoint/2012/main"/>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Image: Darker box">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E845F485-6661-7F57-DBBC-3239746F2BAB}"/>
              </a:ext>
            </a:extLst>
          </p:cNvPr>
          <p:cNvSpPr>
            <a:spLocks noGrp="1"/>
          </p:cNvSpPr>
          <p:nvPr>
            <p:ph type="pic" sz="quarter" idx="13"/>
          </p:nvPr>
        </p:nvSpPr>
        <p:spPr>
          <a:xfrm>
            <a:off x="0" y="0"/>
            <a:ext cx="12192000" cy="6858000"/>
          </a:xfrm>
        </p:spPr>
        <p:txBody>
          <a:bodyPr/>
          <a:lstStyle/>
          <a:p>
            <a:endParaRPr lang="en-ZA"/>
          </a:p>
        </p:txBody>
      </p:sp>
      <p:sp>
        <p:nvSpPr>
          <p:cNvPr id="9" name="Text Placeholder 2">
            <a:extLst>
              <a:ext uri="{FF2B5EF4-FFF2-40B4-BE49-F238E27FC236}">
                <a16:creationId xmlns:a16="http://schemas.microsoft.com/office/drawing/2014/main" id="{E7CAF92B-8D84-0E40-3ED1-B250FB27662C}"/>
              </a:ext>
            </a:extLst>
          </p:cNvPr>
          <p:cNvSpPr>
            <a:spLocks noGrp="1"/>
          </p:cNvSpPr>
          <p:nvPr>
            <p:ph type="body" sz="quarter" idx="10"/>
          </p:nvPr>
        </p:nvSpPr>
        <p:spPr>
          <a:xfrm>
            <a:off x="9012238" y="3429000"/>
            <a:ext cx="2597861" cy="3474481"/>
          </a:xfrm>
          <a:solidFill>
            <a:schemeClr val="accent1"/>
          </a:solidFill>
        </p:spPr>
        <p:txBody>
          <a:bodyPr lIns="180000" tIns="180000" rIns="180000" bIns="180000" anchor="t">
            <a:normAutofit/>
          </a:bodyPr>
          <a:lstStyle>
            <a:lvl1pPr marL="0" indent="0" algn="l">
              <a:buNone/>
              <a:defRPr sz="2400" b="1" cap="none" baseline="0">
                <a:solidFill>
                  <a:schemeClr val="bg1"/>
                </a:solidFill>
                <a:latin typeface="+mn-lt"/>
              </a:defRPr>
            </a:lvl1pPr>
          </a:lstStyle>
          <a:p>
            <a:pPr lvl="0"/>
            <a:endParaRPr lang="en-ZA" dirty="0"/>
          </a:p>
        </p:txBody>
      </p:sp>
    </p:spTree>
    <p:extLst>
      <p:ext uri="{BB962C8B-B14F-4D97-AF65-F5344CB8AC3E}">
        <p14:creationId xmlns:p14="http://schemas.microsoft.com/office/powerpoint/2010/main" val="2862528121"/>
      </p:ext>
    </p:extLst>
  </p:cSld>
  <p:clrMapOvr>
    <a:masterClrMapping/>
  </p:clrMapOvr>
  <p:extLst>
    <p:ext uri="{DCECCB84-F9BA-43D5-87BE-67443E8EF086}">
      <p15:sldGuideLst xmlns:p15="http://schemas.microsoft.com/office/powerpoint/2012/main"/>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over slide 1">
    <p:bg>
      <p:bgPr>
        <a:solidFill>
          <a:schemeClr val="tx2"/>
        </a:solidFill>
        <a:effectLst/>
      </p:bgPr>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FEF0D5E7-BCD2-0333-F945-410C1FA0A6AF}"/>
              </a:ext>
            </a:extLst>
          </p:cNvPr>
          <p:cNvSpPr>
            <a:spLocks noGrp="1"/>
          </p:cNvSpPr>
          <p:nvPr>
            <p:ph type="body" sz="quarter" idx="10"/>
          </p:nvPr>
        </p:nvSpPr>
        <p:spPr>
          <a:xfrm>
            <a:off x="590727" y="1948486"/>
            <a:ext cx="11010548" cy="1480514"/>
          </a:xfrm>
        </p:spPr>
        <p:txBody>
          <a:bodyPr tIns="0" rIns="0" bIns="0">
            <a:normAutofit/>
          </a:bodyPr>
          <a:lstStyle>
            <a:lvl1pPr marL="0" indent="0">
              <a:spcAft>
                <a:spcPts val="0"/>
              </a:spcAft>
              <a:buNone/>
              <a:defRPr sz="4000" b="1" cap="none" baseline="0">
                <a:solidFill>
                  <a:schemeClr val="accent3"/>
                </a:solidFill>
                <a:latin typeface="+mj-lt"/>
                <a:ea typeface="Microsoft YaHei UI" panose="020B0503020204020204" pitchFamily="34" charset="-122"/>
              </a:defRPr>
            </a:lvl1pPr>
          </a:lstStyle>
          <a:p>
            <a:pPr lvl="0"/>
            <a:endParaRPr lang="en-ZA" dirty="0"/>
          </a:p>
        </p:txBody>
      </p:sp>
      <p:sp>
        <p:nvSpPr>
          <p:cNvPr id="14" name="Rectangle 13">
            <a:extLst>
              <a:ext uri="{FF2B5EF4-FFF2-40B4-BE49-F238E27FC236}">
                <a16:creationId xmlns:a16="http://schemas.microsoft.com/office/drawing/2014/main" id="{BF5DDDF6-AF1A-9FF5-6EEE-DCB8D2B5DFB8}"/>
              </a:ext>
            </a:extLst>
          </p:cNvPr>
          <p:cNvSpPr/>
          <p:nvPr userDrawn="1"/>
        </p:nvSpPr>
        <p:spPr>
          <a:xfrm>
            <a:off x="0" y="2065345"/>
            <a:ext cx="486325" cy="388354"/>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A"/>
          </a:p>
        </p:txBody>
      </p:sp>
      <p:pic>
        <p:nvPicPr>
          <p:cNvPr id="5" name="Picture 4">
            <a:extLst>
              <a:ext uri="{FF2B5EF4-FFF2-40B4-BE49-F238E27FC236}">
                <a16:creationId xmlns:a16="http://schemas.microsoft.com/office/drawing/2014/main" id="{6B95D4FD-E186-FBE1-C54B-6242EA134F03}"/>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199447" y="5275394"/>
            <a:ext cx="2530956" cy="925381"/>
          </a:xfrm>
          <a:prstGeom prst="rect">
            <a:avLst/>
          </a:prstGeom>
        </p:spPr>
      </p:pic>
      <p:sp>
        <p:nvSpPr>
          <p:cNvPr id="6" name="Text Placeholder 7">
            <a:extLst>
              <a:ext uri="{FF2B5EF4-FFF2-40B4-BE49-F238E27FC236}">
                <a16:creationId xmlns:a16="http://schemas.microsoft.com/office/drawing/2014/main" id="{629E5A59-4BE3-3279-2502-B1AA8FAD0517}"/>
              </a:ext>
            </a:extLst>
          </p:cNvPr>
          <p:cNvSpPr>
            <a:spLocks noGrp="1"/>
          </p:cNvSpPr>
          <p:nvPr>
            <p:ph type="body" sz="quarter" idx="11"/>
          </p:nvPr>
        </p:nvSpPr>
        <p:spPr>
          <a:xfrm>
            <a:off x="590726" y="3429000"/>
            <a:ext cx="11010548" cy="372223"/>
          </a:xfrm>
        </p:spPr>
        <p:txBody>
          <a:bodyPr anchor="t"/>
          <a:lstStyle>
            <a:lvl1pPr marL="0" indent="0">
              <a:buNone/>
              <a:defRPr>
                <a:solidFill>
                  <a:schemeClr val="bg1"/>
                </a:solidFill>
              </a:defRPr>
            </a:lvl1pPr>
            <a:lvl2pPr marL="216000" indent="0">
              <a:buNone/>
              <a:defRPr/>
            </a:lvl2pPr>
            <a:lvl3pPr marL="215900" indent="0">
              <a:buNone/>
              <a:defRPr/>
            </a:lvl3pPr>
            <a:lvl4pPr marL="432000" indent="0">
              <a:buNone/>
              <a:defRPr/>
            </a:lvl4pPr>
            <a:lvl5pPr marL="396875" indent="0">
              <a:buNone/>
              <a:defRPr/>
            </a:lvl5pPr>
          </a:lstStyle>
          <a:p>
            <a:pPr lvl="0"/>
            <a:r>
              <a:rPr lang="en-US" dirty="0"/>
              <a:t>Click to edit Master text styles</a:t>
            </a:r>
            <a:endParaRPr lang="en-ZA" dirty="0"/>
          </a:p>
        </p:txBody>
      </p:sp>
      <p:sp>
        <p:nvSpPr>
          <p:cNvPr id="7" name="Text Placeholder 7">
            <a:extLst>
              <a:ext uri="{FF2B5EF4-FFF2-40B4-BE49-F238E27FC236}">
                <a16:creationId xmlns:a16="http://schemas.microsoft.com/office/drawing/2014/main" id="{A4A3F834-781E-1B84-D1E0-7819FD56F5BA}"/>
              </a:ext>
            </a:extLst>
          </p:cNvPr>
          <p:cNvSpPr>
            <a:spLocks noGrp="1"/>
          </p:cNvSpPr>
          <p:nvPr>
            <p:ph type="body" sz="quarter" idx="12"/>
          </p:nvPr>
        </p:nvSpPr>
        <p:spPr>
          <a:xfrm>
            <a:off x="594077" y="3935670"/>
            <a:ext cx="11010548" cy="372223"/>
          </a:xfrm>
        </p:spPr>
        <p:txBody>
          <a:bodyPr anchor="t"/>
          <a:lstStyle>
            <a:lvl1pPr marL="0" indent="0">
              <a:buNone/>
              <a:defRPr b="1">
                <a:solidFill>
                  <a:schemeClr val="bg1"/>
                </a:solidFill>
              </a:defRPr>
            </a:lvl1pPr>
            <a:lvl2pPr marL="216000" indent="0">
              <a:buNone/>
              <a:defRPr/>
            </a:lvl2pPr>
            <a:lvl3pPr marL="215900" indent="0">
              <a:buNone/>
              <a:defRPr/>
            </a:lvl3pPr>
            <a:lvl4pPr marL="432000" indent="0">
              <a:buNone/>
              <a:defRPr/>
            </a:lvl4pPr>
            <a:lvl5pPr marL="396875" indent="0">
              <a:buNone/>
              <a:defRPr/>
            </a:lvl5pPr>
          </a:lstStyle>
          <a:p>
            <a:pPr lvl="0"/>
            <a:r>
              <a:rPr lang="en-US" dirty="0"/>
              <a:t>Click to edit Master text styles</a:t>
            </a:r>
            <a:endParaRPr lang="en-ZA" dirty="0"/>
          </a:p>
        </p:txBody>
      </p:sp>
    </p:spTree>
    <p:extLst>
      <p:ext uri="{BB962C8B-B14F-4D97-AF65-F5344CB8AC3E}">
        <p14:creationId xmlns:p14="http://schemas.microsoft.com/office/powerpoint/2010/main" val="474456676"/>
      </p:ext>
    </p:extLst>
  </p:cSld>
  <p:clrMapOvr>
    <a:masterClrMapping/>
  </p:clrMapOvr>
  <p:extLst>
    <p:ext uri="{DCECCB84-F9BA-43D5-87BE-67443E8EF086}">
      <p15:sldGuideLst xmlns:p15="http://schemas.microsoft.com/office/powerpoint/2012/main"/>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over slide 2">
    <p:bg>
      <p:bgPr>
        <a:solidFill>
          <a:schemeClr val="bg1"/>
        </a:solidFill>
        <a:effectLst/>
      </p:bgPr>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FEF0D5E7-BCD2-0333-F945-410C1FA0A6AF}"/>
              </a:ext>
            </a:extLst>
          </p:cNvPr>
          <p:cNvSpPr>
            <a:spLocks noGrp="1"/>
          </p:cNvSpPr>
          <p:nvPr>
            <p:ph type="body" sz="quarter" idx="10"/>
          </p:nvPr>
        </p:nvSpPr>
        <p:spPr>
          <a:xfrm>
            <a:off x="590727" y="1948486"/>
            <a:ext cx="11010548" cy="1480514"/>
          </a:xfrm>
        </p:spPr>
        <p:txBody>
          <a:bodyPr tIns="0" rIns="0" bIns="0">
            <a:normAutofit/>
          </a:bodyPr>
          <a:lstStyle>
            <a:lvl1pPr marL="0" indent="0">
              <a:spcAft>
                <a:spcPts val="0"/>
              </a:spcAft>
              <a:buNone/>
              <a:defRPr sz="4000" b="1" cap="none" baseline="0">
                <a:solidFill>
                  <a:schemeClr val="tx2"/>
                </a:solidFill>
                <a:latin typeface="+mj-lt"/>
                <a:ea typeface="Microsoft YaHei UI" panose="020B0503020204020204" pitchFamily="34" charset="-122"/>
              </a:defRPr>
            </a:lvl1pPr>
          </a:lstStyle>
          <a:p>
            <a:pPr lvl="0"/>
            <a:endParaRPr lang="en-ZA" dirty="0"/>
          </a:p>
        </p:txBody>
      </p:sp>
      <p:pic>
        <p:nvPicPr>
          <p:cNvPr id="5" name="Picture 4">
            <a:extLst>
              <a:ext uri="{FF2B5EF4-FFF2-40B4-BE49-F238E27FC236}">
                <a16:creationId xmlns:a16="http://schemas.microsoft.com/office/drawing/2014/main" id="{6B95D4FD-E186-FBE1-C54B-6242EA134F0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199447" y="5275394"/>
            <a:ext cx="2530957" cy="925381"/>
          </a:xfrm>
          <a:prstGeom prst="rect">
            <a:avLst/>
          </a:prstGeom>
        </p:spPr>
      </p:pic>
      <p:sp>
        <p:nvSpPr>
          <p:cNvPr id="6" name="Text Placeholder 7">
            <a:extLst>
              <a:ext uri="{FF2B5EF4-FFF2-40B4-BE49-F238E27FC236}">
                <a16:creationId xmlns:a16="http://schemas.microsoft.com/office/drawing/2014/main" id="{629E5A59-4BE3-3279-2502-B1AA8FAD0517}"/>
              </a:ext>
            </a:extLst>
          </p:cNvPr>
          <p:cNvSpPr>
            <a:spLocks noGrp="1"/>
          </p:cNvSpPr>
          <p:nvPr>
            <p:ph type="body" sz="quarter" idx="11"/>
          </p:nvPr>
        </p:nvSpPr>
        <p:spPr>
          <a:xfrm>
            <a:off x="590726" y="3429000"/>
            <a:ext cx="11010548" cy="372223"/>
          </a:xfrm>
        </p:spPr>
        <p:txBody>
          <a:bodyPr anchor="t"/>
          <a:lstStyle>
            <a:lvl1pPr marL="0" indent="0">
              <a:buNone/>
              <a:defRPr>
                <a:solidFill>
                  <a:schemeClr val="tx2"/>
                </a:solidFill>
              </a:defRPr>
            </a:lvl1pPr>
            <a:lvl2pPr marL="216000" indent="0">
              <a:buNone/>
              <a:defRPr/>
            </a:lvl2pPr>
            <a:lvl3pPr marL="215900" indent="0">
              <a:buNone/>
              <a:defRPr/>
            </a:lvl3pPr>
            <a:lvl4pPr marL="432000" indent="0">
              <a:buNone/>
              <a:defRPr/>
            </a:lvl4pPr>
            <a:lvl5pPr marL="396875" indent="0">
              <a:buNone/>
              <a:defRPr/>
            </a:lvl5pPr>
          </a:lstStyle>
          <a:p>
            <a:pPr lvl="0"/>
            <a:r>
              <a:rPr lang="en-US" dirty="0"/>
              <a:t>Click to edit Master text styles</a:t>
            </a:r>
            <a:endParaRPr lang="en-ZA" dirty="0"/>
          </a:p>
        </p:txBody>
      </p:sp>
      <p:sp>
        <p:nvSpPr>
          <p:cNvPr id="7" name="Text Placeholder 7">
            <a:extLst>
              <a:ext uri="{FF2B5EF4-FFF2-40B4-BE49-F238E27FC236}">
                <a16:creationId xmlns:a16="http://schemas.microsoft.com/office/drawing/2014/main" id="{A4A3F834-781E-1B84-D1E0-7819FD56F5BA}"/>
              </a:ext>
            </a:extLst>
          </p:cNvPr>
          <p:cNvSpPr>
            <a:spLocks noGrp="1"/>
          </p:cNvSpPr>
          <p:nvPr>
            <p:ph type="body" sz="quarter" idx="12"/>
          </p:nvPr>
        </p:nvSpPr>
        <p:spPr>
          <a:xfrm>
            <a:off x="594077" y="3935670"/>
            <a:ext cx="11010548" cy="372223"/>
          </a:xfrm>
        </p:spPr>
        <p:txBody>
          <a:bodyPr anchor="t"/>
          <a:lstStyle>
            <a:lvl1pPr marL="0" indent="0">
              <a:buNone/>
              <a:defRPr b="1">
                <a:solidFill>
                  <a:schemeClr val="tx2"/>
                </a:solidFill>
              </a:defRPr>
            </a:lvl1pPr>
            <a:lvl2pPr marL="216000" indent="0">
              <a:buNone/>
              <a:defRPr/>
            </a:lvl2pPr>
            <a:lvl3pPr marL="215900" indent="0">
              <a:buNone/>
              <a:defRPr/>
            </a:lvl3pPr>
            <a:lvl4pPr marL="432000" indent="0">
              <a:buNone/>
              <a:defRPr/>
            </a:lvl4pPr>
            <a:lvl5pPr marL="396875" indent="0">
              <a:buNone/>
              <a:defRPr/>
            </a:lvl5pPr>
          </a:lstStyle>
          <a:p>
            <a:pPr lvl="0"/>
            <a:r>
              <a:rPr lang="en-US" dirty="0"/>
              <a:t>Click to edit Master text styles</a:t>
            </a:r>
            <a:endParaRPr lang="en-ZA" dirty="0"/>
          </a:p>
        </p:txBody>
      </p:sp>
      <p:sp>
        <p:nvSpPr>
          <p:cNvPr id="9" name="Rectangle 8">
            <a:extLst>
              <a:ext uri="{FF2B5EF4-FFF2-40B4-BE49-F238E27FC236}">
                <a16:creationId xmlns:a16="http://schemas.microsoft.com/office/drawing/2014/main" id="{36410B2E-84AA-EEB6-BAE7-7DB3F0211703}"/>
              </a:ext>
            </a:extLst>
          </p:cNvPr>
          <p:cNvSpPr/>
          <p:nvPr userDrawn="1"/>
        </p:nvSpPr>
        <p:spPr>
          <a:xfrm>
            <a:off x="0" y="2065345"/>
            <a:ext cx="486325" cy="388354"/>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A"/>
          </a:p>
        </p:txBody>
      </p:sp>
    </p:spTree>
    <p:extLst>
      <p:ext uri="{BB962C8B-B14F-4D97-AF65-F5344CB8AC3E}">
        <p14:creationId xmlns:p14="http://schemas.microsoft.com/office/powerpoint/2010/main" val="2971527571"/>
      </p:ext>
    </p:extLst>
  </p:cSld>
  <p:clrMapOvr>
    <a:masterClrMapping/>
  </p:clrMapOvr>
  <p:extLst>
    <p:ext uri="{DCECCB84-F9BA-43D5-87BE-67443E8EF086}">
      <p15:sldGuideLst xmlns:p15="http://schemas.microsoft.com/office/powerpoint/2012/main"/>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over slide 3">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E845F485-6661-7F57-DBBC-3239746F2BAB}"/>
              </a:ext>
            </a:extLst>
          </p:cNvPr>
          <p:cNvSpPr>
            <a:spLocks noGrp="1"/>
          </p:cNvSpPr>
          <p:nvPr>
            <p:ph type="pic" sz="quarter" idx="13"/>
          </p:nvPr>
        </p:nvSpPr>
        <p:spPr>
          <a:xfrm>
            <a:off x="0" y="0"/>
            <a:ext cx="12192000" cy="6858000"/>
          </a:xfrm>
        </p:spPr>
        <p:txBody>
          <a:bodyPr/>
          <a:lstStyle/>
          <a:p>
            <a:endParaRPr lang="en-ZA"/>
          </a:p>
        </p:txBody>
      </p:sp>
      <p:sp>
        <p:nvSpPr>
          <p:cNvPr id="9" name="Text Placeholder 2">
            <a:extLst>
              <a:ext uri="{FF2B5EF4-FFF2-40B4-BE49-F238E27FC236}">
                <a16:creationId xmlns:a16="http://schemas.microsoft.com/office/drawing/2014/main" id="{E7CAF92B-8D84-0E40-3ED1-B250FB27662C}"/>
              </a:ext>
            </a:extLst>
          </p:cNvPr>
          <p:cNvSpPr>
            <a:spLocks noGrp="1"/>
          </p:cNvSpPr>
          <p:nvPr>
            <p:ph type="body" sz="quarter" idx="10"/>
          </p:nvPr>
        </p:nvSpPr>
        <p:spPr>
          <a:xfrm>
            <a:off x="1" y="3429000"/>
            <a:ext cx="8796338" cy="2771775"/>
          </a:xfrm>
          <a:solidFill>
            <a:schemeClr val="accent1"/>
          </a:solidFill>
        </p:spPr>
        <p:txBody>
          <a:bodyPr lIns="576000" tIns="180000" rIns="180000" bIns="180000" anchor="t">
            <a:normAutofit/>
          </a:bodyPr>
          <a:lstStyle>
            <a:lvl1pPr marL="0" indent="0" algn="l">
              <a:spcAft>
                <a:spcPts val="0"/>
              </a:spcAft>
              <a:buNone/>
              <a:defRPr sz="4000" b="1" cap="none" baseline="0">
                <a:solidFill>
                  <a:schemeClr val="bg1"/>
                </a:solidFill>
                <a:latin typeface="+mj-lt"/>
              </a:defRPr>
            </a:lvl1pPr>
          </a:lstStyle>
          <a:p>
            <a:pPr lvl="0"/>
            <a:endParaRPr lang="en-ZA" dirty="0"/>
          </a:p>
        </p:txBody>
      </p:sp>
      <p:pic>
        <p:nvPicPr>
          <p:cNvPr id="7" name="Picture 6">
            <a:extLst>
              <a:ext uri="{FF2B5EF4-FFF2-40B4-BE49-F238E27FC236}">
                <a16:creationId xmlns:a16="http://schemas.microsoft.com/office/drawing/2014/main" id="{8CD85167-00EC-1817-7C1D-07AD9872744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6096000" y="5141316"/>
            <a:ext cx="2530956" cy="925381"/>
          </a:xfrm>
          <a:prstGeom prst="rect">
            <a:avLst/>
          </a:prstGeom>
        </p:spPr>
      </p:pic>
    </p:spTree>
    <p:extLst>
      <p:ext uri="{BB962C8B-B14F-4D97-AF65-F5344CB8AC3E}">
        <p14:creationId xmlns:p14="http://schemas.microsoft.com/office/powerpoint/2010/main" val="3826355870"/>
      </p:ext>
    </p:extLst>
  </p:cSld>
  <p:clrMapOvr>
    <a:masterClrMapping/>
  </p:clrMapOvr>
  <p:extLst>
    <p:ext uri="{DCECCB84-F9BA-43D5-87BE-67443E8EF086}">
      <p15:sldGuideLst xmlns:p15="http://schemas.microsoft.com/office/powerpoint/2012/main"/>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over slide 4">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E845F485-6661-7F57-DBBC-3239746F2BAB}"/>
              </a:ext>
            </a:extLst>
          </p:cNvPr>
          <p:cNvSpPr>
            <a:spLocks noGrp="1"/>
          </p:cNvSpPr>
          <p:nvPr>
            <p:ph type="pic" sz="quarter" idx="13"/>
          </p:nvPr>
        </p:nvSpPr>
        <p:spPr>
          <a:xfrm>
            <a:off x="0" y="0"/>
            <a:ext cx="12192000" cy="6858000"/>
          </a:xfrm>
        </p:spPr>
        <p:txBody>
          <a:bodyPr/>
          <a:lstStyle>
            <a:lvl1pPr>
              <a:defRPr>
                <a:latin typeface="+mj-lt"/>
              </a:defRPr>
            </a:lvl1pPr>
          </a:lstStyle>
          <a:p>
            <a:endParaRPr lang="en-ZA" dirty="0"/>
          </a:p>
        </p:txBody>
      </p:sp>
      <p:sp>
        <p:nvSpPr>
          <p:cNvPr id="9" name="Text Placeholder 2">
            <a:extLst>
              <a:ext uri="{FF2B5EF4-FFF2-40B4-BE49-F238E27FC236}">
                <a16:creationId xmlns:a16="http://schemas.microsoft.com/office/drawing/2014/main" id="{E7CAF92B-8D84-0E40-3ED1-B250FB27662C}"/>
              </a:ext>
            </a:extLst>
          </p:cNvPr>
          <p:cNvSpPr>
            <a:spLocks noGrp="1"/>
          </p:cNvSpPr>
          <p:nvPr>
            <p:ph type="body" sz="quarter" idx="10"/>
          </p:nvPr>
        </p:nvSpPr>
        <p:spPr>
          <a:xfrm>
            <a:off x="1" y="3429000"/>
            <a:ext cx="8796338" cy="2771775"/>
          </a:xfrm>
          <a:solidFill>
            <a:schemeClr val="accent4">
              <a:lumMod val="40000"/>
              <a:lumOff val="60000"/>
            </a:schemeClr>
          </a:solidFill>
        </p:spPr>
        <p:txBody>
          <a:bodyPr lIns="576000" tIns="180000" rIns="180000" bIns="180000" anchor="t">
            <a:normAutofit/>
          </a:bodyPr>
          <a:lstStyle>
            <a:lvl1pPr marL="0" indent="0" algn="l">
              <a:spcAft>
                <a:spcPts val="0"/>
              </a:spcAft>
              <a:buNone/>
              <a:defRPr sz="4000" b="1" cap="none" baseline="0">
                <a:solidFill>
                  <a:schemeClr val="tx2"/>
                </a:solidFill>
                <a:latin typeface="+mj-lt"/>
              </a:defRPr>
            </a:lvl1pPr>
          </a:lstStyle>
          <a:p>
            <a:pPr lvl="0"/>
            <a:endParaRPr lang="en-ZA" dirty="0"/>
          </a:p>
        </p:txBody>
      </p:sp>
      <p:pic>
        <p:nvPicPr>
          <p:cNvPr id="3" name="Picture 2">
            <a:extLst>
              <a:ext uri="{FF2B5EF4-FFF2-40B4-BE49-F238E27FC236}">
                <a16:creationId xmlns:a16="http://schemas.microsoft.com/office/drawing/2014/main" id="{6C0E3CFA-A17F-7061-BA3F-7894D6C15CD5}"/>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6096000" y="5141316"/>
            <a:ext cx="2530956" cy="925380"/>
          </a:xfrm>
          <a:prstGeom prst="rect">
            <a:avLst/>
          </a:prstGeom>
        </p:spPr>
      </p:pic>
    </p:spTree>
    <p:extLst>
      <p:ext uri="{BB962C8B-B14F-4D97-AF65-F5344CB8AC3E}">
        <p14:creationId xmlns:p14="http://schemas.microsoft.com/office/powerpoint/2010/main" val="3534863163"/>
      </p:ext>
    </p:extLst>
  </p:cSld>
  <p:clrMapOvr>
    <a:masterClrMapping/>
  </p:clrMapOvr>
  <p:extLst>
    <p:ext uri="{DCECCB84-F9BA-43D5-87BE-67443E8EF086}">
      <p15:sldGuideLst xmlns:p15="http://schemas.microsoft.com/office/powerpoint/2012/main"/>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Divider Slide 1">
    <p:bg>
      <p:bgPr>
        <a:solidFill>
          <a:schemeClr val="tx2"/>
        </a:solidFill>
        <a:effectLst/>
      </p:bgPr>
    </p:bg>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4FC888EE-F575-C139-D62E-09E94136721D}"/>
              </a:ext>
            </a:extLst>
          </p:cNvPr>
          <p:cNvSpPr>
            <a:spLocks noGrp="1"/>
          </p:cNvSpPr>
          <p:nvPr>
            <p:ph type="body" sz="quarter" idx="10"/>
          </p:nvPr>
        </p:nvSpPr>
        <p:spPr>
          <a:xfrm>
            <a:off x="587375" y="4545014"/>
            <a:ext cx="9145588" cy="1046108"/>
          </a:xfrm>
        </p:spPr>
        <p:txBody>
          <a:bodyPr anchor="t"/>
          <a:lstStyle>
            <a:lvl1pPr marL="0" indent="0">
              <a:buNone/>
              <a:defRPr>
                <a:solidFill>
                  <a:schemeClr val="accent3"/>
                </a:solidFill>
              </a:defRPr>
            </a:lvl1pPr>
            <a:lvl2pPr marL="216000" indent="0">
              <a:buNone/>
              <a:defRPr/>
            </a:lvl2pPr>
            <a:lvl3pPr marL="215900" indent="0">
              <a:buNone/>
              <a:defRPr/>
            </a:lvl3pPr>
            <a:lvl4pPr marL="432000" indent="0">
              <a:buNone/>
              <a:defRPr/>
            </a:lvl4pPr>
            <a:lvl5pPr marL="396875" indent="0">
              <a:buNone/>
              <a:defRPr/>
            </a:lvl5pPr>
          </a:lstStyle>
          <a:p>
            <a:pPr lvl="0"/>
            <a:r>
              <a:rPr lang="en-US" dirty="0"/>
              <a:t>Click to edit Master text styles</a:t>
            </a:r>
            <a:endParaRPr lang="en-ZA" dirty="0"/>
          </a:p>
        </p:txBody>
      </p:sp>
      <p:sp>
        <p:nvSpPr>
          <p:cNvPr id="9" name="Text Placeholder 2">
            <a:extLst>
              <a:ext uri="{FF2B5EF4-FFF2-40B4-BE49-F238E27FC236}">
                <a16:creationId xmlns:a16="http://schemas.microsoft.com/office/drawing/2014/main" id="{940D3C57-3461-EC4F-EA02-9B27ADD01682}"/>
              </a:ext>
            </a:extLst>
          </p:cNvPr>
          <p:cNvSpPr>
            <a:spLocks noGrp="1"/>
          </p:cNvSpPr>
          <p:nvPr>
            <p:ph type="body" sz="quarter" idx="11"/>
          </p:nvPr>
        </p:nvSpPr>
        <p:spPr>
          <a:xfrm>
            <a:off x="587375" y="3018251"/>
            <a:ext cx="9145588" cy="821498"/>
          </a:xfrm>
        </p:spPr>
        <p:txBody>
          <a:bodyPr wrap="square" rIns="0" anchor="t">
            <a:spAutoFit/>
          </a:bodyPr>
          <a:lstStyle>
            <a:lvl1pPr marL="0" indent="0">
              <a:lnSpc>
                <a:spcPct val="80000"/>
              </a:lnSpc>
              <a:spcAft>
                <a:spcPts val="0"/>
              </a:spcAft>
              <a:buNone/>
              <a:defRPr sz="6000" b="1" cap="none" baseline="0">
                <a:solidFill>
                  <a:schemeClr val="accent3"/>
                </a:solidFill>
                <a:latin typeface="+mj-lt"/>
                <a:cs typeface="Rubik ExtraBold" pitchFamily="2" charset="-79"/>
              </a:defRPr>
            </a:lvl1pPr>
          </a:lstStyle>
          <a:p>
            <a:pPr lvl="0"/>
            <a:endParaRPr lang="en-ZA" dirty="0"/>
          </a:p>
        </p:txBody>
      </p:sp>
      <p:sp>
        <p:nvSpPr>
          <p:cNvPr id="2" name="Text Placeholder 7">
            <a:extLst>
              <a:ext uri="{FF2B5EF4-FFF2-40B4-BE49-F238E27FC236}">
                <a16:creationId xmlns:a16="http://schemas.microsoft.com/office/drawing/2014/main" id="{E83D9A26-C6E9-6796-A823-BCCB5A535EA3}"/>
              </a:ext>
            </a:extLst>
          </p:cNvPr>
          <p:cNvSpPr>
            <a:spLocks noGrp="1"/>
          </p:cNvSpPr>
          <p:nvPr>
            <p:ph type="body" sz="quarter" idx="12"/>
          </p:nvPr>
        </p:nvSpPr>
        <p:spPr>
          <a:xfrm>
            <a:off x="587375" y="2694528"/>
            <a:ext cx="9145588" cy="319086"/>
          </a:xfrm>
        </p:spPr>
        <p:txBody>
          <a:bodyPr anchor="t"/>
          <a:lstStyle>
            <a:lvl1pPr marL="0" indent="0">
              <a:buNone/>
              <a:defRPr cap="all" baseline="0">
                <a:solidFill>
                  <a:schemeClr val="accent3"/>
                </a:solidFill>
              </a:defRPr>
            </a:lvl1pPr>
            <a:lvl2pPr marL="216000" indent="0">
              <a:buNone/>
              <a:defRPr/>
            </a:lvl2pPr>
            <a:lvl3pPr marL="215900" indent="0">
              <a:buNone/>
              <a:defRPr/>
            </a:lvl3pPr>
            <a:lvl4pPr marL="432000" indent="0">
              <a:buNone/>
              <a:defRPr/>
            </a:lvl4pPr>
            <a:lvl5pPr marL="396875" indent="0">
              <a:buNone/>
              <a:defRPr/>
            </a:lvl5pPr>
          </a:lstStyle>
          <a:p>
            <a:pPr lvl="0"/>
            <a:r>
              <a:rPr lang="en-US" dirty="0"/>
              <a:t>Click to edit Master text styles</a:t>
            </a:r>
            <a:endParaRPr lang="en-ZA" dirty="0"/>
          </a:p>
        </p:txBody>
      </p:sp>
    </p:spTree>
    <p:extLst>
      <p:ext uri="{BB962C8B-B14F-4D97-AF65-F5344CB8AC3E}">
        <p14:creationId xmlns:p14="http://schemas.microsoft.com/office/powerpoint/2010/main" val="2938016399"/>
      </p:ext>
    </p:extLst>
  </p:cSld>
  <p:clrMapOvr>
    <a:masterClrMapping/>
  </p:clrMapOvr>
  <p:extLst>
    <p:ext uri="{DCECCB84-F9BA-43D5-87BE-67443E8EF086}">
      <p15:sldGuideLst xmlns:p15="http://schemas.microsoft.com/office/powerpoint/2012/main"/>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Divider Slide 2">
    <p:bg>
      <p:bgPr>
        <a:solidFill>
          <a:schemeClr val="accent1"/>
        </a:solidFill>
        <a:effectLst/>
      </p:bgPr>
    </p:bg>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4FC888EE-F575-C139-D62E-09E94136721D}"/>
              </a:ext>
            </a:extLst>
          </p:cNvPr>
          <p:cNvSpPr>
            <a:spLocks noGrp="1"/>
          </p:cNvSpPr>
          <p:nvPr>
            <p:ph type="body" sz="quarter" idx="10"/>
          </p:nvPr>
        </p:nvSpPr>
        <p:spPr>
          <a:xfrm>
            <a:off x="587375" y="4545014"/>
            <a:ext cx="9145588" cy="1046108"/>
          </a:xfrm>
        </p:spPr>
        <p:txBody>
          <a:bodyPr anchor="t"/>
          <a:lstStyle>
            <a:lvl1pPr marL="0" indent="0">
              <a:buNone/>
              <a:defRPr>
                <a:solidFill>
                  <a:schemeClr val="bg1"/>
                </a:solidFill>
              </a:defRPr>
            </a:lvl1pPr>
            <a:lvl2pPr marL="216000" indent="0">
              <a:buNone/>
              <a:defRPr/>
            </a:lvl2pPr>
            <a:lvl3pPr marL="215900" indent="0">
              <a:buNone/>
              <a:defRPr/>
            </a:lvl3pPr>
            <a:lvl4pPr marL="432000" indent="0">
              <a:buNone/>
              <a:defRPr/>
            </a:lvl4pPr>
            <a:lvl5pPr marL="396875" indent="0">
              <a:buNone/>
              <a:defRPr/>
            </a:lvl5pPr>
          </a:lstStyle>
          <a:p>
            <a:pPr lvl="0"/>
            <a:r>
              <a:rPr lang="en-US" dirty="0"/>
              <a:t>Click to edit Master text styles</a:t>
            </a:r>
            <a:endParaRPr lang="en-ZA" dirty="0"/>
          </a:p>
        </p:txBody>
      </p:sp>
      <p:sp>
        <p:nvSpPr>
          <p:cNvPr id="9" name="Text Placeholder 2">
            <a:extLst>
              <a:ext uri="{FF2B5EF4-FFF2-40B4-BE49-F238E27FC236}">
                <a16:creationId xmlns:a16="http://schemas.microsoft.com/office/drawing/2014/main" id="{940D3C57-3461-EC4F-EA02-9B27ADD01682}"/>
              </a:ext>
            </a:extLst>
          </p:cNvPr>
          <p:cNvSpPr>
            <a:spLocks noGrp="1"/>
          </p:cNvSpPr>
          <p:nvPr>
            <p:ph type="body" sz="quarter" idx="11"/>
          </p:nvPr>
        </p:nvSpPr>
        <p:spPr>
          <a:xfrm>
            <a:off x="587375" y="3018251"/>
            <a:ext cx="9145588" cy="821498"/>
          </a:xfrm>
        </p:spPr>
        <p:txBody>
          <a:bodyPr wrap="square" rIns="0" anchor="t">
            <a:spAutoFit/>
          </a:bodyPr>
          <a:lstStyle>
            <a:lvl1pPr marL="0" indent="0">
              <a:lnSpc>
                <a:spcPct val="80000"/>
              </a:lnSpc>
              <a:spcAft>
                <a:spcPts val="0"/>
              </a:spcAft>
              <a:buNone/>
              <a:defRPr sz="6000" b="1" cap="none" baseline="0">
                <a:solidFill>
                  <a:schemeClr val="bg1"/>
                </a:solidFill>
                <a:latin typeface="+mj-lt"/>
                <a:cs typeface="Rubik ExtraBold" pitchFamily="2" charset="-79"/>
              </a:defRPr>
            </a:lvl1pPr>
          </a:lstStyle>
          <a:p>
            <a:pPr lvl="0"/>
            <a:endParaRPr lang="en-ZA" dirty="0"/>
          </a:p>
        </p:txBody>
      </p:sp>
      <p:sp>
        <p:nvSpPr>
          <p:cNvPr id="2" name="Text Placeholder 7">
            <a:extLst>
              <a:ext uri="{FF2B5EF4-FFF2-40B4-BE49-F238E27FC236}">
                <a16:creationId xmlns:a16="http://schemas.microsoft.com/office/drawing/2014/main" id="{E83D9A26-C6E9-6796-A823-BCCB5A535EA3}"/>
              </a:ext>
            </a:extLst>
          </p:cNvPr>
          <p:cNvSpPr>
            <a:spLocks noGrp="1"/>
          </p:cNvSpPr>
          <p:nvPr>
            <p:ph type="body" sz="quarter" idx="12"/>
          </p:nvPr>
        </p:nvSpPr>
        <p:spPr>
          <a:xfrm>
            <a:off x="587375" y="2694528"/>
            <a:ext cx="9145588" cy="319086"/>
          </a:xfrm>
        </p:spPr>
        <p:txBody>
          <a:bodyPr anchor="t"/>
          <a:lstStyle>
            <a:lvl1pPr marL="0" indent="0">
              <a:buNone/>
              <a:defRPr cap="all" baseline="0">
                <a:solidFill>
                  <a:schemeClr val="bg1"/>
                </a:solidFill>
              </a:defRPr>
            </a:lvl1pPr>
            <a:lvl2pPr marL="216000" indent="0">
              <a:buNone/>
              <a:defRPr/>
            </a:lvl2pPr>
            <a:lvl3pPr marL="215900" indent="0">
              <a:buNone/>
              <a:defRPr/>
            </a:lvl3pPr>
            <a:lvl4pPr marL="432000" indent="0">
              <a:buNone/>
              <a:defRPr/>
            </a:lvl4pPr>
            <a:lvl5pPr marL="396875" indent="0">
              <a:buNone/>
              <a:defRPr/>
            </a:lvl5pPr>
          </a:lstStyle>
          <a:p>
            <a:pPr lvl="0"/>
            <a:r>
              <a:rPr lang="en-US" dirty="0"/>
              <a:t>Click to edit Master text styles</a:t>
            </a:r>
            <a:endParaRPr lang="en-ZA" dirty="0"/>
          </a:p>
        </p:txBody>
      </p:sp>
    </p:spTree>
    <p:extLst>
      <p:ext uri="{BB962C8B-B14F-4D97-AF65-F5344CB8AC3E}">
        <p14:creationId xmlns:p14="http://schemas.microsoft.com/office/powerpoint/2010/main" val="3029595100"/>
      </p:ext>
    </p:extLst>
  </p:cSld>
  <p:clrMapOvr>
    <a:masterClrMapping/>
  </p:clrMapOvr>
  <p:extLst>
    <p:ext uri="{DCECCB84-F9BA-43D5-87BE-67443E8EF086}">
      <p15:sldGuideLst xmlns:p15="http://schemas.microsoft.com/office/powerpoint/2012/main"/>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Divider Slide 3">
    <p:bg>
      <p:bgPr>
        <a:solidFill>
          <a:schemeClr val="accent4">
            <a:lumMod val="40000"/>
            <a:lumOff val="60000"/>
          </a:schemeClr>
        </a:solidFill>
        <a:effectLst/>
      </p:bgPr>
    </p:bg>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4FC888EE-F575-C139-D62E-09E94136721D}"/>
              </a:ext>
            </a:extLst>
          </p:cNvPr>
          <p:cNvSpPr>
            <a:spLocks noGrp="1"/>
          </p:cNvSpPr>
          <p:nvPr>
            <p:ph type="body" sz="quarter" idx="10"/>
          </p:nvPr>
        </p:nvSpPr>
        <p:spPr>
          <a:xfrm>
            <a:off x="587375" y="4545014"/>
            <a:ext cx="9145588" cy="1046108"/>
          </a:xfrm>
        </p:spPr>
        <p:txBody>
          <a:bodyPr anchor="t"/>
          <a:lstStyle>
            <a:lvl1pPr marL="0" indent="0">
              <a:buNone/>
              <a:defRPr>
                <a:solidFill>
                  <a:schemeClr val="tx2"/>
                </a:solidFill>
              </a:defRPr>
            </a:lvl1pPr>
            <a:lvl2pPr marL="216000" indent="0">
              <a:buNone/>
              <a:defRPr/>
            </a:lvl2pPr>
            <a:lvl3pPr marL="215900" indent="0">
              <a:buNone/>
              <a:defRPr/>
            </a:lvl3pPr>
            <a:lvl4pPr marL="432000" indent="0">
              <a:buNone/>
              <a:defRPr/>
            </a:lvl4pPr>
            <a:lvl5pPr marL="396875" indent="0">
              <a:buNone/>
              <a:defRPr/>
            </a:lvl5pPr>
          </a:lstStyle>
          <a:p>
            <a:pPr lvl="0"/>
            <a:r>
              <a:rPr lang="en-US" dirty="0"/>
              <a:t>Click to edit Master text styles</a:t>
            </a:r>
            <a:endParaRPr lang="en-ZA" dirty="0"/>
          </a:p>
        </p:txBody>
      </p:sp>
      <p:sp>
        <p:nvSpPr>
          <p:cNvPr id="9" name="Text Placeholder 2">
            <a:extLst>
              <a:ext uri="{FF2B5EF4-FFF2-40B4-BE49-F238E27FC236}">
                <a16:creationId xmlns:a16="http://schemas.microsoft.com/office/drawing/2014/main" id="{940D3C57-3461-EC4F-EA02-9B27ADD01682}"/>
              </a:ext>
            </a:extLst>
          </p:cNvPr>
          <p:cNvSpPr>
            <a:spLocks noGrp="1"/>
          </p:cNvSpPr>
          <p:nvPr>
            <p:ph type="body" sz="quarter" idx="11"/>
          </p:nvPr>
        </p:nvSpPr>
        <p:spPr>
          <a:xfrm>
            <a:off x="587375" y="3018251"/>
            <a:ext cx="9145588" cy="821498"/>
          </a:xfrm>
        </p:spPr>
        <p:txBody>
          <a:bodyPr wrap="square" rIns="0" anchor="t">
            <a:spAutoFit/>
          </a:bodyPr>
          <a:lstStyle>
            <a:lvl1pPr marL="0" indent="0">
              <a:lnSpc>
                <a:spcPct val="80000"/>
              </a:lnSpc>
              <a:spcAft>
                <a:spcPts val="0"/>
              </a:spcAft>
              <a:buNone/>
              <a:defRPr sz="6000" b="1" cap="none" baseline="0">
                <a:solidFill>
                  <a:schemeClr val="tx2"/>
                </a:solidFill>
                <a:latin typeface="+mj-lt"/>
                <a:cs typeface="Rubik ExtraBold" pitchFamily="2" charset="-79"/>
              </a:defRPr>
            </a:lvl1pPr>
          </a:lstStyle>
          <a:p>
            <a:pPr lvl="0"/>
            <a:endParaRPr lang="en-ZA" dirty="0"/>
          </a:p>
        </p:txBody>
      </p:sp>
      <p:sp>
        <p:nvSpPr>
          <p:cNvPr id="2" name="Text Placeholder 7">
            <a:extLst>
              <a:ext uri="{FF2B5EF4-FFF2-40B4-BE49-F238E27FC236}">
                <a16:creationId xmlns:a16="http://schemas.microsoft.com/office/drawing/2014/main" id="{E83D9A26-C6E9-6796-A823-BCCB5A535EA3}"/>
              </a:ext>
            </a:extLst>
          </p:cNvPr>
          <p:cNvSpPr>
            <a:spLocks noGrp="1"/>
          </p:cNvSpPr>
          <p:nvPr>
            <p:ph type="body" sz="quarter" idx="12"/>
          </p:nvPr>
        </p:nvSpPr>
        <p:spPr>
          <a:xfrm>
            <a:off x="587375" y="2694528"/>
            <a:ext cx="9145588" cy="319086"/>
          </a:xfrm>
        </p:spPr>
        <p:txBody>
          <a:bodyPr anchor="t"/>
          <a:lstStyle>
            <a:lvl1pPr marL="0" indent="0">
              <a:buNone/>
              <a:defRPr cap="all" baseline="0">
                <a:solidFill>
                  <a:schemeClr val="tx2"/>
                </a:solidFill>
              </a:defRPr>
            </a:lvl1pPr>
            <a:lvl2pPr marL="216000" indent="0">
              <a:buNone/>
              <a:defRPr/>
            </a:lvl2pPr>
            <a:lvl3pPr marL="215900" indent="0">
              <a:buNone/>
              <a:defRPr/>
            </a:lvl3pPr>
            <a:lvl4pPr marL="432000" indent="0">
              <a:buNone/>
              <a:defRPr/>
            </a:lvl4pPr>
            <a:lvl5pPr marL="396875" indent="0">
              <a:buNone/>
              <a:defRPr/>
            </a:lvl5pPr>
          </a:lstStyle>
          <a:p>
            <a:pPr lvl="0"/>
            <a:r>
              <a:rPr lang="en-US" dirty="0"/>
              <a:t>Click to edit Master text styles</a:t>
            </a:r>
            <a:endParaRPr lang="en-ZA" dirty="0"/>
          </a:p>
        </p:txBody>
      </p:sp>
    </p:spTree>
    <p:extLst>
      <p:ext uri="{BB962C8B-B14F-4D97-AF65-F5344CB8AC3E}">
        <p14:creationId xmlns:p14="http://schemas.microsoft.com/office/powerpoint/2010/main" val="1908248753"/>
      </p:ext>
    </p:extLst>
  </p:cSld>
  <p:clrMapOvr>
    <a:masterClrMapping/>
  </p:clrMapOvr>
  <p:extLst>
    <p:ext uri="{DCECCB84-F9BA-43D5-87BE-67443E8EF086}">
      <p15:sldGuideLst xmlns:p15="http://schemas.microsoft.com/office/powerpoint/2012/main"/>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End title slide 1">
    <p:bg>
      <p:bgPr>
        <a:solidFill>
          <a:schemeClr val="tx2"/>
        </a:solidFill>
        <a:effectLst/>
      </p:bgPr>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FEF0D5E7-BCD2-0333-F945-410C1FA0A6AF}"/>
              </a:ext>
            </a:extLst>
          </p:cNvPr>
          <p:cNvSpPr>
            <a:spLocks noGrp="1"/>
          </p:cNvSpPr>
          <p:nvPr>
            <p:ph type="body" sz="quarter" idx="10"/>
          </p:nvPr>
        </p:nvSpPr>
        <p:spPr>
          <a:xfrm>
            <a:off x="590727" y="1948486"/>
            <a:ext cx="11010548" cy="1480514"/>
          </a:xfrm>
        </p:spPr>
        <p:txBody>
          <a:bodyPr tIns="0" rIns="0" bIns="0">
            <a:normAutofit/>
          </a:bodyPr>
          <a:lstStyle>
            <a:lvl1pPr marL="0" indent="0">
              <a:spcAft>
                <a:spcPts val="0"/>
              </a:spcAft>
              <a:buNone/>
              <a:defRPr sz="6000" b="1" cap="none" baseline="0">
                <a:solidFill>
                  <a:schemeClr val="accent3"/>
                </a:solidFill>
                <a:latin typeface="+mj-lt"/>
                <a:ea typeface="Microsoft YaHei UI" panose="020B0503020204020204" pitchFamily="34" charset="-122"/>
              </a:defRPr>
            </a:lvl1pPr>
          </a:lstStyle>
          <a:p>
            <a:pPr lvl="0"/>
            <a:endParaRPr lang="en-ZA" dirty="0"/>
          </a:p>
        </p:txBody>
      </p:sp>
      <p:pic>
        <p:nvPicPr>
          <p:cNvPr id="5" name="Picture 4">
            <a:extLst>
              <a:ext uri="{FF2B5EF4-FFF2-40B4-BE49-F238E27FC236}">
                <a16:creationId xmlns:a16="http://schemas.microsoft.com/office/drawing/2014/main" id="{6B95D4FD-E186-FBE1-C54B-6242EA134F03}"/>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199447" y="5275394"/>
            <a:ext cx="2530956" cy="925381"/>
          </a:xfrm>
          <a:prstGeom prst="rect">
            <a:avLst/>
          </a:prstGeom>
        </p:spPr>
      </p:pic>
      <p:sp>
        <p:nvSpPr>
          <p:cNvPr id="6" name="Text Placeholder 7">
            <a:extLst>
              <a:ext uri="{FF2B5EF4-FFF2-40B4-BE49-F238E27FC236}">
                <a16:creationId xmlns:a16="http://schemas.microsoft.com/office/drawing/2014/main" id="{629E5A59-4BE3-3279-2502-B1AA8FAD0517}"/>
              </a:ext>
            </a:extLst>
          </p:cNvPr>
          <p:cNvSpPr>
            <a:spLocks noGrp="1"/>
          </p:cNvSpPr>
          <p:nvPr>
            <p:ph type="body" sz="quarter" idx="11"/>
          </p:nvPr>
        </p:nvSpPr>
        <p:spPr>
          <a:xfrm>
            <a:off x="590726" y="3429000"/>
            <a:ext cx="5397324" cy="2771775"/>
          </a:xfrm>
        </p:spPr>
        <p:txBody>
          <a:bodyPr anchor="t"/>
          <a:lstStyle>
            <a:lvl1pPr marL="0" indent="0">
              <a:buNone/>
              <a:defRPr>
                <a:solidFill>
                  <a:schemeClr val="bg1"/>
                </a:solidFill>
              </a:defRPr>
            </a:lvl1pPr>
            <a:lvl2pPr marL="216000" indent="0">
              <a:buNone/>
              <a:defRPr/>
            </a:lvl2pPr>
            <a:lvl3pPr marL="215900" indent="0">
              <a:buNone/>
              <a:defRPr/>
            </a:lvl3pPr>
            <a:lvl4pPr marL="432000" indent="0">
              <a:buNone/>
              <a:defRPr/>
            </a:lvl4pPr>
            <a:lvl5pPr marL="396875" indent="0">
              <a:buNone/>
              <a:defRPr/>
            </a:lvl5pPr>
          </a:lstStyle>
          <a:p>
            <a:pPr lvl="0"/>
            <a:r>
              <a:rPr lang="en-US" dirty="0"/>
              <a:t>Click to edit Master text styles</a:t>
            </a:r>
            <a:endParaRPr lang="en-ZA" dirty="0"/>
          </a:p>
        </p:txBody>
      </p:sp>
      <p:sp>
        <p:nvSpPr>
          <p:cNvPr id="4" name="Rectangle 3">
            <a:extLst>
              <a:ext uri="{FF2B5EF4-FFF2-40B4-BE49-F238E27FC236}">
                <a16:creationId xmlns:a16="http://schemas.microsoft.com/office/drawing/2014/main" id="{0E5A6261-AF1F-4B6D-0C08-5F248C56AF41}"/>
              </a:ext>
            </a:extLst>
          </p:cNvPr>
          <p:cNvSpPr/>
          <p:nvPr userDrawn="1"/>
        </p:nvSpPr>
        <p:spPr>
          <a:xfrm>
            <a:off x="0" y="2143593"/>
            <a:ext cx="486325" cy="528404"/>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A"/>
          </a:p>
        </p:txBody>
      </p:sp>
    </p:spTree>
    <p:extLst>
      <p:ext uri="{BB962C8B-B14F-4D97-AF65-F5344CB8AC3E}">
        <p14:creationId xmlns:p14="http://schemas.microsoft.com/office/powerpoint/2010/main" val="597761587"/>
      </p:ext>
    </p:extLst>
  </p:cSld>
  <p:clrMapOvr>
    <a:masterClrMapping/>
  </p:clrMapOvr>
  <p:extLst>
    <p:ext uri="{DCECCB84-F9BA-43D5-87BE-67443E8EF086}">
      <p15:sldGuideLst xmlns:p15="http://schemas.microsoft.com/office/powerpoint/2012/main"/>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End title slide 2">
    <p:bg>
      <p:bgPr>
        <a:solidFill>
          <a:schemeClr val="accent1"/>
        </a:solidFill>
        <a:effectLst/>
      </p:bgPr>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FEF0D5E7-BCD2-0333-F945-410C1FA0A6AF}"/>
              </a:ext>
            </a:extLst>
          </p:cNvPr>
          <p:cNvSpPr>
            <a:spLocks noGrp="1"/>
          </p:cNvSpPr>
          <p:nvPr>
            <p:ph type="body" sz="quarter" idx="10"/>
          </p:nvPr>
        </p:nvSpPr>
        <p:spPr>
          <a:xfrm>
            <a:off x="590727" y="1948486"/>
            <a:ext cx="11010548" cy="1480514"/>
          </a:xfrm>
        </p:spPr>
        <p:txBody>
          <a:bodyPr tIns="0" rIns="0" bIns="0">
            <a:normAutofit/>
          </a:bodyPr>
          <a:lstStyle>
            <a:lvl1pPr marL="0" indent="0">
              <a:spcAft>
                <a:spcPts val="0"/>
              </a:spcAft>
              <a:buNone/>
              <a:defRPr sz="6000" b="1" cap="none" baseline="0">
                <a:solidFill>
                  <a:schemeClr val="accent3"/>
                </a:solidFill>
                <a:latin typeface="+mj-lt"/>
                <a:ea typeface="Microsoft YaHei UI" panose="020B0503020204020204" pitchFamily="34" charset="-122"/>
              </a:defRPr>
            </a:lvl1pPr>
          </a:lstStyle>
          <a:p>
            <a:pPr lvl="0"/>
            <a:endParaRPr lang="en-ZA" dirty="0"/>
          </a:p>
        </p:txBody>
      </p:sp>
      <p:pic>
        <p:nvPicPr>
          <p:cNvPr id="5" name="Picture 4">
            <a:extLst>
              <a:ext uri="{FF2B5EF4-FFF2-40B4-BE49-F238E27FC236}">
                <a16:creationId xmlns:a16="http://schemas.microsoft.com/office/drawing/2014/main" id="{6B95D4FD-E186-FBE1-C54B-6242EA134F03}"/>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199447" y="5275394"/>
            <a:ext cx="2530956" cy="925381"/>
          </a:xfrm>
          <a:prstGeom prst="rect">
            <a:avLst/>
          </a:prstGeom>
        </p:spPr>
      </p:pic>
      <p:sp>
        <p:nvSpPr>
          <p:cNvPr id="6" name="Text Placeholder 7">
            <a:extLst>
              <a:ext uri="{FF2B5EF4-FFF2-40B4-BE49-F238E27FC236}">
                <a16:creationId xmlns:a16="http://schemas.microsoft.com/office/drawing/2014/main" id="{629E5A59-4BE3-3279-2502-B1AA8FAD0517}"/>
              </a:ext>
            </a:extLst>
          </p:cNvPr>
          <p:cNvSpPr>
            <a:spLocks noGrp="1"/>
          </p:cNvSpPr>
          <p:nvPr>
            <p:ph type="body" sz="quarter" idx="11"/>
          </p:nvPr>
        </p:nvSpPr>
        <p:spPr>
          <a:xfrm>
            <a:off x="590726" y="3429000"/>
            <a:ext cx="5397324" cy="2771775"/>
          </a:xfrm>
        </p:spPr>
        <p:txBody>
          <a:bodyPr anchor="t"/>
          <a:lstStyle>
            <a:lvl1pPr marL="0" indent="0">
              <a:buNone/>
              <a:defRPr>
                <a:solidFill>
                  <a:schemeClr val="bg1"/>
                </a:solidFill>
              </a:defRPr>
            </a:lvl1pPr>
            <a:lvl2pPr marL="216000" indent="0">
              <a:buNone/>
              <a:defRPr/>
            </a:lvl2pPr>
            <a:lvl3pPr marL="215900" indent="0">
              <a:buNone/>
              <a:defRPr/>
            </a:lvl3pPr>
            <a:lvl4pPr marL="432000" indent="0">
              <a:buNone/>
              <a:defRPr/>
            </a:lvl4pPr>
            <a:lvl5pPr marL="396875" indent="0">
              <a:buNone/>
              <a:defRPr/>
            </a:lvl5pPr>
          </a:lstStyle>
          <a:p>
            <a:pPr lvl="0"/>
            <a:r>
              <a:rPr lang="en-US" dirty="0"/>
              <a:t>Click to edit Master text styles</a:t>
            </a:r>
            <a:endParaRPr lang="en-ZA" dirty="0"/>
          </a:p>
        </p:txBody>
      </p:sp>
      <p:sp>
        <p:nvSpPr>
          <p:cNvPr id="10" name="Rectangle 9">
            <a:extLst>
              <a:ext uri="{FF2B5EF4-FFF2-40B4-BE49-F238E27FC236}">
                <a16:creationId xmlns:a16="http://schemas.microsoft.com/office/drawing/2014/main" id="{ABE08AB7-8FC0-F892-CBD3-16A956CCD8A5}"/>
              </a:ext>
            </a:extLst>
          </p:cNvPr>
          <p:cNvSpPr/>
          <p:nvPr userDrawn="1"/>
        </p:nvSpPr>
        <p:spPr>
          <a:xfrm>
            <a:off x="0" y="2143593"/>
            <a:ext cx="486325" cy="528404"/>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A"/>
          </a:p>
        </p:txBody>
      </p:sp>
    </p:spTree>
    <p:extLst>
      <p:ext uri="{BB962C8B-B14F-4D97-AF65-F5344CB8AC3E}">
        <p14:creationId xmlns:p14="http://schemas.microsoft.com/office/powerpoint/2010/main" val="1427071207"/>
      </p:ext>
    </p:extLst>
  </p:cSld>
  <p:clrMapOvr>
    <a:masterClrMapping/>
  </p:clrMapOvr>
  <p:extLst>
    <p:ext uri="{DCECCB84-F9BA-43D5-87BE-67443E8EF086}">
      <p15:sldGuideLst xmlns:p15="http://schemas.microsoft.com/office/powerpoint/2012/main"/>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End title slide 3">
    <p:bg>
      <p:bgPr>
        <a:solidFill>
          <a:schemeClr val="bg1"/>
        </a:solidFill>
        <a:effectLst/>
      </p:bgPr>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FEF0D5E7-BCD2-0333-F945-410C1FA0A6AF}"/>
              </a:ext>
            </a:extLst>
          </p:cNvPr>
          <p:cNvSpPr>
            <a:spLocks noGrp="1"/>
          </p:cNvSpPr>
          <p:nvPr>
            <p:ph type="body" sz="quarter" idx="10"/>
          </p:nvPr>
        </p:nvSpPr>
        <p:spPr>
          <a:xfrm>
            <a:off x="590727" y="1948486"/>
            <a:ext cx="11010548" cy="1480514"/>
          </a:xfrm>
        </p:spPr>
        <p:txBody>
          <a:bodyPr tIns="0" rIns="0" bIns="0">
            <a:normAutofit/>
          </a:bodyPr>
          <a:lstStyle>
            <a:lvl1pPr marL="0" indent="0">
              <a:spcAft>
                <a:spcPts val="0"/>
              </a:spcAft>
              <a:buNone/>
              <a:defRPr sz="6000" b="1" cap="none" baseline="0">
                <a:solidFill>
                  <a:schemeClr val="tx2"/>
                </a:solidFill>
                <a:latin typeface="+mj-lt"/>
                <a:ea typeface="Microsoft YaHei UI" panose="020B0503020204020204" pitchFamily="34" charset="-122"/>
              </a:defRPr>
            </a:lvl1pPr>
          </a:lstStyle>
          <a:p>
            <a:pPr lvl="0"/>
            <a:endParaRPr lang="en-ZA" dirty="0"/>
          </a:p>
        </p:txBody>
      </p:sp>
      <p:pic>
        <p:nvPicPr>
          <p:cNvPr id="5" name="Picture 4">
            <a:extLst>
              <a:ext uri="{FF2B5EF4-FFF2-40B4-BE49-F238E27FC236}">
                <a16:creationId xmlns:a16="http://schemas.microsoft.com/office/drawing/2014/main" id="{6B95D4FD-E186-FBE1-C54B-6242EA134F0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199447" y="5275394"/>
            <a:ext cx="2530957" cy="925381"/>
          </a:xfrm>
          <a:prstGeom prst="rect">
            <a:avLst/>
          </a:prstGeom>
        </p:spPr>
      </p:pic>
      <p:sp>
        <p:nvSpPr>
          <p:cNvPr id="6" name="Text Placeholder 7">
            <a:extLst>
              <a:ext uri="{FF2B5EF4-FFF2-40B4-BE49-F238E27FC236}">
                <a16:creationId xmlns:a16="http://schemas.microsoft.com/office/drawing/2014/main" id="{629E5A59-4BE3-3279-2502-B1AA8FAD0517}"/>
              </a:ext>
            </a:extLst>
          </p:cNvPr>
          <p:cNvSpPr>
            <a:spLocks noGrp="1"/>
          </p:cNvSpPr>
          <p:nvPr>
            <p:ph type="body" sz="quarter" idx="11"/>
          </p:nvPr>
        </p:nvSpPr>
        <p:spPr>
          <a:xfrm>
            <a:off x="590726" y="3429000"/>
            <a:ext cx="5397324" cy="2771775"/>
          </a:xfrm>
        </p:spPr>
        <p:txBody>
          <a:bodyPr anchor="t"/>
          <a:lstStyle>
            <a:lvl1pPr marL="0" indent="0">
              <a:buNone/>
              <a:defRPr>
                <a:solidFill>
                  <a:schemeClr val="tx2"/>
                </a:solidFill>
              </a:defRPr>
            </a:lvl1pPr>
            <a:lvl2pPr marL="216000" indent="0">
              <a:buNone/>
              <a:defRPr/>
            </a:lvl2pPr>
            <a:lvl3pPr marL="215900" indent="0">
              <a:buNone/>
              <a:defRPr/>
            </a:lvl3pPr>
            <a:lvl4pPr marL="432000" indent="0">
              <a:buNone/>
              <a:defRPr/>
            </a:lvl4pPr>
            <a:lvl5pPr marL="396875" indent="0">
              <a:buNone/>
              <a:defRPr/>
            </a:lvl5pPr>
          </a:lstStyle>
          <a:p>
            <a:pPr lvl="0"/>
            <a:r>
              <a:rPr lang="en-US" dirty="0"/>
              <a:t>Click to edit Master text styles</a:t>
            </a:r>
            <a:endParaRPr lang="en-ZA" dirty="0"/>
          </a:p>
        </p:txBody>
      </p:sp>
      <p:sp>
        <p:nvSpPr>
          <p:cNvPr id="12" name="Rectangle 11">
            <a:extLst>
              <a:ext uri="{FF2B5EF4-FFF2-40B4-BE49-F238E27FC236}">
                <a16:creationId xmlns:a16="http://schemas.microsoft.com/office/drawing/2014/main" id="{EA5994E7-3F9E-0835-AE22-AC5477CFDF01}"/>
              </a:ext>
            </a:extLst>
          </p:cNvPr>
          <p:cNvSpPr/>
          <p:nvPr userDrawn="1"/>
        </p:nvSpPr>
        <p:spPr>
          <a:xfrm>
            <a:off x="0" y="2143593"/>
            <a:ext cx="486325" cy="528404"/>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A"/>
          </a:p>
        </p:txBody>
      </p:sp>
    </p:spTree>
    <p:extLst>
      <p:ext uri="{BB962C8B-B14F-4D97-AF65-F5344CB8AC3E}">
        <p14:creationId xmlns:p14="http://schemas.microsoft.com/office/powerpoint/2010/main" val="3411871627"/>
      </p:ext>
    </p:extLst>
  </p:cSld>
  <p:clrMapOvr>
    <a:masterClrMapping/>
  </p:clrMapOvr>
  <p:extLst>
    <p:ext uri="{DCECCB84-F9BA-43D5-87BE-67443E8EF086}">
      <p15:sldGuideLst xmlns:p15="http://schemas.microsoft.com/office/powerpoint/2012/main"/>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6D0D003-7D26-4FA0-AB59-58DC2D511560}"/>
              </a:ext>
            </a:extLst>
          </p:cNvPr>
          <p:cNvSpPr>
            <a:spLocks noGrp="1"/>
          </p:cNvSpPr>
          <p:nvPr>
            <p:ph type="body" idx="1"/>
          </p:nvPr>
        </p:nvSpPr>
        <p:spPr>
          <a:xfrm>
            <a:off x="587375" y="1016000"/>
            <a:ext cx="11008541" cy="5184775"/>
          </a:xfrm>
          <a:prstGeom prst="rect">
            <a:avLst/>
          </a:prstGeom>
        </p:spPr>
        <p:txBody>
          <a:bodyPr vert="horz" lIns="0" tIns="36000" rIns="36000" bIns="36000" rtlCol="0" anchor="t">
            <a:normAutofit/>
          </a:bodyPr>
          <a:lstStyle/>
          <a:p>
            <a:pPr lvl="0"/>
            <a:r>
              <a:rPr lang="en-US" dirty="0"/>
              <a:t>Click to edit Master text styles</a:t>
            </a:r>
          </a:p>
          <a:p>
            <a:pPr lvl="1"/>
            <a:r>
              <a:rPr lang="en-US" dirty="0"/>
              <a:t>Second level</a:t>
            </a:r>
          </a:p>
          <a:p>
            <a:pPr lvl="3"/>
            <a:r>
              <a:rPr lang="en-US" dirty="0"/>
              <a:t>Third level</a:t>
            </a:r>
          </a:p>
        </p:txBody>
      </p:sp>
    </p:spTree>
    <p:extLst>
      <p:ext uri="{BB962C8B-B14F-4D97-AF65-F5344CB8AC3E}">
        <p14:creationId xmlns:p14="http://schemas.microsoft.com/office/powerpoint/2010/main" val="35261289"/>
      </p:ext>
    </p:extLst>
  </p:cSld>
  <p:clrMap bg1="lt1" tx1="dk1" bg2="lt2" tx2="dk2" accent1="accent1" accent2="accent2" accent3="accent3" accent4="accent4" accent5="accent5" accent6="accent6" hlink="hlink" folHlink="folHlink"/>
  <p:sldLayoutIdLst>
    <p:sldLayoutId id="2147483734" r:id="rId1"/>
    <p:sldLayoutId id="2147483772" r:id="rId2"/>
    <p:sldLayoutId id="2147483764" r:id="rId3"/>
    <p:sldLayoutId id="2147483765" r:id="rId4"/>
    <p:sldLayoutId id="2147483766" r:id="rId5"/>
    <p:sldLayoutId id="2147483777" r:id="rId6"/>
    <p:sldLayoutId id="2147483778" r:id="rId7"/>
    <p:sldLayoutId id="2147483767" r:id="rId8"/>
    <p:sldLayoutId id="2147483755" r:id="rId9"/>
    <p:sldLayoutId id="2147483768" r:id="rId10"/>
    <p:sldLayoutId id="2147483773" r:id="rId11"/>
    <p:sldLayoutId id="2147483774" r:id="rId12"/>
    <p:sldLayoutId id="2147483775" r:id="rId13"/>
    <p:sldLayoutId id="2147483776" r:id="rId14"/>
    <p:sldLayoutId id="2147483744" r:id="rId15"/>
    <p:sldLayoutId id="2147483769" r:id="rId16"/>
    <p:sldLayoutId id="2147483771" r:id="rId17"/>
    <p:sldLayoutId id="2147483779" r:id="rId18"/>
    <p:sldLayoutId id="2147483780" r:id="rId19"/>
    <p:sldLayoutId id="2147483781" r:id="rId20"/>
  </p:sldLayoutIdLst>
  <p:hf hdr="0" ftr="0" dt="0"/>
  <p:txStyles>
    <p:titleStyle>
      <a:lvl1pPr algn="l" defTabSz="914400" rtl="0" eaLnBrk="1" latinLnBrk="0" hangingPunct="1">
        <a:lnSpc>
          <a:spcPct val="100000"/>
        </a:lnSpc>
        <a:spcBef>
          <a:spcPct val="0"/>
        </a:spcBef>
        <a:buNone/>
        <a:defRPr sz="3000" b="1" kern="1200" cap="all" baseline="0">
          <a:solidFill>
            <a:schemeClr val="tx2"/>
          </a:solidFill>
          <a:latin typeface="Oswald" panose="02000303000000000000" pitchFamily="2" charset="0"/>
          <a:ea typeface="+mj-ea"/>
          <a:cs typeface="+mj-cs"/>
        </a:defRPr>
      </a:lvl1pPr>
    </p:titleStyle>
    <p:bodyStyle>
      <a:lvl1pPr marL="216000" indent="-216000" algn="l" defTabSz="914400" rtl="0" eaLnBrk="1" latinLnBrk="0" hangingPunct="1">
        <a:lnSpc>
          <a:spcPct val="100000"/>
        </a:lnSpc>
        <a:spcBef>
          <a:spcPts val="0"/>
        </a:spcBef>
        <a:spcAft>
          <a:spcPts val="800"/>
        </a:spcAft>
        <a:buClr>
          <a:srgbClr val="009639"/>
        </a:buClr>
        <a:buSzPct val="100000"/>
        <a:buFont typeface="Wingdings" panose="05000000000000000000" pitchFamily="2" charset="2"/>
        <a:buChar char="§"/>
        <a:defRPr sz="1600" kern="1200">
          <a:solidFill>
            <a:schemeClr val="tx1"/>
          </a:solidFill>
          <a:latin typeface="+mn-lt"/>
          <a:ea typeface="+mn-ea"/>
          <a:cs typeface="+mn-cs"/>
        </a:defRPr>
      </a:lvl1pPr>
      <a:lvl2pPr marL="432000" indent="-216000" algn="l" defTabSz="914400" rtl="0" eaLnBrk="1" latinLnBrk="0" hangingPunct="1">
        <a:lnSpc>
          <a:spcPct val="100000"/>
        </a:lnSpc>
        <a:spcBef>
          <a:spcPts val="0"/>
        </a:spcBef>
        <a:spcAft>
          <a:spcPts val="800"/>
        </a:spcAft>
        <a:buClr>
          <a:srgbClr val="009639"/>
        </a:buClr>
        <a:buSzPct val="100000"/>
        <a:buFont typeface="Wingdings" panose="05000000000000000000" pitchFamily="2" charset="2"/>
        <a:buChar char="§"/>
        <a:defRPr sz="1200" kern="1200">
          <a:solidFill>
            <a:schemeClr val="tx1"/>
          </a:solidFill>
          <a:latin typeface="+mn-lt"/>
          <a:ea typeface="+mn-ea"/>
          <a:cs typeface="+mn-cs"/>
        </a:defRPr>
      </a:lvl2pPr>
      <a:lvl3pPr marL="444500" indent="-228600" algn="l" defTabSz="914400" rtl="0" eaLnBrk="1" latinLnBrk="0" hangingPunct="1">
        <a:lnSpc>
          <a:spcPct val="90000"/>
        </a:lnSpc>
        <a:spcBef>
          <a:spcPts val="500"/>
        </a:spcBef>
        <a:buFont typeface="DM Sans" panose="020B0604020202020204" pitchFamily="34" charset="0"/>
        <a:buChar char="•"/>
        <a:defRPr sz="1800" kern="1200">
          <a:solidFill>
            <a:schemeClr val="tx1"/>
          </a:solidFill>
          <a:latin typeface="+mn-lt"/>
          <a:ea typeface="+mn-ea"/>
          <a:cs typeface="+mn-cs"/>
        </a:defRPr>
      </a:lvl3pPr>
      <a:lvl4pPr marL="648000" indent="-216000" algn="l" defTabSz="914400" rtl="0" eaLnBrk="1" latinLnBrk="0" hangingPunct="1">
        <a:lnSpc>
          <a:spcPct val="100000"/>
        </a:lnSpc>
        <a:spcBef>
          <a:spcPts val="0"/>
        </a:spcBef>
        <a:spcAft>
          <a:spcPts val="800"/>
        </a:spcAft>
        <a:buClr>
          <a:srgbClr val="009639"/>
        </a:buClr>
        <a:buSzPct val="100000"/>
        <a:buFont typeface="Wingdings" panose="05000000000000000000" pitchFamily="2" charset="2"/>
        <a:buChar char="§"/>
        <a:defRPr sz="1000" kern="1200">
          <a:solidFill>
            <a:schemeClr val="tx1"/>
          </a:solidFill>
          <a:latin typeface="+mn-lt"/>
          <a:ea typeface="+mn-ea"/>
          <a:cs typeface="+mn-cs"/>
        </a:defRPr>
      </a:lvl4pPr>
      <a:lvl5pPr marL="625475" indent="-228600" algn="l" defTabSz="914400" rtl="0" eaLnBrk="1" latinLnBrk="0" hangingPunct="1">
        <a:lnSpc>
          <a:spcPct val="90000"/>
        </a:lnSpc>
        <a:spcBef>
          <a:spcPts val="500"/>
        </a:spcBef>
        <a:buFont typeface="DM Sans"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DM Sans"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DM Sans"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DM Sans"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DM Sans"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40" pos="370" userDrawn="1">
          <p15:clr>
            <a:srgbClr val="F26B43"/>
          </p15:clr>
        </p15:guide>
        <p15:guide id="41" pos="7310" userDrawn="1">
          <p15:clr>
            <a:srgbClr val="F26B43"/>
          </p15:clr>
        </p15:guide>
        <p15:guide id="42" pos="824" userDrawn="1">
          <p15:clr>
            <a:srgbClr val="F26B43"/>
          </p15:clr>
        </p15:guide>
        <p15:guide id="43" pos="960" userDrawn="1">
          <p15:clr>
            <a:srgbClr val="F26B43"/>
          </p15:clr>
        </p15:guide>
        <p15:guide id="44" pos="1413" userDrawn="1">
          <p15:clr>
            <a:srgbClr val="F26B43"/>
          </p15:clr>
        </p15:guide>
        <p15:guide id="45" pos="1549" userDrawn="1">
          <p15:clr>
            <a:srgbClr val="F26B43"/>
          </p15:clr>
        </p15:guide>
        <p15:guide id="46" pos="2003" userDrawn="1">
          <p15:clr>
            <a:srgbClr val="F26B43"/>
          </p15:clr>
        </p15:guide>
        <p15:guide id="47" pos="2139" userDrawn="1">
          <p15:clr>
            <a:srgbClr val="F26B43"/>
          </p15:clr>
        </p15:guide>
        <p15:guide id="48" pos="2593" userDrawn="1">
          <p15:clr>
            <a:srgbClr val="F26B43"/>
          </p15:clr>
        </p15:guide>
        <p15:guide id="49" pos="2729" userDrawn="1">
          <p15:clr>
            <a:srgbClr val="F26B43"/>
          </p15:clr>
        </p15:guide>
        <p15:guide id="50" pos="3182" userDrawn="1">
          <p15:clr>
            <a:srgbClr val="F26B43"/>
          </p15:clr>
        </p15:guide>
        <p15:guide id="51" pos="3318" userDrawn="1">
          <p15:clr>
            <a:srgbClr val="F26B43"/>
          </p15:clr>
        </p15:guide>
        <p15:guide id="52" pos="3772" userDrawn="1">
          <p15:clr>
            <a:srgbClr val="F26B43"/>
          </p15:clr>
        </p15:guide>
        <p15:guide id="53" pos="143" userDrawn="1">
          <p15:clr>
            <a:srgbClr val="F26B43"/>
          </p15:clr>
        </p15:guide>
        <p15:guide id="54" pos="4362" userDrawn="1">
          <p15:clr>
            <a:srgbClr val="F26B43"/>
          </p15:clr>
        </p15:guide>
        <p15:guide id="55" pos="4498" userDrawn="1">
          <p15:clr>
            <a:srgbClr val="F26B43"/>
          </p15:clr>
        </p15:guide>
        <p15:guide id="56" pos="4951" userDrawn="1">
          <p15:clr>
            <a:srgbClr val="F26B43"/>
          </p15:clr>
        </p15:guide>
        <p15:guide id="57" pos="5087" userDrawn="1">
          <p15:clr>
            <a:srgbClr val="F26B43"/>
          </p15:clr>
        </p15:guide>
        <p15:guide id="58" pos="5541" userDrawn="1">
          <p15:clr>
            <a:srgbClr val="F26B43"/>
          </p15:clr>
        </p15:guide>
        <p15:guide id="59" pos="5677" userDrawn="1">
          <p15:clr>
            <a:srgbClr val="F26B43"/>
          </p15:clr>
        </p15:guide>
        <p15:guide id="60" pos="6131" userDrawn="1">
          <p15:clr>
            <a:srgbClr val="F26B43"/>
          </p15:clr>
        </p15:guide>
        <p15:guide id="61" pos="6267" userDrawn="1">
          <p15:clr>
            <a:srgbClr val="F26B43"/>
          </p15:clr>
        </p15:guide>
        <p15:guide id="62" pos="6720" userDrawn="1">
          <p15:clr>
            <a:srgbClr val="F26B43"/>
          </p15:clr>
        </p15:guide>
        <p15:guide id="63" pos="6856" userDrawn="1">
          <p15:clr>
            <a:srgbClr val="F26B43"/>
          </p15:clr>
        </p15:guide>
        <p15:guide id="64" orient="horz" pos="210" userDrawn="1">
          <p15:clr>
            <a:srgbClr val="F26B43"/>
          </p15:clr>
        </p15:guide>
        <p15:guide id="65" orient="horz" pos="1457" userDrawn="1">
          <p15:clr>
            <a:srgbClr val="F26B43"/>
          </p15:clr>
        </p15:guide>
        <p15:guide id="66" orient="horz" pos="2863" userDrawn="1">
          <p15:clr>
            <a:srgbClr val="F26B43"/>
          </p15:clr>
        </p15:guide>
        <p15:guide id="67" orient="horz" pos="4178" userDrawn="1">
          <p15:clr>
            <a:srgbClr val="F26B43"/>
          </p15:clr>
        </p15:guide>
        <p15:guide id="68" orient="horz" pos="4042" userDrawn="1">
          <p15:clr>
            <a:srgbClr val="F26B43"/>
          </p15:clr>
        </p15:guide>
        <p15:guide id="69" pos="3840" userDrawn="1">
          <p15:clr>
            <a:srgbClr val="F26B43"/>
          </p15:clr>
        </p15:guide>
        <p15:guide id="70" orient="horz" pos="2160" userDrawn="1">
          <p15:clr>
            <a:srgbClr val="F26B43"/>
          </p15:clr>
        </p15:guide>
        <p15:guide id="71" pos="3908" userDrawn="1">
          <p15:clr>
            <a:srgbClr val="F26B43"/>
          </p15:clr>
        </p15:guide>
        <p15:guide id="72" pos="7537" userDrawn="1">
          <p15:clr>
            <a:srgbClr val="F26B43"/>
          </p15:clr>
        </p15:guide>
        <p15:guide id="73" orient="horz" pos="3906" userDrawn="1">
          <p15:clr>
            <a:srgbClr val="F26B43"/>
          </p15:clr>
        </p15:guide>
        <p15:guide id="74" orient="horz" pos="640"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1.xml"/></Relationships>
</file>

<file path=ppt/slides/_rels/slide2.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5.jp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1.svg"/></Relationships>
</file>

<file path=ppt/slides/_rels/slide5.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svg"/><Relationship Id="rId1" Type="http://schemas.openxmlformats.org/officeDocument/2006/relationships/slideLayout" Target="../slideLayouts/slideLayout2.xml"/><Relationship Id="rId6" Type="http://schemas.openxmlformats.org/officeDocument/2006/relationships/image" Target="../media/image10.svg"/><Relationship Id="rId5" Type="http://schemas.openxmlformats.org/officeDocument/2006/relationships/image" Target="../media/image1.svg"/><Relationship Id="rId4" Type="http://schemas.openxmlformats.org/officeDocument/2006/relationships/image" Target="../media/image9.jpg"/></Relationships>
</file>

<file path=ppt/slides/_rels/slide6.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image" Target="../media/image12.jpeg"/><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svg"/></Relationships>
</file>

<file path=ppt/slides/_rels/slide10.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5.xml"/></Relationships>
</file>

<file path=ppt/slides/_rels/slide12.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image" Target="../media/image15.jpeg"/><Relationship Id="rId1" Type="http://schemas.openxmlformats.org/officeDocument/2006/relationships/slideLayout" Target="../slideLayouts/slideLayout3.xml"/><Relationship Id="rId5" Type="http://schemas.openxmlformats.org/officeDocument/2006/relationships/image" Target="../media/image1.svg"/><Relationship Id="rId4" Type="http://schemas.openxmlformats.org/officeDocument/2006/relationships/image" Target="../media/image17.svg"/></Relationships>
</file>

<file path=ppt/slides/_rels/slide13.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1.svg"/><Relationship Id="rId4" Type="http://schemas.openxmlformats.org/officeDocument/2006/relationships/image" Target="../media/image19.png"/></Relationships>
</file>

<file path=ppt/slides/_rels/slide14.xml.rels><?xml version="1.0" encoding="UTF-8" standalone="yes"?>
<Relationships xmlns="http://schemas.openxmlformats.org/package/2006/relationships"><Relationship Id="rId3" Type="http://schemas.openxmlformats.org/officeDocument/2006/relationships/image" Target="../media/image20.sv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22.svg"/><Relationship Id="rId4" Type="http://schemas.openxmlformats.org/officeDocument/2006/relationships/image" Target="../media/image21.sv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5.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lstStyle/>
          <a:p>
            <a:r>
              <a:t>The fork in the road: AI, inclusion and our sector</a:t>
            </a:r>
          </a:p>
        </p:txBody>
      </p:sp>
      <p:sp>
        <p:nvSpPr>
          <p:cNvPr id="3" name="Text Placeholder 2"/>
          <p:cNvSpPr>
            <a:spLocks noGrp="1"/>
          </p:cNvSpPr>
          <p:nvPr>
            <p:ph type="body" sz="quarter" idx="11"/>
          </p:nvPr>
        </p:nvSpPr>
        <p:spPr/>
        <p:txBody>
          <a:bodyPr>
            <a:normAutofit lnSpcReduction="10000"/>
          </a:bodyPr>
          <a:lstStyle/>
          <a:p>
            <a:r>
              <a:rPr sz="2000" dirty="0"/>
              <a:t>Serious Social Investment Conference · GIBS · 7 October 2026</a:t>
            </a:r>
          </a:p>
        </p:txBody>
      </p:sp>
      <p:sp>
        <p:nvSpPr>
          <p:cNvPr id="4" name="Text Placeholder 3"/>
          <p:cNvSpPr>
            <a:spLocks noGrp="1"/>
          </p:cNvSpPr>
          <p:nvPr>
            <p:ph type="body" sz="quarter" idx="12"/>
          </p:nvPr>
        </p:nvSpPr>
        <p:spPr/>
        <p:txBody>
          <a:bodyPr>
            <a:normAutofit lnSpcReduction="10000"/>
          </a:bodyPr>
          <a:lstStyle/>
          <a:p>
            <a:r>
              <a:rPr sz="2000" dirty="0"/>
              <a:t>Leanne Emery-Hunter, CEO, Tshikululu Social Investments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lstStyle/>
          <a:p>
            <a:r>
              <a:rPr dirty="0"/>
              <a:t>2040: two women, the same symptoms</a:t>
            </a:r>
          </a:p>
        </p:txBody>
      </p:sp>
      <p:sp>
        <p:nvSpPr>
          <p:cNvPr id="3" name="Text Placeholder 2"/>
          <p:cNvSpPr>
            <a:spLocks noGrp="1"/>
          </p:cNvSpPr>
          <p:nvPr>
            <p:ph type="body" sz="quarter" idx="11"/>
          </p:nvPr>
        </p:nvSpPr>
        <p:spPr/>
        <p:txBody>
          <a:bodyPr/>
          <a:lstStyle/>
          <a:p>
            <a:r>
              <a:rPr dirty="0"/>
              <a:t>Illustrative scenario</a:t>
            </a:r>
          </a:p>
        </p:txBody>
      </p:sp>
      <p:sp>
        <p:nvSpPr>
          <p:cNvPr id="5" name="TextBox 4"/>
          <p:cNvSpPr txBox="1"/>
          <p:nvPr/>
        </p:nvSpPr>
        <p:spPr>
          <a:xfrm>
            <a:off x="581901" y="4333822"/>
            <a:ext cx="5406149" cy="1292662"/>
          </a:xfrm>
          <a:prstGeom prst="rect">
            <a:avLst/>
          </a:prstGeom>
          <a:noFill/>
        </p:spPr>
        <p:txBody>
          <a:bodyPr wrap="square" lIns="0" rIns="0" anchor="t">
            <a:spAutoFit/>
          </a:bodyPr>
          <a:lstStyle/>
          <a:p>
            <a:pPr>
              <a:spcAft>
                <a:spcPts val="600"/>
              </a:spcAft>
            </a:pPr>
            <a:r>
              <a:rPr lang="en-US" sz="2000" b="1" dirty="0">
                <a:solidFill>
                  <a:srgbClr val="006341"/>
                </a:solidFill>
                <a:latin typeface="+mj-lt"/>
              </a:rPr>
              <a:t>A big city</a:t>
            </a:r>
            <a:endParaRPr sz="2000" b="1" dirty="0">
              <a:solidFill>
                <a:srgbClr val="006341"/>
              </a:solidFill>
              <a:latin typeface="+mj-lt"/>
            </a:endParaRPr>
          </a:p>
          <a:p>
            <a:pPr marL="285750" indent="-285750">
              <a:spcAft>
                <a:spcPts val="600"/>
              </a:spcAft>
              <a:buClr>
                <a:schemeClr val="accent3"/>
              </a:buClr>
              <a:buFont typeface="Wingdings" pitchFamily="2" charset="2"/>
              <a:buChar char="§"/>
            </a:pPr>
            <a:r>
              <a:rPr sz="1600" b="0" dirty="0">
                <a:solidFill>
                  <a:srgbClr val="212322"/>
                </a:solidFill>
                <a:latin typeface="Aptos"/>
              </a:rPr>
              <a:t>Medical aid, a smartphone, reliable connectivity. </a:t>
            </a:r>
            <a:endParaRPr lang="en-US" sz="1600" b="0" dirty="0">
              <a:solidFill>
                <a:srgbClr val="212322"/>
              </a:solidFill>
              <a:latin typeface="Aptos"/>
            </a:endParaRPr>
          </a:p>
          <a:p>
            <a:pPr marL="285750" indent="-285750">
              <a:spcAft>
                <a:spcPts val="600"/>
              </a:spcAft>
              <a:buClr>
                <a:schemeClr val="accent3"/>
              </a:buClr>
              <a:buFont typeface="Wingdings" pitchFamily="2" charset="2"/>
              <a:buChar char="§"/>
            </a:pPr>
            <a:r>
              <a:rPr sz="1600" b="0" dirty="0">
                <a:solidFill>
                  <a:srgbClr val="212322"/>
                </a:solidFill>
                <a:latin typeface="Aptos"/>
              </a:rPr>
              <a:t>Her wearable and health dashboard flag what might be wrong before she sees a doctor.</a:t>
            </a:r>
          </a:p>
        </p:txBody>
      </p:sp>
      <p:sp>
        <p:nvSpPr>
          <p:cNvPr id="7" name="TextBox 6"/>
          <p:cNvSpPr txBox="1"/>
          <p:nvPr/>
        </p:nvSpPr>
        <p:spPr>
          <a:xfrm>
            <a:off x="6203950" y="4333822"/>
            <a:ext cx="5406149" cy="1292662"/>
          </a:xfrm>
          <a:prstGeom prst="rect">
            <a:avLst/>
          </a:prstGeom>
          <a:noFill/>
        </p:spPr>
        <p:txBody>
          <a:bodyPr wrap="square" lIns="0" rIns="0" anchor="t">
            <a:spAutoFit/>
          </a:bodyPr>
          <a:lstStyle/>
          <a:p>
            <a:pPr>
              <a:spcAft>
                <a:spcPts val="600"/>
              </a:spcAft>
            </a:pPr>
            <a:r>
              <a:rPr sz="2000" b="1" dirty="0">
                <a:solidFill>
                  <a:srgbClr val="006341"/>
                </a:solidFill>
                <a:latin typeface="+mj-lt"/>
              </a:rPr>
              <a:t>A rural community</a:t>
            </a:r>
          </a:p>
          <a:p>
            <a:pPr marL="285750" indent="-285750">
              <a:spcAft>
                <a:spcPts val="600"/>
              </a:spcAft>
              <a:buClr>
                <a:schemeClr val="accent3"/>
              </a:buClr>
              <a:buFont typeface="Wingdings" pitchFamily="2" charset="2"/>
              <a:buChar char="§"/>
            </a:pPr>
            <a:r>
              <a:rPr sz="1600" b="0" dirty="0">
                <a:solidFill>
                  <a:srgbClr val="212322"/>
                </a:solidFill>
                <a:latin typeface="Aptos"/>
              </a:rPr>
              <a:t>Hours from the nearest hospital. </a:t>
            </a:r>
            <a:endParaRPr lang="en-US" sz="1600" b="0" dirty="0">
              <a:solidFill>
                <a:srgbClr val="212322"/>
              </a:solidFill>
              <a:latin typeface="Aptos"/>
            </a:endParaRPr>
          </a:p>
          <a:p>
            <a:pPr marL="285750" indent="-285750">
              <a:spcAft>
                <a:spcPts val="600"/>
              </a:spcAft>
              <a:buClr>
                <a:schemeClr val="accent3"/>
              </a:buClr>
              <a:buFont typeface="Wingdings" pitchFamily="2" charset="2"/>
              <a:buChar char="§"/>
            </a:pPr>
            <a:r>
              <a:rPr sz="1600" b="0" dirty="0">
                <a:solidFill>
                  <a:srgbClr val="212322"/>
                </a:solidFill>
                <a:latin typeface="Aptos"/>
              </a:rPr>
              <a:t>Unreliable connectivity, an overstretched clinic, specialist care far away.</a:t>
            </a:r>
          </a:p>
        </p:txBody>
      </p:sp>
      <p:pic>
        <p:nvPicPr>
          <p:cNvPr id="8" name="Picture 7" descr="img_jhb.jpg"/>
          <p:cNvPicPr>
            <a:picLocks noChangeAspect="1"/>
          </p:cNvPicPr>
          <p:nvPr/>
        </p:nvPicPr>
        <p:blipFill>
          <a:blip r:embed="rId3"/>
          <a:stretch>
            <a:fillRect/>
          </a:stretch>
        </p:blipFill>
        <p:spPr>
          <a:xfrm>
            <a:off x="585216" y="1617562"/>
            <a:ext cx="5407761" cy="2514600"/>
          </a:xfrm>
          <a:prstGeom prst="rect">
            <a:avLst/>
          </a:prstGeom>
        </p:spPr>
      </p:pic>
      <p:pic>
        <p:nvPicPr>
          <p:cNvPr id="9" name="Picture 8" descr="img_rural.jpg"/>
          <p:cNvPicPr>
            <a:picLocks noChangeAspect="1"/>
          </p:cNvPicPr>
          <p:nvPr/>
        </p:nvPicPr>
        <p:blipFill>
          <a:blip r:embed="rId4"/>
          <a:stretch>
            <a:fillRect/>
          </a:stretch>
        </p:blipFill>
        <p:spPr>
          <a:xfrm>
            <a:off x="6203950" y="1621690"/>
            <a:ext cx="5407761" cy="2514600"/>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a:xfrm>
            <a:off x="585215" y="4571999"/>
            <a:ext cx="10002905" cy="775663"/>
          </a:xfrm>
        </p:spPr>
        <p:txBody>
          <a:bodyPr>
            <a:normAutofit/>
          </a:bodyPr>
          <a:lstStyle/>
          <a:p>
            <a:r>
              <a:rPr lang="en-US" sz="2000" dirty="0">
                <a:solidFill>
                  <a:schemeClr val="bg1"/>
                </a:solidFill>
              </a:rPr>
              <a:t>What needs to change is who we design it for, who we invest in, and who has access to it.  </a:t>
            </a:r>
            <a:endParaRPr lang="en-ZA" sz="2000" dirty="0">
              <a:solidFill>
                <a:schemeClr val="bg1"/>
              </a:solidFill>
            </a:endParaRPr>
          </a:p>
        </p:txBody>
      </p:sp>
      <p:sp>
        <p:nvSpPr>
          <p:cNvPr id="3" name="Text Placeholder 2"/>
          <p:cNvSpPr>
            <a:spLocks noGrp="1"/>
          </p:cNvSpPr>
          <p:nvPr>
            <p:ph type="body" sz="quarter" idx="11"/>
          </p:nvPr>
        </p:nvSpPr>
        <p:spPr>
          <a:xfrm>
            <a:off x="585216" y="2331720"/>
            <a:ext cx="9144000" cy="584125"/>
          </a:xfrm>
        </p:spPr>
        <p:txBody>
          <a:bodyPr/>
          <a:lstStyle/>
          <a:p>
            <a:r>
              <a:rPr sz="4000" dirty="0"/>
              <a:t>The technology could be the same.</a:t>
            </a:r>
          </a:p>
        </p:txBody>
      </p:sp>
      <p:sp>
        <p:nvSpPr>
          <p:cNvPr id="4" name="Text Placeholder 3"/>
          <p:cNvSpPr>
            <a:spLocks noGrp="1"/>
          </p:cNvSpPr>
          <p:nvPr>
            <p:ph type="body" sz="quarter" idx="12"/>
          </p:nvPr>
        </p:nvSpPr>
        <p:spPr>
          <a:xfrm>
            <a:off x="585216" y="1965960"/>
            <a:ext cx="9144000" cy="320040"/>
          </a:xfrm>
        </p:spPr>
        <p:txBody>
          <a:bodyPr/>
          <a:lstStyle/>
          <a:p>
            <a:r>
              <a:rPr dirty="0"/>
              <a:t>Both futures are possible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8364B92E-BBA6-9289-2391-1956F1DC99EA}"/>
              </a:ext>
            </a:extLst>
          </p:cNvPr>
          <p:cNvPicPr>
            <a:picLocks noChangeAspect="1"/>
          </p:cNvPicPr>
          <p:nvPr/>
        </p:nvPicPr>
        <p:blipFill>
          <a:blip r:embed="rId3">
            <a:extLst>
              <a:ext uri="{28A0092B-C50C-407E-A947-70E740481C1C}">
                <a14:useLocalDpi xmlns:a14="http://schemas.microsoft.com/office/drawing/2010/main" val="0"/>
              </a:ext>
            </a:extLst>
          </a:blip>
          <a:srcRect b="15518"/>
          <a:stretch>
            <a:fillRect/>
          </a:stretch>
        </p:blipFill>
        <p:spPr>
          <a:xfrm>
            <a:off x="0" y="-15758"/>
            <a:ext cx="12192000" cy="6873758"/>
          </a:xfrm>
          <a:prstGeom prst="rect">
            <a:avLst/>
          </a:prstGeom>
        </p:spPr>
      </p:pic>
      <p:sp>
        <p:nvSpPr>
          <p:cNvPr id="2" name="Text Placeholder 1"/>
          <p:cNvSpPr>
            <a:spLocks noGrp="1"/>
          </p:cNvSpPr>
          <p:nvPr>
            <p:ph type="body" sz="quarter" idx="10"/>
          </p:nvPr>
        </p:nvSpPr>
        <p:spPr/>
        <p:txBody>
          <a:bodyPr/>
          <a:lstStyle/>
          <a:p>
            <a:r>
              <a:rPr lang="en-US" dirty="0">
                <a:solidFill>
                  <a:schemeClr val="accent3"/>
                </a:solidFill>
              </a:rPr>
              <a:t>Where </a:t>
            </a:r>
            <a:r>
              <a:rPr dirty="0">
                <a:solidFill>
                  <a:schemeClr val="accent3"/>
                </a:solidFill>
              </a:rPr>
              <a:t>the money is going</a:t>
            </a:r>
          </a:p>
        </p:txBody>
      </p:sp>
      <p:sp>
        <p:nvSpPr>
          <p:cNvPr id="3" name="Text Placeholder 2"/>
          <p:cNvSpPr>
            <a:spLocks noGrp="1"/>
          </p:cNvSpPr>
          <p:nvPr>
            <p:ph type="body" sz="quarter" idx="11"/>
          </p:nvPr>
        </p:nvSpPr>
        <p:spPr/>
        <p:txBody>
          <a:bodyPr/>
          <a:lstStyle/>
          <a:p>
            <a:r>
              <a:t>Sources: World Bank, Inequality in Southern Africa (2022); World Economic Forum, AI for Impact (2024); World Economic Forum (2026).</a:t>
            </a:r>
          </a:p>
        </p:txBody>
      </p:sp>
      <p:sp>
        <p:nvSpPr>
          <p:cNvPr id="4" name="TextBox 3"/>
          <p:cNvSpPr txBox="1"/>
          <p:nvPr/>
        </p:nvSpPr>
        <p:spPr>
          <a:xfrm>
            <a:off x="585034" y="2243547"/>
            <a:ext cx="5407761" cy="2909578"/>
          </a:xfrm>
          <a:prstGeom prst="rect">
            <a:avLst/>
          </a:prstGeom>
          <a:solidFill>
            <a:schemeClr val="tx2"/>
          </a:solidFill>
        </p:spPr>
        <p:txBody>
          <a:bodyPr wrap="square" lIns="251999" tIns="251999" rIns="251999" bIns="251999" anchor="t">
            <a:spAutoFit/>
          </a:bodyPr>
          <a:lstStyle/>
          <a:p>
            <a:pPr>
              <a:spcAft>
                <a:spcPts val="600"/>
              </a:spcAft>
            </a:pPr>
            <a:r>
              <a:rPr sz="2000" b="1" dirty="0">
                <a:solidFill>
                  <a:schemeClr val="accent3"/>
                </a:solidFill>
                <a:latin typeface="+mj-lt"/>
              </a:rPr>
              <a:t>Starting from inequality</a:t>
            </a:r>
          </a:p>
          <a:p>
            <a:pPr>
              <a:spcAft>
                <a:spcPts val="600"/>
              </a:spcAft>
            </a:pPr>
            <a:r>
              <a:rPr sz="1600" b="0" dirty="0">
                <a:solidFill>
                  <a:schemeClr val="bg1"/>
                </a:solidFill>
                <a:latin typeface="Aptos"/>
              </a:rPr>
              <a:t>South Africa is widely regarded as the most unequal society in the world.</a:t>
            </a:r>
          </a:p>
          <a:p>
            <a:pPr>
              <a:spcAft>
                <a:spcPts val="600"/>
              </a:spcAft>
            </a:pPr>
            <a:endParaRPr sz="1600" b="0" dirty="0">
              <a:solidFill>
                <a:srgbClr val="212322"/>
              </a:solidFill>
              <a:latin typeface="Aptos"/>
            </a:endParaRPr>
          </a:p>
          <a:p>
            <a:pPr>
              <a:spcAft>
                <a:spcPts val="600"/>
              </a:spcAft>
            </a:pPr>
            <a:r>
              <a:rPr sz="2000" b="1" dirty="0">
                <a:solidFill>
                  <a:schemeClr val="accent3"/>
                </a:solidFill>
                <a:latin typeface="+mj-lt"/>
              </a:rPr>
              <a:t>Barriers where AI could help most</a:t>
            </a:r>
          </a:p>
          <a:p>
            <a:pPr>
              <a:spcAft>
                <a:spcPts val="600"/>
              </a:spcAft>
            </a:pPr>
            <a:r>
              <a:rPr sz="1600" b="0" dirty="0">
                <a:solidFill>
                  <a:schemeClr val="bg1"/>
                </a:solidFill>
                <a:latin typeface="Aptos"/>
              </a:rPr>
              <a:t>Social innovators in lower-income countries work on </a:t>
            </a:r>
            <a:r>
              <a:rPr lang="en-US" sz="1600" dirty="0">
                <a:solidFill>
                  <a:schemeClr val="bg1"/>
                </a:solidFill>
                <a:latin typeface="Aptos"/>
              </a:rPr>
              <a:t>the </a:t>
            </a:r>
            <a:r>
              <a:rPr sz="1600" b="0" dirty="0">
                <a:solidFill>
                  <a:schemeClr val="bg1"/>
                </a:solidFill>
                <a:latin typeface="Aptos"/>
              </a:rPr>
              <a:t>problems AI could help solve</a:t>
            </a:r>
            <a:r>
              <a:rPr lang="en-US" sz="1600" dirty="0">
                <a:solidFill>
                  <a:schemeClr val="bg1"/>
                </a:solidFill>
                <a:latin typeface="Aptos"/>
              </a:rPr>
              <a:t>. </a:t>
            </a:r>
            <a:r>
              <a:rPr lang="en-US" sz="1600" b="0" dirty="0">
                <a:solidFill>
                  <a:schemeClr val="bg1"/>
                </a:solidFill>
                <a:latin typeface="Aptos"/>
              </a:rPr>
              <a:t>Yet, they </a:t>
            </a:r>
            <a:r>
              <a:rPr sz="1600" b="0" dirty="0">
                <a:solidFill>
                  <a:schemeClr val="bg1"/>
                </a:solidFill>
                <a:latin typeface="Aptos"/>
              </a:rPr>
              <a:t> face the greatest barriers: hardware, connectivity, skills and investment.</a:t>
            </a:r>
          </a:p>
        </p:txBody>
      </p:sp>
      <p:sp>
        <p:nvSpPr>
          <p:cNvPr id="5" name="Rectangle 4"/>
          <p:cNvSpPr/>
          <p:nvPr/>
        </p:nvSpPr>
        <p:spPr>
          <a:xfrm>
            <a:off x="7135550" y="1480431"/>
            <a:ext cx="4471416" cy="4206240"/>
          </a:xfrm>
          <a:prstGeom prst="rect">
            <a:avLst/>
          </a:prstGeom>
          <a:solidFill>
            <a:srgbClr val="00634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7409870" y="1846191"/>
            <a:ext cx="3922776" cy="1463040"/>
          </a:xfrm>
          <a:prstGeom prst="rect">
            <a:avLst/>
          </a:prstGeom>
          <a:noFill/>
        </p:spPr>
        <p:txBody>
          <a:bodyPr wrap="square" lIns="0" rIns="0" anchor="t">
            <a:spAutoFit/>
          </a:bodyPr>
          <a:lstStyle/>
          <a:p>
            <a:pPr>
              <a:spcAft>
                <a:spcPts val="600"/>
              </a:spcAft>
            </a:pPr>
            <a:r>
              <a:rPr sz="8800" b="0" dirty="0">
                <a:solidFill>
                  <a:srgbClr val="C4D600"/>
                </a:solidFill>
                <a:latin typeface="Aptos Black"/>
              </a:rPr>
              <a:t>&lt;1%</a:t>
            </a:r>
          </a:p>
        </p:txBody>
      </p:sp>
      <p:sp>
        <p:nvSpPr>
          <p:cNvPr id="7" name="TextBox 6"/>
          <p:cNvSpPr txBox="1"/>
          <p:nvPr/>
        </p:nvSpPr>
        <p:spPr>
          <a:xfrm>
            <a:off x="7409870" y="3400671"/>
            <a:ext cx="3922776" cy="2103120"/>
          </a:xfrm>
          <a:prstGeom prst="rect">
            <a:avLst/>
          </a:prstGeom>
          <a:noFill/>
        </p:spPr>
        <p:txBody>
          <a:bodyPr wrap="square" lIns="0" rIns="0" anchor="t">
            <a:spAutoFit/>
          </a:bodyPr>
          <a:lstStyle/>
          <a:p>
            <a:pPr>
              <a:spcAft>
                <a:spcPts val="600"/>
              </a:spcAft>
            </a:pPr>
            <a:r>
              <a:rPr sz="2000" b="1" dirty="0">
                <a:solidFill>
                  <a:srgbClr val="FFFFFF"/>
                </a:solidFill>
                <a:latin typeface="Aptos"/>
              </a:rPr>
              <a:t>of AI investment is directed towards social impact, and most of the benefits stay in high-income economies</a:t>
            </a:r>
          </a:p>
          <a:p>
            <a:pPr>
              <a:spcAft>
                <a:spcPts val="600"/>
              </a:spcAft>
            </a:pPr>
            <a:r>
              <a:rPr sz="1200" b="0" dirty="0">
                <a:solidFill>
                  <a:srgbClr val="C4D600"/>
                </a:solidFill>
                <a:latin typeface="Aptos"/>
              </a:rPr>
              <a:t>Source: World Economic Forum, 2026</a:t>
            </a:r>
          </a:p>
        </p:txBody>
      </p:sp>
      <p:sp>
        <p:nvSpPr>
          <p:cNvPr id="11" name="Rectangle 10">
            <a:extLst>
              <a:ext uri="{FF2B5EF4-FFF2-40B4-BE49-F238E27FC236}">
                <a16:creationId xmlns:a16="http://schemas.microsoft.com/office/drawing/2014/main" id="{7316729C-159A-0873-62C1-28CA8EFB0126}"/>
              </a:ext>
            </a:extLst>
          </p:cNvPr>
          <p:cNvSpPr/>
          <p:nvPr/>
        </p:nvSpPr>
        <p:spPr>
          <a:xfrm>
            <a:off x="11604625" y="6324028"/>
            <a:ext cx="369393" cy="543374"/>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A"/>
          </a:p>
        </p:txBody>
      </p:sp>
      <p:pic>
        <p:nvPicPr>
          <p:cNvPr id="12" name="Graphic 11">
            <a:extLst>
              <a:ext uri="{FF2B5EF4-FFF2-40B4-BE49-F238E27FC236}">
                <a16:creationId xmlns:a16="http://schemas.microsoft.com/office/drawing/2014/main" id="{19823348-F3FA-339D-8625-CA0B4D6DBB7D}"/>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1614209" y="6380356"/>
            <a:ext cx="326980" cy="401996"/>
          </a:xfrm>
          <a:prstGeom prst="rect">
            <a:avLst/>
          </a:prstGeom>
        </p:spPr>
      </p:pic>
      <p:sp>
        <p:nvSpPr>
          <p:cNvPr id="13" name="Rectangle 12">
            <a:extLst>
              <a:ext uri="{FF2B5EF4-FFF2-40B4-BE49-F238E27FC236}">
                <a16:creationId xmlns:a16="http://schemas.microsoft.com/office/drawing/2014/main" id="{0B54AD44-4325-D4E5-A6BC-29E2159B2BCB}"/>
              </a:ext>
            </a:extLst>
          </p:cNvPr>
          <p:cNvSpPr/>
          <p:nvPr/>
        </p:nvSpPr>
        <p:spPr>
          <a:xfrm>
            <a:off x="0" y="351367"/>
            <a:ext cx="486325" cy="275787"/>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A"/>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876839E-B340-82CA-B711-849A86E84B3D}"/>
              </a:ext>
            </a:extLst>
          </p:cNvPr>
          <p:cNvSpPr>
            <a:spLocks noGrp="1"/>
          </p:cNvSpPr>
          <p:nvPr>
            <p:ph type="body" sz="quarter" idx="10"/>
          </p:nvPr>
        </p:nvSpPr>
        <p:spPr/>
        <p:txBody>
          <a:bodyPr/>
          <a:lstStyle/>
          <a:p>
            <a:r>
              <a:rPr lang="en-ZA" dirty="0"/>
              <a:t>The starvation cycle</a:t>
            </a:r>
          </a:p>
        </p:txBody>
      </p:sp>
      <p:sp>
        <p:nvSpPr>
          <p:cNvPr id="5" name="Text Placeholder 4">
            <a:extLst>
              <a:ext uri="{FF2B5EF4-FFF2-40B4-BE49-F238E27FC236}">
                <a16:creationId xmlns:a16="http://schemas.microsoft.com/office/drawing/2014/main" id="{1F783E6E-FA6B-4481-3B22-6F7DB5953A19}"/>
              </a:ext>
            </a:extLst>
          </p:cNvPr>
          <p:cNvSpPr>
            <a:spLocks noGrp="1"/>
          </p:cNvSpPr>
          <p:nvPr>
            <p:ph type="body" sz="quarter" idx="11"/>
          </p:nvPr>
        </p:nvSpPr>
        <p:spPr/>
        <p:txBody>
          <a:bodyPr/>
          <a:lstStyle/>
          <a:p>
            <a:endParaRPr lang="en-ZA" dirty="0"/>
          </a:p>
        </p:txBody>
      </p:sp>
      <p:grpSp>
        <p:nvGrpSpPr>
          <p:cNvPr id="42" name="Group 41">
            <a:extLst>
              <a:ext uri="{FF2B5EF4-FFF2-40B4-BE49-F238E27FC236}">
                <a16:creationId xmlns:a16="http://schemas.microsoft.com/office/drawing/2014/main" id="{8CD3377F-268E-B22A-BB6A-28836E3BB648}"/>
              </a:ext>
            </a:extLst>
          </p:cNvPr>
          <p:cNvGrpSpPr/>
          <p:nvPr/>
        </p:nvGrpSpPr>
        <p:grpSpPr>
          <a:xfrm>
            <a:off x="1902968" y="1333383"/>
            <a:ext cx="2598966" cy="799720"/>
            <a:chOff x="3389085" y="1423399"/>
            <a:chExt cx="2598966" cy="799720"/>
          </a:xfrm>
        </p:grpSpPr>
        <p:sp>
          <p:nvSpPr>
            <p:cNvPr id="19" name="TextBox 18">
              <a:extLst>
                <a:ext uri="{FF2B5EF4-FFF2-40B4-BE49-F238E27FC236}">
                  <a16:creationId xmlns:a16="http://schemas.microsoft.com/office/drawing/2014/main" id="{45C72753-58CD-36C8-F4C1-38BA9D192E80}"/>
                </a:ext>
              </a:extLst>
            </p:cNvPr>
            <p:cNvSpPr txBox="1"/>
            <p:nvPr/>
          </p:nvSpPr>
          <p:spPr>
            <a:xfrm>
              <a:off x="3389085" y="1423399"/>
              <a:ext cx="2370441" cy="501932"/>
            </a:xfrm>
            <a:prstGeom prst="rect">
              <a:avLst/>
            </a:prstGeom>
            <a:noFill/>
          </p:spPr>
          <p:txBody>
            <a:bodyPr wrap="square" lIns="0" tIns="0" rIns="0" bIns="0" rtlCol="0">
              <a:spAutoFit/>
            </a:bodyPr>
            <a:lstStyle/>
            <a:p>
              <a:pPr>
                <a:lnSpc>
                  <a:spcPct val="80000"/>
                </a:lnSpc>
              </a:pPr>
              <a:r>
                <a:rPr lang="en-US" sz="2000" b="1" dirty="0">
                  <a:solidFill>
                    <a:schemeClr val="tx2"/>
                  </a:solidFill>
                  <a:latin typeface="+mj-lt"/>
                </a:rPr>
                <a:t>We fund the </a:t>
              </a:r>
              <a:br>
                <a:rPr lang="en-US" sz="2000" b="1" dirty="0">
                  <a:solidFill>
                    <a:schemeClr val="tx2"/>
                  </a:solidFill>
                  <a:latin typeface="+mj-lt"/>
                </a:rPr>
              </a:br>
              <a:r>
                <a:rPr lang="en-US" sz="2000" b="1" dirty="0">
                  <a:solidFill>
                    <a:schemeClr val="tx2"/>
                  </a:solidFill>
                  <a:latin typeface="+mj-lt"/>
                </a:rPr>
                <a:t>programme officer</a:t>
              </a:r>
              <a:endParaRPr lang="en-ZA" sz="2000" b="1" dirty="0">
                <a:solidFill>
                  <a:schemeClr val="tx2"/>
                </a:solidFill>
                <a:latin typeface="+mj-lt"/>
              </a:endParaRPr>
            </a:p>
          </p:txBody>
        </p:sp>
        <p:sp>
          <p:nvSpPr>
            <p:cNvPr id="20" name="TextBox 19">
              <a:extLst>
                <a:ext uri="{FF2B5EF4-FFF2-40B4-BE49-F238E27FC236}">
                  <a16:creationId xmlns:a16="http://schemas.microsoft.com/office/drawing/2014/main" id="{E1BF171B-E5DB-BADF-0CA6-975DD9907BBC}"/>
                </a:ext>
              </a:extLst>
            </p:cNvPr>
            <p:cNvSpPr txBox="1"/>
            <p:nvPr/>
          </p:nvSpPr>
          <p:spPr>
            <a:xfrm>
              <a:off x="3395663" y="1976898"/>
              <a:ext cx="2592388" cy="246221"/>
            </a:xfrm>
            <a:prstGeom prst="rect">
              <a:avLst/>
            </a:prstGeom>
            <a:noFill/>
          </p:spPr>
          <p:txBody>
            <a:bodyPr wrap="square" lIns="0" tIns="0" rIns="0" bIns="0" rtlCol="0">
              <a:spAutoFit/>
            </a:bodyPr>
            <a:lstStyle/>
            <a:p>
              <a:pPr>
                <a:spcAft>
                  <a:spcPts val="600"/>
                </a:spcAft>
              </a:pPr>
              <a:r>
                <a:rPr lang="en-ZA" sz="1600" dirty="0">
                  <a:solidFill>
                    <a:srgbClr val="212322"/>
                  </a:solidFill>
                </a:rPr>
                <a:t>but not the data system.</a:t>
              </a:r>
            </a:p>
          </p:txBody>
        </p:sp>
      </p:grpSp>
      <p:grpSp>
        <p:nvGrpSpPr>
          <p:cNvPr id="43" name="Group 42">
            <a:extLst>
              <a:ext uri="{FF2B5EF4-FFF2-40B4-BE49-F238E27FC236}">
                <a16:creationId xmlns:a16="http://schemas.microsoft.com/office/drawing/2014/main" id="{7C3D4E68-C6E9-62AB-ECFE-BC49B63F9386}"/>
              </a:ext>
            </a:extLst>
          </p:cNvPr>
          <p:cNvGrpSpPr/>
          <p:nvPr/>
        </p:nvGrpSpPr>
        <p:grpSpPr>
          <a:xfrm>
            <a:off x="1909546" y="3159517"/>
            <a:ext cx="2592388" cy="839404"/>
            <a:chOff x="3395663" y="3461182"/>
            <a:chExt cx="2592388" cy="839404"/>
          </a:xfrm>
        </p:grpSpPr>
        <p:sp>
          <p:nvSpPr>
            <p:cNvPr id="3" name="TextBox 2">
              <a:extLst>
                <a:ext uri="{FF2B5EF4-FFF2-40B4-BE49-F238E27FC236}">
                  <a16:creationId xmlns:a16="http://schemas.microsoft.com/office/drawing/2014/main" id="{04443400-9557-2122-D3FB-91A368650E8A}"/>
                </a:ext>
              </a:extLst>
            </p:cNvPr>
            <p:cNvSpPr txBox="1"/>
            <p:nvPr/>
          </p:nvSpPr>
          <p:spPr>
            <a:xfrm>
              <a:off x="3395663" y="3461182"/>
              <a:ext cx="2592388" cy="307777"/>
            </a:xfrm>
            <a:prstGeom prst="rect">
              <a:avLst/>
            </a:prstGeom>
            <a:noFill/>
          </p:spPr>
          <p:txBody>
            <a:bodyPr wrap="square" lIns="0" tIns="0" rIns="0" bIns="0" rtlCol="0">
              <a:spAutoFit/>
            </a:bodyPr>
            <a:lstStyle/>
            <a:p>
              <a:r>
                <a:rPr lang="en-US" sz="2000" b="1" dirty="0">
                  <a:solidFill>
                    <a:schemeClr val="tx2"/>
                  </a:solidFill>
                  <a:latin typeface="+mj-lt"/>
                </a:rPr>
                <a:t>We fund the laptop</a:t>
              </a:r>
              <a:endParaRPr lang="en-ZA" sz="2000" b="1" dirty="0">
                <a:solidFill>
                  <a:schemeClr val="tx2"/>
                </a:solidFill>
                <a:latin typeface="+mj-lt"/>
              </a:endParaRPr>
            </a:p>
          </p:txBody>
        </p:sp>
        <p:sp>
          <p:nvSpPr>
            <p:cNvPr id="4" name="TextBox 3">
              <a:extLst>
                <a:ext uri="{FF2B5EF4-FFF2-40B4-BE49-F238E27FC236}">
                  <a16:creationId xmlns:a16="http://schemas.microsoft.com/office/drawing/2014/main" id="{D0C1AF11-BC42-DB86-7667-76669080F55E}"/>
                </a:ext>
              </a:extLst>
            </p:cNvPr>
            <p:cNvSpPr txBox="1"/>
            <p:nvPr/>
          </p:nvSpPr>
          <p:spPr>
            <a:xfrm>
              <a:off x="3395663" y="3808143"/>
              <a:ext cx="2592388" cy="492443"/>
            </a:xfrm>
            <a:prstGeom prst="rect">
              <a:avLst/>
            </a:prstGeom>
            <a:noFill/>
          </p:spPr>
          <p:txBody>
            <a:bodyPr wrap="square" lIns="0" tIns="0" rIns="0" bIns="0" rtlCol="0">
              <a:spAutoFit/>
            </a:bodyPr>
            <a:lstStyle/>
            <a:p>
              <a:pPr>
                <a:spcAft>
                  <a:spcPts val="600"/>
                </a:spcAft>
              </a:pPr>
              <a:r>
                <a:rPr lang="en-ZA" sz="1600" dirty="0">
                  <a:solidFill>
                    <a:srgbClr val="212322"/>
                  </a:solidFill>
                </a:rPr>
                <a:t>but not the connectivity, the maintenance or the training.</a:t>
              </a:r>
            </a:p>
          </p:txBody>
        </p:sp>
      </p:grpSp>
      <p:grpSp>
        <p:nvGrpSpPr>
          <p:cNvPr id="44" name="Group 43">
            <a:extLst>
              <a:ext uri="{FF2B5EF4-FFF2-40B4-BE49-F238E27FC236}">
                <a16:creationId xmlns:a16="http://schemas.microsoft.com/office/drawing/2014/main" id="{AAB67BBB-6270-F6A7-1D07-94CEF4C1ABFF}"/>
              </a:ext>
            </a:extLst>
          </p:cNvPr>
          <p:cNvGrpSpPr/>
          <p:nvPr/>
        </p:nvGrpSpPr>
        <p:grpSpPr>
          <a:xfrm>
            <a:off x="1902968" y="5018475"/>
            <a:ext cx="2912468" cy="815243"/>
            <a:chOff x="3389085" y="5199972"/>
            <a:chExt cx="2912468" cy="815243"/>
          </a:xfrm>
        </p:grpSpPr>
        <p:sp>
          <p:nvSpPr>
            <p:cNvPr id="12" name="TextBox 11">
              <a:extLst>
                <a:ext uri="{FF2B5EF4-FFF2-40B4-BE49-F238E27FC236}">
                  <a16:creationId xmlns:a16="http://schemas.microsoft.com/office/drawing/2014/main" id="{8CF67138-519B-BC3B-CCA5-847A1DED484E}"/>
                </a:ext>
              </a:extLst>
            </p:cNvPr>
            <p:cNvSpPr txBox="1"/>
            <p:nvPr/>
          </p:nvSpPr>
          <p:spPr>
            <a:xfrm>
              <a:off x="3395663" y="5199972"/>
              <a:ext cx="2592388" cy="307777"/>
            </a:xfrm>
            <a:prstGeom prst="rect">
              <a:avLst/>
            </a:prstGeom>
            <a:noFill/>
          </p:spPr>
          <p:txBody>
            <a:bodyPr wrap="square" lIns="0" tIns="0" rIns="0" bIns="0" rtlCol="0">
              <a:spAutoFit/>
            </a:bodyPr>
            <a:lstStyle/>
            <a:p>
              <a:r>
                <a:rPr lang="en-US" sz="2000" b="1" dirty="0">
                  <a:solidFill>
                    <a:schemeClr val="tx2"/>
                  </a:solidFill>
                  <a:latin typeface="+mj-lt"/>
                </a:rPr>
                <a:t>We fund delivery</a:t>
              </a:r>
              <a:endParaRPr lang="en-ZA" sz="2000" b="1" dirty="0">
                <a:solidFill>
                  <a:schemeClr val="tx2"/>
                </a:solidFill>
                <a:latin typeface="+mj-lt"/>
              </a:endParaRPr>
            </a:p>
          </p:txBody>
        </p:sp>
        <p:sp>
          <p:nvSpPr>
            <p:cNvPr id="27" name="TextBox 26">
              <a:extLst>
                <a:ext uri="{FF2B5EF4-FFF2-40B4-BE49-F238E27FC236}">
                  <a16:creationId xmlns:a16="http://schemas.microsoft.com/office/drawing/2014/main" id="{3FE27842-7D91-F17C-914B-3DE139BC4E2A}"/>
                </a:ext>
              </a:extLst>
            </p:cNvPr>
            <p:cNvSpPr txBox="1"/>
            <p:nvPr/>
          </p:nvSpPr>
          <p:spPr>
            <a:xfrm>
              <a:off x="3389085" y="5522772"/>
              <a:ext cx="2912468" cy="492443"/>
            </a:xfrm>
            <a:prstGeom prst="rect">
              <a:avLst/>
            </a:prstGeom>
            <a:noFill/>
          </p:spPr>
          <p:txBody>
            <a:bodyPr wrap="square" lIns="0" tIns="0" rIns="0" bIns="0">
              <a:spAutoFit/>
            </a:bodyPr>
            <a:lstStyle/>
            <a:p>
              <a:pPr>
                <a:spcAft>
                  <a:spcPts val="600"/>
                </a:spcAft>
              </a:pPr>
              <a:r>
                <a:rPr lang="en-ZA" sz="1600" b="0" dirty="0">
                  <a:solidFill>
                    <a:srgbClr val="212322"/>
                  </a:solidFill>
                  <a:latin typeface="Aptos"/>
                </a:rPr>
                <a:t>but we are far less </a:t>
              </a:r>
              <a:br>
                <a:rPr lang="en-ZA" sz="1600" b="0" dirty="0">
                  <a:solidFill>
                    <a:srgbClr val="212322"/>
                  </a:solidFill>
                  <a:latin typeface="Aptos"/>
                </a:rPr>
              </a:br>
              <a:r>
                <a:rPr lang="en-ZA" sz="1600" b="0" dirty="0">
                  <a:solidFill>
                    <a:srgbClr val="212322"/>
                  </a:solidFill>
                  <a:latin typeface="Aptos"/>
                </a:rPr>
                <a:t>comfortable funding capability.</a:t>
              </a:r>
            </a:p>
          </p:txBody>
        </p:sp>
      </p:grpSp>
      <p:pic>
        <p:nvPicPr>
          <p:cNvPr id="28" name="Graphic 27">
            <a:extLst>
              <a:ext uri="{FF2B5EF4-FFF2-40B4-BE49-F238E27FC236}">
                <a16:creationId xmlns:a16="http://schemas.microsoft.com/office/drawing/2014/main" id="{635E2D94-7D32-E7AC-70CF-BEFC3A7C77B5}"/>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872836" y="1277197"/>
            <a:ext cx="737795" cy="716237"/>
          </a:xfrm>
          <a:prstGeom prst="rect">
            <a:avLst/>
          </a:prstGeom>
        </p:spPr>
      </p:pic>
      <p:pic>
        <p:nvPicPr>
          <p:cNvPr id="32" name="Graphic 31">
            <a:extLst>
              <a:ext uri="{FF2B5EF4-FFF2-40B4-BE49-F238E27FC236}">
                <a16:creationId xmlns:a16="http://schemas.microsoft.com/office/drawing/2014/main" id="{2A8D833A-9BAB-954A-FEF8-760FF62BE559}"/>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870468" y="3133490"/>
            <a:ext cx="741959" cy="716237"/>
          </a:xfrm>
          <a:prstGeom prst="rect">
            <a:avLst/>
          </a:prstGeom>
        </p:spPr>
      </p:pic>
      <p:pic>
        <p:nvPicPr>
          <p:cNvPr id="48" name="Picture 47">
            <a:extLst>
              <a:ext uri="{FF2B5EF4-FFF2-40B4-BE49-F238E27FC236}">
                <a16:creationId xmlns:a16="http://schemas.microsoft.com/office/drawing/2014/main" id="{8CEE821B-AB04-2179-D42F-100CD051BF5E}"/>
              </a:ext>
            </a:extLst>
          </p:cNvPr>
          <p:cNvPicPr>
            <a:picLocks noChangeAspect="1"/>
          </p:cNvPicPr>
          <p:nvPr/>
        </p:nvPicPr>
        <p:blipFill>
          <a:blip r:embed="rId4">
            <a:extLst>
              <a:ext uri="{28A0092B-C50C-407E-A947-70E740481C1C}">
                <a14:useLocalDpi xmlns:a14="http://schemas.microsoft.com/office/drawing/2010/main" val="0"/>
              </a:ext>
            </a:extLst>
          </a:blip>
          <a:srcRect b="15263"/>
          <a:stretch>
            <a:fillRect/>
          </a:stretch>
        </p:blipFill>
        <p:spPr>
          <a:xfrm>
            <a:off x="6203950" y="-11537"/>
            <a:ext cx="6080125" cy="6869538"/>
          </a:xfrm>
          <a:prstGeom prst="rect">
            <a:avLst/>
          </a:prstGeom>
        </p:spPr>
      </p:pic>
      <p:sp>
        <p:nvSpPr>
          <p:cNvPr id="41" name="Text Placeholder 2">
            <a:extLst>
              <a:ext uri="{FF2B5EF4-FFF2-40B4-BE49-F238E27FC236}">
                <a16:creationId xmlns:a16="http://schemas.microsoft.com/office/drawing/2014/main" id="{3BF47BBD-6FF8-AE6A-CA2B-25E1988A3FD1}"/>
              </a:ext>
            </a:extLst>
          </p:cNvPr>
          <p:cNvSpPr txBox="1">
            <a:spLocks/>
          </p:cNvSpPr>
          <p:nvPr/>
        </p:nvSpPr>
        <p:spPr>
          <a:xfrm>
            <a:off x="8566494" y="3429000"/>
            <a:ext cx="2597861" cy="3429000"/>
          </a:xfrm>
          <a:prstGeom prst="rect">
            <a:avLst/>
          </a:prstGeom>
          <a:solidFill>
            <a:schemeClr val="accent3"/>
          </a:solidFill>
        </p:spPr>
        <p:txBody>
          <a:bodyPr vert="horz" lIns="180000" tIns="180000" rIns="180000" bIns="180000" rtlCol="0" anchor="t">
            <a:normAutofit/>
          </a:bodyPr>
          <a:lstStyle>
            <a:lvl1pPr marL="0" indent="0" algn="l" defTabSz="914400" rtl="0" eaLnBrk="1" latinLnBrk="0" hangingPunct="1">
              <a:lnSpc>
                <a:spcPct val="100000"/>
              </a:lnSpc>
              <a:spcBef>
                <a:spcPts val="0"/>
              </a:spcBef>
              <a:spcAft>
                <a:spcPts val="800"/>
              </a:spcAft>
              <a:buClr>
                <a:srgbClr val="009639"/>
              </a:buClr>
              <a:buSzPct val="100000"/>
              <a:buFont typeface="Wingdings" panose="05000000000000000000" pitchFamily="2" charset="2"/>
              <a:buNone/>
              <a:defRPr sz="2400" b="1" kern="1200" cap="none" baseline="0">
                <a:solidFill>
                  <a:schemeClr val="tx2"/>
                </a:solidFill>
                <a:latin typeface="+mn-lt"/>
                <a:ea typeface="+mn-ea"/>
                <a:cs typeface="+mn-cs"/>
              </a:defRPr>
            </a:lvl1pPr>
            <a:lvl2pPr marL="432000" indent="-216000" algn="l" defTabSz="914400" rtl="0" eaLnBrk="1" latinLnBrk="0" hangingPunct="1">
              <a:lnSpc>
                <a:spcPct val="100000"/>
              </a:lnSpc>
              <a:spcBef>
                <a:spcPts val="0"/>
              </a:spcBef>
              <a:spcAft>
                <a:spcPts val="800"/>
              </a:spcAft>
              <a:buClr>
                <a:srgbClr val="009639"/>
              </a:buClr>
              <a:buSzPct val="100000"/>
              <a:buFont typeface="Wingdings" panose="05000000000000000000" pitchFamily="2" charset="2"/>
              <a:buChar char="§"/>
              <a:defRPr sz="1200" kern="1200">
                <a:solidFill>
                  <a:schemeClr val="tx1"/>
                </a:solidFill>
                <a:latin typeface="+mn-lt"/>
                <a:ea typeface="+mn-ea"/>
                <a:cs typeface="+mn-cs"/>
              </a:defRPr>
            </a:lvl2pPr>
            <a:lvl3pPr marL="444500" indent="-228600" algn="l" defTabSz="914400" rtl="0" eaLnBrk="1" latinLnBrk="0" hangingPunct="1">
              <a:lnSpc>
                <a:spcPct val="90000"/>
              </a:lnSpc>
              <a:spcBef>
                <a:spcPts val="500"/>
              </a:spcBef>
              <a:buFont typeface="DM Sans" panose="020B0604020202020204" pitchFamily="34" charset="0"/>
              <a:buChar char="•"/>
              <a:defRPr sz="1800" kern="1200">
                <a:solidFill>
                  <a:schemeClr val="tx1"/>
                </a:solidFill>
                <a:latin typeface="+mn-lt"/>
                <a:ea typeface="+mn-ea"/>
                <a:cs typeface="+mn-cs"/>
              </a:defRPr>
            </a:lvl3pPr>
            <a:lvl4pPr marL="648000" indent="-216000" algn="l" defTabSz="914400" rtl="0" eaLnBrk="1" latinLnBrk="0" hangingPunct="1">
              <a:lnSpc>
                <a:spcPct val="100000"/>
              </a:lnSpc>
              <a:spcBef>
                <a:spcPts val="0"/>
              </a:spcBef>
              <a:spcAft>
                <a:spcPts val="800"/>
              </a:spcAft>
              <a:buClr>
                <a:srgbClr val="009639"/>
              </a:buClr>
              <a:buSzPct val="100000"/>
              <a:buFont typeface="Wingdings" panose="05000000000000000000" pitchFamily="2" charset="2"/>
              <a:buChar char="§"/>
              <a:defRPr sz="1000" kern="1200">
                <a:solidFill>
                  <a:schemeClr val="tx1"/>
                </a:solidFill>
                <a:latin typeface="+mn-lt"/>
                <a:ea typeface="+mn-ea"/>
                <a:cs typeface="+mn-cs"/>
              </a:defRPr>
            </a:lvl4pPr>
            <a:lvl5pPr marL="625475" indent="-228600" algn="l" defTabSz="914400" rtl="0" eaLnBrk="1" latinLnBrk="0" hangingPunct="1">
              <a:lnSpc>
                <a:spcPct val="90000"/>
              </a:lnSpc>
              <a:spcBef>
                <a:spcPts val="500"/>
              </a:spcBef>
              <a:buFont typeface="DM Sans"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DM Sans"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DM Sans"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DM Sans"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DM Sans" panose="020B0604020202020204" pitchFamily="34" charset="0"/>
              <a:buChar char="•"/>
              <a:defRPr sz="1800" kern="1200">
                <a:solidFill>
                  <a:schemeClr val="tx1"/>
                </a:solidFill>
                <a:latin typeface="+mn-lt"/>
                <a:ea typeface="+mn-ea"/>
                <a:cs typeface="+mn-cs"/>
              </a:defRPr>
            </a:lvl9pPr>
          </a:lstStyle>
          <a:p>
            <a:endParaRPr lang="en-GB" sz="2800" dirty="0">
              <a:latin typeface="+mj-lt"/>
            </a:endParaRPr>
          </a:p>
          <a:p>
            <a:r>
              <a:rPr lang="en-GB" sz="2800" dirty="0">
                <a:latin typeface="+mj-lt"/>
              </a:rPr>
              <a:t>AI makes this problem much more urgent. </a:t>
            </a:r>
          </a:p>
        </p:txBody>
      </p:sp>
      <p:sp>
        <p:nvSpPr>
          <p:cNvPr id="49" name="Rectangle 48">
            <a:extLst>
              <a:ext uri="{FF2B5EF4-FFF2-40B4-BE49-F238E27FC236}">
                <a16:creationId xmlns:a16="http://schemas.microsoft.com/office/drawing/2014/main" id="{0D8498E3-62DD-BB79-F628-B254050F05DD}"/>
              </a:ext>
            </a:extLst>
          </p:cNvPr>
          <p:cNvSpPr/>
          <p:nvPr/>
        </p:nvSpPr>
        <p:spPr>
          <a:xfrm>
            <a:off x="11604625" y="6324028"/>
            <a:ext cx="369393" cy="543374"/>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A"/>
          </a:p>
        </p:txBody>
      </p:sp>
      <p:pic>
        <p:nvPicPr>
          <p:cNvPr id="50" name="Graphic 49">
            <a:extLst>
              <a:ext uri="{FF2B5EF4-FFF2-40B4-BE49-F238E27FC236}">
                <a16:creationId xmlns:a16="http://schemas.microsoft.com/office/drawing/2014/main" id="{3ECB71A0-2A1F-494B-4321-0DF0B021F69E}"/>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11614209" y="6380356"/>
            <a:ext cx="326980" cy="401996"/>
          </a:xfrm>
          <a:prstGeom prst="rect">
            <a:avLst/>
          </a:prstGeom>
        </p:spPr>
      </p:pic>
      <p:pic>
        <p:nvPicPr>
          <p:cNvPr id="52" name="Graphic 51">
            <a:extLst>
              <a:ext uri="{FF2B5EF4-FFF2-40B4-BE49-F238E27FC236}">
                <a16:creationId xmlns:a16="http://schemas.microsoft.com/office/drawing/2014/main" id="{9A5A9298-4262-4319-C24E-C8BC825821FF}"/>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917446" y="5069790"/>
            <a:ext cx="792433" cy="716237"/>
          </a:xfrm>
          <a:prstGeom prst="rect">
            <a:avLst/>
          </a:prstGeom>
        </p:spPr>
      </p:pic>
    </p:spTree>
    <p:extLst>
      <p:ext uri="{BB962C8B-B14F-4D97-AF65-F5344CB8AC3E}">
        <p14:creationId xmlns:p14="http://schemas.microsoft.com/office/powerpoint/2010/main" val="152172308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9834D56E-D614-2171-D5AE-A6B9FED5AE7F}"/>
              </a:ext>
            </a:extLst>
          </p:cNvPr>
          <p:cNvSpPr>
            <a:spLocks noGrp="1"/>
          </p:cNvSpPr>
          <p:nvPr>
            <p:ph type="body" sz="quarter" idx="10"/>
          </p:nvPr>
        </p:nvSpPr>
        <p:spPr/>
        <p:txBody>
          <a:bodyPr/>
          <a:lstStyle/>
          <a:p>
            <a:r>
              <a:rPr lang="en-GB" dirty="0"/>
              <a:t>We see it in our own work</a:t>
            </a:r>
          </a:p>
        </p:txBody>
      </p:sp>
      <p:sp>
        <p:nvSpPr>
          <p:cNvPr id="3" name="Text Placeholder 2">
            <a:extLst>
              <a:ext uri="{FF2B5EF4-FFF2-40B4-BE49-F238E27FC236}">
                <a16:creationId xmlns:a16="http://schemas.microsoft.com/office/drawing/2014/main" id="{E30FBFBB-4CC4-2E31-F2D8-E503980A5F6E}"/>
              </a:ext>
            </a:extLst>
          </p:cNvPr>
          <p:cNvSpPr>
            <a:spLocks noGrp="1"/>
          </p:cNvSpPr>
          <p:nvPr>
            <p:ph type="body" sz="quarter" idx="11"/>
          </p:nvPr>
        </p:nvSpPr>
        <p:spPr/>
        <p:txBody>
          <a:bodyPr/>
          <a:lstStyle/>
          <a:p>
            <a:endParaRPr lang="en-GB"/>
          </a:p>
        </p:txBody>
      </p:sp>
      <p:pic>
        <p:nvPicPr>
          <p:cNvPr id="8" name="Picture 7">
            <a:extLst>
              <a:ext uri="{FF2B5EF4-FFF2-40B4-BE49-F238E27FC236}">
                <a16:creationId xmlns:a16="http://schemas.microsoft.com/office/drawing/2014/main" id="{4A25DEDD-3780-FEA8-EB47-CC20A88B4606}"/>
              </a:ext>
            </a:extLst>
          </p:cNvPr>
          <p:cNvPicPr>
            <a:picLocks noChangeAspect="1"/>
          </p:cNvPicPr>
          <p:nvPr/>
        </p:nvPicPr>
        <p:blipFill>
          <a:blip r:embed="rId2">
            <a:extLst>
              <a:ext uri="{28A0092B-C50C-407E-A947-70E740481C1C}">
                <a14:useLocalDpi xmlns:a14="http://schemas.microsoft.com/office/drawing/2010/main" val="0"/>
              </a:ext>
            </a:extLst>
          </a:blip>
          <a:srcRect l="32694"/>
          <a:stretch>
            <a:fillRect/>
          </a:stretch>
        </p:blipFill>
        <p:spPr>
          <a:xfrm>
            <a:off x="6451549" y="0"/>
            <a:ext cx="6924674" cy="6858000"/>
          </a:xfrm>
          <a:prstGeom prst="rect">
            <a:avLst/>
          </a:prstGeom>
        </p:spPr>
      </p:pic>
      <p:sp>
        <p:nvSpPr>
          <p:cNvPr id="9" name="TextBox 8">
            <a:extLst>
              <a:ext uri="{FF2B5EF4-FFF2-40B4-BE49-F238E27FC236}">
                <a16:creationId xmlns:a16="http://schemas.microsoft.com/office/drawing/2014/main" id="{D5D42516-69C7-D5D6-7CB5-A870751E64E1}"/>
              </a:ext>
            </a:extLst>
          </p:cNvPr>
          <p:cNvSpPr txBox="1"/>
          <p:nvPr/>
        </p:nvSpPr>
        <p:spPr>
          <a:xfrm>
            <a:off x="585215" y="1484473"/>
            <a:ext cx="3531172" cy="984885"/>
          </a:xfrm>
          <a:prstGeom prst="rect">
            <a:avLst/>
          </a:prstGeom>
          <a:noFill/>
        </p:spPr>
        <p:txBody>
          <a:bodyPr wrap="square" lIns="0" rIns="0" anchor="t">
            <a:spAutoFit/>
          </a:bodyPr>
          <a:lstStyle/>
          <a:p>
            <a:pPr marL="342900" indent="-342900">
              <a:spcAft>
                <a:spcPts val="600"/>
              </a:spcAft>
              <a:buClr>
                <a:schemeClr val="accent3"/>
              </a:buClr>
              <a:buFont typeface="Wingdings" pitchFamily="2" charset="2"/>
              <a:buChar char="ü"/>
            </a:pPr>
            <a:r>
              <a:rPr lang="en-US" sz="1600" b="0" dirty="0">
                <a:solidFill>
                  <a:srgbClr val="212322"/>
                </a:solidFill>
                <a:latin typeface="Aptos"/>
              </a:rPr>
              <a:t>Wi-Fi in schools</a:t>
            </a:r>
          </a:p>
          <a:p>
            <a:pPr marL="342900" indent="-342900">
              <a:spcAft>
                <a:spcPts val="600"/>
              </a:spcAft>
              <a:buClr>
                <a:schemeClr val="accent3"/>
              </a:buClr>
              <a:buFont typeface="Wingdings" pitchFamily="2" charset="2"/>
              <a:buChar char="ü"/>
            </a:pPr>
            <a:r>
              <a:rPr lang="en-US" sz="1600" dirty="0">
                <a:solidFill>
                  <a:srgbClr val="212322"/>
                </a:solidFill>
                <a:latin typeface="Aptos"/>
              </a:rPr>
              <a:t>Devices distributed</a:t>
            </a:r>
          </a:p>
          <a:p>
            <a:pPr marL="342900" indent="-342900">
              <a:spcAft>
                <a:spcPts val="600"/>
              </a:spcAft>
              <a:buClr>
                <a:schemeClr val="accent3"/>
              </a:buClr>
              <a:buFont typeface="Wingdings" pitchFamily="2" charset="2"/>
              <a:buChar char="ü"/>
            </a:pPr>
            <a:r>
              <a:rPr lang="en-US" sz="1600" b="0" dirty="0">
                <a:solidFill>
                  <a:srgbClr val="212322"/>
                </a:solidFill>
                <a:latin typeface="Aptos"/>
              </a:rPr>
              <a:t>Teachers trained</a:t>
            </a:r>
            <a:endParaRPr sz="1600" b="0" dirty="0">
              <a:solidFill>
                <a:srgbClr val="212322"/>
              </a:solidFill>
              <a:latin typeface="Aptos"/>
            </a:endParaRPr>
          </a:p>
        </p:txBody>
      </p:sp>
      <p:sp>
        <p:nvSpPr>
          <p:cNvPr id="15" name="TextBox 14">
            <a:extLst>
              <a:ext uri="{FF2B5EF4-FFF2-40B4-BE49-F238E27FC236}">
                <a16:creationId xmlns:a16="http://schemas.microsoft.com/office/drawing/2014/main" id="{E74ADF75-E848-7413-06CD-6E4FABC28872}"/>
              </a:ext>
            </a:extLst>
          </p:cNvPr>
          <p:cNvSpPr txBox="1"/>
          <p:nvPr/>
        </p:nvSpPr>
        <p:spPr>
          <a:xfrm>
            <a:off x="585215" y="2546955"/>
            <a:ext cx="4391518" cy="707886"/>
          </a:xfrm>
          <a:prstGeom prst="rect">
            <a:avLst/>
          </a:prstGeom>
          <a:noFill/>
        </p:spPr>
        <p:txBody>
          <a:bodyPr wrap="square" lIns="0" rIns="0" anchor="t">
            <a:spAutoFit/>
          </a:bodyPr>
          <a:lstStyle/>
          <a:p>
            <a:pPr>
              <a:spcAft>
                <a:spcPts val="600"/>
              </a:spcAft>
            </a:pPr>
            <a:r>
              <a:rPr sz="2000" b="1" dirty="0">
                <a:solidFill>
                  <a:srgbClr val="006341"/>
                </a:solidFill>
                <a:latin typeface="+mj-lt"/>
              </a:rPr>
              <a:t>The hard questions </a:t>
            </a:r>
            <a:r>
              <a:rPr lang="en-US" sz="2000" b="1" dirty="0">
                <a:solidFill>
                  <a:srgbClr val="006341"/>
                </a:solidFill>
                <a:latin typeface="+mj-lt"/>
              </a:rPr>
              <a:t>should be asked in the design</a:t>
            </a:r>
            <a:endParaRPr sz="2000" b="1" dirty="0">
              <a:solidFill>
                <a:srgbClr val="006341"/>
              </a:solidFill>
              <a:latin typeface="+mj-lt"/>
            </a:endParaRPr>
          </a:p>
        </p:txBody>
      </p:sp>
      <p:sp>
        <p:nvSpPr>
          <p:cNvPr id="16" name="TextBox 15">
            <a:extLst>
              <a:ext uri="{FF2B5EF4-FFF2-40B4-BE49-F238E27FC236}">
                <a16:creationId xmlns:a16="http://schemas.microsoft.com/office/drawing/2014/main" id="{A2746329-96A9-F82C-6E1D-048FC15F568A}"/>
              </a:ext>
            </a:extLst>
          </p:cNvPr>
          <p:cNvSpPr txBox="1"/>
          <p:nvPr/>
        </p:nvSpPr>
        <p:spPr>
          <a:xfrm>
            <a:off x="585215" y="3365725"/>
            <a:ext cx="4464050" cy="1308050"/>
          </a:xfrm>
          <a:prstGeom prst="rect">
            <a:avLst/>
          </a:prstGeom>
          <a:noFill/>
        </p:spPr>
        <p:txBody>
          <a:bodyPr wrap="square" lIns="0" rIns="0" anchor="t">
            <a:spAutoFit/>
          </a:bodyPr>
          <a:lstStyle/>
          <a:p>
            <a:pPr marL="342900" indent="-342900">
              <a:spcAft>
                <a:spcPts val="600"/>
              </a:spcAft>
              <a:buClr>
                <a:schemeClr val="accent3"/>
              </a:buClr>
              <a:buFont typeface="Wingdings" pitchFamily="2" charset="2"/>
              <a:buChar char="§"/>
            </a:pPr>
            <a:r>
              <a:rPr sz="1600" b="0" dirty="0">
                <a:solidFill>
                  <a:srgbClr val="212322"/>
                </a:solidFill>
                <a:latin typeface="Aptos"/>
              </a:rPr>
              <a:t>Who maintains the devices?</a:t>
            </a:r>
            <a:endParaRPr lang="en-US" sz="1600" b="0" dirty="0">
              <a:solidFill>
                <a:srgbClr val="212322"/>
              </a:solidFill>
              <a:latin typeface="Aptos"/>
            </a:endParaRPr>
          </a:p>
          <a:p>
            <a:pPr marL="342900" indent="-342900">
              <a:spcAft>
                <a:spcPts val="600"/>
              </a:spcAft>
              <a:buClr>
                <a:schemeClr val="accent3"/>
              </a:buClr>
              <a:buFont typeface="Wingdings" pitchFamily="2" charset="2"/>
              <a:buChar char="§"/>
            </a:pPr>
            <a:r>
              <a:rPr lang="en-ZA" sz="1600" dirty="0">
                <a:solidFill>
                  <a:srgbClr val="212322"/>
                </a:solidFill>
              </a:rPr>
              <a:t>Who provides the technical support?</a:t>
            </a:r>
          </a:p>
          <a:p>
            <a:pPr marL="342900" indent="-342900">
              <a:spcAft>
                <a:spcPts val="600"/>
              </a:spcAft>
              <a:buClr>
                <a:schemeClr val="accent3"/>
              </a:buClr>
              <a:buFont typeface="Wingdings" pitchFamily="2" charset="2"/>
              <a:buChar char="§"/>
            </a:pPr>
            <a:r>
              <a:rPr lang="en-ZA" sz="1600" dirty="0">
                <a:solidFill>
                  <a:srgbClr val="212322"/>
                </a:solidFill>
              </a:rPr>
              <a:t>Who keeps training the teachers?</a:t>
            </a:r>
          </a:p>
          <a:p>
            <a:pPr marL="342900" indent="-342900">
              <a:spcAft>
                <a:spcPts val="600"/>
              </a:spcAft>
              <a:buClr>
                <a:schemeClr val="accent3"/>
              </a:buClr>
              <a:buFont typeface="Wingdings" pitchFamily="2" charset="2"/>
              <a:buChar char="§"/>
            </a:pPr>
            <a:r>
              <a:rPr lang="en-ZA" sz="1600" dirty="0">
                <a:solidFill>
                  <a:srgbClr val="212322"/>
                </a:solidFill>
              </a:rPr>
              <a:t>Who pays for the data?</a:t>
            </a:r>
          </a:p>
        </p:txBody>
      </p:sp>
      <p:sp>
        <p:nvSpPr>
          <p:cNvPr id="17" name="TextBox 16">
            <a:extLst>
              <a:ext uri="{FF2B5EF4-FFF2-40B4-BE49-F238E27FC236}">
                <a16:creationId xmlns:a16="http://schemas.microsoft.com/office/drawing/2014/main" id="{8EFEBFAD-A219-30EF-8B6B-757643DA4A1B}"/>
              </a:ext>
            </a:extLst>
          </p:cNvPr>
          <p:cNvSpPr txBox="1"/>
          <p:nvPr/>
        </p:nvSpPr>
        <p:spPr>
          <a:xfrm>
            <a:off x="585215" y="4784659"/>
            <a:ext cx="4466209" cy="731520"/>
          </a:xfrm>
          <a:prstGeom prst="rect">
            <a:avLst/>
          </a:prstGeom>
          <a:noFill/>
        </p:spPr>
        <p:txBody>
          <a:bodyPr wrap="square" lIns="0" rIns="0" anchor="t">
            <a:spAutoFit/>
          </a:bodyPr>
          <a:lstStyle/>
          <a:p>
            <a:pPr>
              <a:spcAft>
                <a:spcPts val="600"/>
              </a:spcAft>
            </a:pPr>
            <a:r>
              <a:rPr sz="2000" b="1" dirty="0">
                <a:solidFill>
                  <a:srgbClr val="006341"/>
                </a:solidFill>
                <a:latin typeface="+mj-lt"/>
              </a:rPr>
              <a:t>Answer them at the design stage, not after the launch photographs.</a:t>
            </a:r>
          </a:p>
        </p:txBody>
      </p:sp>
      <p:sp>
        <p:nvSpPr>
          <p:cNvPr id="18" name="Rectangle 17">
            <a:extLst>
              <a:ext uri="{FF2B5EF4-FFF2-40B4-BE49-F238E27FC236}">
                <a16:creationId xmlns:a16="http://schemas.microsoft.com/office/drawing/2014/main" id="{A3866F00-61C5-924B-8D40-A764351C594D}"/>
              </a:ext>
            </a:extLst>
          </p:cNvPr>
          <p:cNvSpPr/>
          <p:nvPr/>
        </p:nvSpPr>
        <p:spPr>
          <a:xfrm>
            <a:off x="11604625" y="6324028"/>
            <a:ext cx="369393" cy="543374"/>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A"/>
          </a:p>
        </p:txBody>
      </p:sp>
      <p:pic>
        <p:nvPicPr>
          <p:cNvPr id="19" name="Graphic 18">
            <a:extLst>
              <a:ext uri="{FF2B5EF4-FFF2-40B4-BE49-F238E27FC236}">
                <a16:creationId xmlns:a16="http://schemas.microsoft.com/office/drawing/2014/main" id="{2AAE13E9-8043-F631-15A7-A825B07C0B72}"/>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1614209" y="6380356"/>
            <a:ext cx="326980" cy="401996"/>
          </a:xfrm>
          <a:prstGeom prst="rect">
            <a:avLst/>
          </a:prstGeom>
        </p:spPr>
      </p:pic>
    </p:spTree>
    <p:extLst>
      <p:ext uri="{BB962C8B-B14F-4D97-AF65-F5344CB8AC3E}">
        <p14:creationId xmlns:p14="http://schemas.microsoft.com/office/powerpoint/2010/main" val="159135579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a:extLst>
              <a:ext uri="{FF2B5EF4-FFF2-40B4-BE49-F238E27FC236}">
                <a16:creationId xmlns:a16="http://schemas.microsoft.com/office/drawing/2014/main" id="{737E89A1-1F69-97CC-3353-A2DAB05DDE21}"/>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t="7813" b="7813"/>
          <a:stretch>
            <a:fillRect/>
          </a:stretch>
        </p:blipFill>
        <p:spPr>
          <a:prstGeom prst="rect">
            <a:avLst/>
          </a:prstGeom>
        </p:spPr>
      </p:pic>
      <p:sp>
        <p:nvSpPr>
          <p:cNvPr id="3" name="Text Placeholder 2">
            <a:extLst>
              <a:ext uri="{FF2B5EF4-FFF2-40B4-BE49-F238E27FC236}">
                <a16:creationId xmlns:a16="http://schemas.microsoft.com/office/drawing/2014/main" id="{CA9198CE-309A-9E18-66F5-04F957C45891}"/>
              </a:ext>
            </a:extLst>
          </p:cNvPr>
          <p:cNvSpPr>
            <a:spLocks noGrp="1"/>
          </p:cNvSpPr>
          <p:nvPr>
            <p:ph type="body" sz="quarter" idx="10"/>
          </p:nvPr>
        </p:nvSpPr>
        <p:spPr>
          <a:xfrm>
            <a:off x="8075613" y="3465513"/>
            <a:ext cx="2592387" cy="3392487"/>
          </a:xfrm>
          <a:solidFill>
            <a:schemeClr val="tx2"/>
          </a:solidFill>
        </p:spPr>
        <p:txBody>
          <a:bodyPr tIns="360000">
            <a:normAutofit/>
          </a:bodyPr>
          <a:lstStyle/>
          <a:p>
            <a:r>
              <a:rPr lang="en-GB" sz="2800" dirty="0">
                <a:solidFill>
                  <a:schemeClr val="accent3"/>
                </a:solidFill>
                <a:latin typeface="+mj-lt"/>
              </a:rPr>
              <a:t>What’s possible when we get </a:t>
            </a:r>
            <a:br>
              <a:rPr lang="en-GB" sz="2800" dirty="0">
                <a:solidFill>
                  <a:schemeClr val="accent3"/>
                </a:solidFill>
                <a:latin typeface="+mj-lt"/>
              </a:rPr>
            </a:br>
            <a:r>
              <a:rPr lang="en-GB" sz="2800" dirty="0">
                <a:solidFill>
                  <a:schemeClr val="accent3"/>
                </a:solidFill>
                <a:latin typeface="+mj-lt"/>
              </a:rPr>
              <a:t>it right? </a:t>
            </a:r>
          </a:p>
        </p:txBody>
      </p:sp>
      <p:sp>
        <p:nvSpPr>
          <p:cNvPr id="11" name="Rectangle 10">
            <a:extLst>
              <a:ext uri="{FF2B5EF4-FFF2-40B4-BE49-F238E27FC236}">
                <a16:creationId xmlns:a16="http://schemas.microsoft.com/office/drawing/2014/main" id="{4AB4F9E5-2C28-217C-6E72-A9EF67DFD40D}"/>
              </a:ext>
            </a:extLst>
          </p:cNvPr>
          <p:cNvSpPr/>
          <p:nvPr/>
        </p:nvSpPr>
        <p:spPr>
          <a:xfrm>
            <a:off x="11604625" y="6324028"/>
            <a:ext cx="369393" cy="543374"/>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A"/>
          </a:p>
        </p:txBody>
      </p:sp>
      <p:pic>
        <p:nvPicPr>
          <p:cNvPr id="12" name="Graphic 11">
            <a:extLst>
              <a:ext uri="{FF2B5EF4-FFF2-40B4-BE49-F238E27FC236}">
                <a16:creationId xmlns:a16="http://schemas.microsoft.com/office/drawing/2014/main" id="{25E2FCF3-8040-0CE7-2E08-BCDBD29FF5DC}"/>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1614209" y="6380356"/>
            <a:ext cx="326980" cy="401996"/>
          </a:xfrm>
          <a:prstGeom prst="rect">
            <a:avLst/>
          </a:prstGeom>
        </p:spPr>
      </p:pic>
    </p:spTree>
    <p:extLst>
      <p:ext uri="{BB962C8B-B14F-4D97-AF65-F5344CB8AC3E}">
        <p14:creationId xmlns:p14="http://schemas.microsoft.com/office/powerpoint/2010/main" val="390804264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lstStyle/>
          <a:p>
            <a:r>
              <a:t>What's possible when we get it right</a:t>
            </a:r>
          </a:p>
        </p:txBody>
      </p:sp>
      <p:sp>
        <p:nvSpPr>
          <p:cNvPr id="3" name="Text Placeholder 2"/>
          <p:cNvSpPr>
            <a:spLocks noGrp="1"/>
          </p:cNvSpPr>
          <p:nvPr>
            <p:ph type="body" sz="quarter" idx="11"/>
          </p:nvPr>
        </p:nvSpPr>
        <p:spPr/>
        <p:txBody>
          <a:bodyPr/>
          <a:lstStyle/>
          <a:p>
            <a:r>
              <a:t>Digital News Transformation Fund: a partnership between Google and the Association of Independent Publishers, administered by Tshikululu.</a:t>
            </a:r>
          </a:p>
        </p:txBody>
      </p:sp>
      <p:sp>
        <p:nvSpPr>
          <p:cNvPr id="4" name="TextBox 3"/>
          <p:cNvSpPr txBox="1"/>
          <p:nvPr/>
        </p:nvSpPr>
        <p:spPr>
          <a:xfrm>
            <a:off x="645301" y="1874948"/>
            <a:ext cx="5407761" cy="3062377"/>
          </a:xfrm>
          <a:prstGeom prst="rect">
            <a:avLst/>
          </a:prstGeom>
          <a:noFill/>
        </p:spPr>
        <p:txBody>
          <a:bodyPr wrap="square" lIns="0" rIns="0" anchor="t">
            <a:spAutoFit/>
          </a:bodyPr>
          <a:lstStyle/>
          <a:p>
            <a:pPr>
              <a:spcAft>
                <a:spcPts val="600"/>
              </a:spcAft>
            </a:pPr>
            <a:r>
              <a:rPr sz="2000" b="1" dirty="0">
                <a:solidFill>
                  <a:srgbClr val="006341"/>
                </a:solidFill>
                <a:latin typeface="Aptos"/>
              </a:rPr>
              <a:t>The Kokstad Advertiser, KwaZulu-Natal</a:t>
            </a:r>
          </a:p>
          <a:p>
            <a:pPr>
              <a:spcAft>
                <a:spcPts val="600"/>
              </a:spcAft>
            </a:pPr>
            <a:r>
              <a:rPr sz="1600" b="0" dirty="0">
                <a:solidFill>
                  <a:srgbClr val="212322"/>
                </a:solidFill>
                <a:latin typeface="Aptos"/>
              </a:rPr>
              <a:t>A 144-year-old community newspaper with no digital presence in January.</a:t>
            </a:r>
          </a:p>
          <a:p>
            <a:pPr>
              <a:spcAft>
                <a:spcPts val="600"/>
              </a:spcAft>
            </a:pPr>
            <a:r>
              <a:rPr sz="1600" b="0" dirty="0">
                <a:solidFill>
                  <a:srgbClr val="212322"/>
                </a:solidFill>
                <a:latin typeface="Aptos"/>
              </a:rPr>
              <a:t>When </a:t>
            </a:r>
            <a:r>
              <a:rPr lang="en-US" sz="1600" b="0" dirty="0">
                <a:solidFill>
                  <a:srgbClr val="212322"/>
                </a:solidFill>
                <a:latin typeface="Aptos"/>
              </a:rPr>
              <a:t>a </a:t>
            </a:r>
            <a:r>
              <a:rPr lang="en-US" sz="1600" dirty="0">
                <a:solidFill>
                  <a:srgbClr val="212322"/>
                </a:solidFill>
                <a:latin typeface="Aptos"/>
              </a:rPr>
              <a:t>young </a:t>
            </a:r>
            <a:r>
              <a:rPr sz="1600" b="0" dirty="0">
                <a:solidFill>
                  <a:srgbClr val="212322"/>
                </a:solidFill>
                <a:latin typeface="Aptos"/>
              </a:rPr>
              <a:t>girl went missing, its coverage helped </a:t>
            </a:r>
            <a:r>
              <a:rPr sz="1600" b="0" dirty="0" err="1">
                <a:solidFill>
                  <a:srgbClr val="212322"/>
                </a:solidFill>
                <a:latin typeface="Aptos"/>
              </a:rPr>
              <a:t>mobilise</a:t>
            </a:r>
            <a:r>
              <a:rPr sz="1600" b="0" dirty="0">
                <a:solidFill>
                  <a:srgbClr val="212322"/>
                </a:solidFill>
                <a:latin typeface="Aptos"/>
              </a:rPr>
              <a:t> a community search and a police search-and-rescue operation.</a:t>
            </a:r>
          </a:p>
          <a:p>
            <a:pPr>
              <a:spcAft>
                <a:spcPts val="600"/>
              </a:spcAft>
            </a:pPr>
            <a:endParaRPr sz="1600" b="0" dirty="0">
              <a:solidFill>
                <a:srgbClr val="212322"/>
              </a:solidFill>
              <a:latin typeface="Aptos"/>
            </a:endParaRPr>
          </a:p>
          <a:p>
            <a:pPr>
              <a:spcAft>
                <a:spcPts val="600"/>
              </a:spcAft>
            </a:pPr>
            <a:r>
              <a:rPr sz="2000" b="1" dirty="0">
                <a:solidFill>
                  <a:srgbClr val="006341"/>
                </a:solidFill>
                <a:latin typeface="Aptos"/>
              </a:rPr>
              <a:t>The hard part is still ahead</a:t>
            </a:r>
          </a:p>
          <a:p>
            <a:pPr>
              <a:spcAft>
                <a:spcPts val="600"/>
              </a:spcAft>
            </a:pPr>
            <a:r>
              <a:rPr sz="1600" b="0" dirty="0">
                <a:solidFill>
                  <a:srgbClr val="212322"/>
                </a:solidFill>
                <a:latin typeface="Aptos"/>
              </a:rPr>
              <a:t>Staff capacity, connectivity, financial systems and governance. That is the plumbing.</a:t>
            </a:r>
          </a:p>
        </p:txBody>
      </p:sp>
      <p:sp>
        <p:nvSpPr>
          <p:cNvPr id="5" name="Rectangle 4"/>
          <p:cNvSpPr/>
          <p:nvPr/>
        </p:nvSpPr>
        <p:spPr>
          <a:xfrm>
            <a:off x="7133209" y="1509188"/>
            <a:ext cx="4471416" cy="4206240"/>
          </a:xfrm>
          <a:prstGeom prst="rect">
            <a:avLst/>
          </a:prstGeom>
          <a:solidFill>
            <a:srgbClr val="00634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7407529" y="1874948"/>
            <a:ext cx="3922776" cy="1463040"/>
          </a:xfrm>
          <a:prstGeom prst="rect">
            <a:avLst/>
          </a:prstGeom>
          <a:noFill/>
        </p:spPr>
        <p:txBody>
          <a:bodyPr wrap="square" lIns="0" rIns="0" anchor="t">
            <a:spAutoFit/>
          </a:bodyPr>
          <a:lstStyle/>
          <a:p>
            <a:pPr>
              <a:spcAft>
                <a:spcPts val="600"/>
              </a:spcAft>
            </a:pPr>
            <a:r>
              <a:rPr sz="6600" b="0" dirty="0">
                <a:solidFill>
                  <a:srgbClr val="C4D600"/>
                </a:solidFill>
                <a:latin typeface="Aptos Black"/>
              </a:rPr>
              <a:t>354,000</a:t>
            </a:r>
          </a:p>
        </p:txBody>
      </p:sp>
      <p:sp>
        <p:nvSpPr>
          <p:cNvPr id="7" name="TextBox 6"/>
          <p:cNvSpPr txBox="1"/>
          <p:nvPr/>
        </p:nvSpPr>
        <p:spPr>
          <a:xfrm>
            <a:off x="7407529" y="3337988"/>
            <a:ext cx="3922776" cy="2194560"/>
          </a:xfrm>
          <a:prstGeom prst="rect">
            <a:avLst/>
          </a:prstGeom>
          <a:noFill/>
        </p:spPr>
        <p:txBody>
          <a:bodyPr wrap="square" lIns="0" rIns="0" anchor="t">
            <a:spAutoFit/>
          </a:bodyPr>
          <a:lstStyle/>
          <a:p>
            <a:pPr>
              <a:spcAft>
                <a:spcPts val="600"/>
              </a:spcAft>
            </a:pPr>
            <a:r>
              <a:rPr sz="2000" b="1" dirty="0">
                <a:solidFill>
                  <a:srgbClr val="FFFFFF"/>
                </a:solidFill>
                <a:latin typeface="Aptos"/>
              </a:rPr>
              <a:t>people a month at its peak, reached online by March through the Digital News Transformation Fund</a:t>
            </a:r>
          </a:p>
          <a:p>
            <a:pPr>
              <a:spcAft>
                <a:spcPts val="600"/>
              </a:spcAft>
            </a:pPr>
            <a:r>
              <a:rPr sz="1200" b="0" dirty="0">
                <a:solidFill>
                  <a:srgbClr val="C4D600"/>
                </a:solidFill>
                <a:latin typeface="Aptos"/>
              </a:rPr>
              <a:t>Source: Digital News Transformation Fund half-year progress, 2026</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lstStyle/>
          <a:p>
            <a:r>
              <a:rPr dirty="0"/>
              <a:t>Three </a:t>
            </a:r>
            <a:r>
              <a:rPr lang="en-US" dirty="0"/>
              <a:t>key </a:t>
            </a:r>
            <a:r>
              <a:rPr dirty="0"/>
              <a:t>questions</a:t>
            </a:r>
            <a:r>
              <a:rPr lang="en-US" dirty="0"/>
              <a:t> in the age of AI</a:t>
            </a:r>
            <a:endParaRPr dirty="0"/>
          </a:p>
        </p:txBody>
      </p:sp>
      <p:sp>
        <p:nvSpPr>
          <p:cNvPr id="3" name="Text Placeholder 2"/>
          <p:cNvSpPr>
            <a:spLocks noGrp="1"/>
          </p:cNvSpPr>
          <p:nvPr>
            <p:ph type="body" sz="quarter" idx="11"/>
          </p:nvPr>
        </p:nvSpPr>
        <p:spPr/>
        <p:txBody>
          <a:bodyPr/>
          <a:lstStyle/>
          <a:p>
            <a:r>
              <a:t>Sources: (02) International Labour Organization, Generative AI and jobs: 2025 update; (03) United Nations, Governing AI for Humanity (2024).</a:t>
            </a:r>
          </a:p>
        </p:txBody>
      </p:sp>
      <p:sp>
        <p:nvSpPr>
          <p:cNvPr id="4" name="TextBox 3"/>
          <p:cNvSpPr txBox="1"/>
          <p:nvPr/>
        </p:nvSpPr>
        <p:spPr>
          <a:xfrm>
            <a:off x="610092" y="1277331"/>
            <a:ext cx="518329" cy="640080"/>
          </a:xfrm>
          <a:prstGeom prst="rect">
            <a:avLst/>
          </a:prstGeom>
          <a:noFill/>
        </p:spPr>
        <p:txBody>
          <a:bodyPr wrap="square" lIns="0" rIns="0" anchor="t">
            <a:noAutofit/>
          </a:bodyPr>
          <a:lstStyle/>
          <a:p>
            <a:pPr>
              <a:spcAft>
                <a:spcPts val="600"/>
              </a:spcAft>
            </a:pPr>
            <a:r>
              <a:rPr sz="3200" b="0" dirty="0">
                <a:solidFill>
                  <a:srgbClr val="C4D600"/>
                </a:solidFill>
                <a:latin typeface="Aptos Black"/>
              </a:rPr>
              <a:t>01</a:t>
            </a:r>
          </a:p>
        </p:txBody>
      </p:sp>
      <p:sp>
        <p:nvSpPr>
          <p:cNvPr id="5" name="TextBox 4"/>
          <p:cNvSpPr txBox="1"/>
          <p:nvPr/>
        </p:nvSpPr>
        <p:spPr>
          <a:xfrm>
            <a:off x="586616" y="1963130"/>
            <a:ext cx="3016741" cy="867181"/>
          </a:xfrm>
          <a:prstGeom prst="rect">
            <a:avLst/>
          </a:prstGeom>
          <a:noFill/>
        </p:spPr>
        <p:txBody>
          <a:bodyPr wrap="square" lIns="0" rIns="0" anchor="t">
            <a:noAutofit/>
          </a:bodyPr>
          <a:lstStyle/>
          <a:p>
            <a:pPr>
              <a:lnSpc>
                <a:spcPct val="90000"/>
              </a:lnSpc>
              <a:spcAft>
                <a:spcPts val="600"/>
              </a:spcAft>
            </a:pPr>
            <a:r>
              <a:rPr sz="2000" b="0" dirty="0">
                <a:solidFill>
                  <a:srgbClr val="006341"/>
                </a:solidFill>
                <a:latin typeface="Aptos Black"/>
              </a:rPr>
              <a:t>Who benefits?</a:t>
            </a:r>
          </a:p>
        </p:txBody>
      </p:sp>
      <p:sp>
        <p:nvSpPr>
          <p:cNvPr id="6" name="TextBox 5"/>
          <p:cNvSpPr txBox="1"/>
          <p:nvPr/>
        </p:nvSpPr>
        <p:spPr>
          <a:xfrm>
            <a:off x="610092" y="2447895"/>
            <a:ext cx="2569671" cy="856270"/>
          </a:xfrm>
          <a:prstGeom prst="rect">
            <a:avLst/>
          </a:prstGeom>
          <a:noFill/>
        </p:spPr>
        <p:txBody>
          <a:bodyPr wrap="square" lIns="0" tIns="0" rIns="0" bIns="0" anchor="t">
            <a:noAutofit/>
          </a:bodyPr>
          <a:lstStyle/>
          <a:p>
            <a:pPr>
              <a:spcAft>
                <a:spcPts val="600"/>
              </a:spcAft>
            </a:pPr>
            <a:r>
              <a:rPr sz="1600" b="0" dirty="0">
                <a:solidFill>
                  <a:srgbClr val="212322"/>
                </a:solidFill>
                <a:latin typeface="Aptos"/>
              </a:rPr>
              <a:t>Technology companies, investors, and the organisations and people with the skills and resources to use AI.</a:t>
            </a:r>
          </a:p>
        </p:txBody>
      </p:sp>
      <p:sp>
        <p:nvSpPr>
          <p:cNvPr id="7" name="TextBox 6"/>
          <p:cNvSpPr txBox="1"/>
          <p:nvPr/>
        </p:nvSpPr>
        <p:spPr>
          <a:xfrm>
            <a:off x="4343032" y="1291239"/>
            <a:ext cx="526215" cy="640080"/>
          </a:xfrm>
          <a:prstGeom prst="rect">
            <a:avLst/>
          </a:prstGeom>
          <a:noFill/>
        </p:spPr>
        <p:txBody>
          <a:bodyPr wrap="square" lIns="0" rIns="0" anchor="t">
            <a:noAutofit/>
          </a:bodyPr>
          <a:lstStyle/>
          <a:p>
            <a:pPr>
              <a:spcAft>
                <a:spcPts val="600"/>
              </a:spcAft>
            </a:pPr>
            <a:r>
              <a:rPr sz="3200" b="0" dirty="0">
                <a:solidFill>
                  <a:srgbClr val="C4D600"/>
                </a:solidFill>
                <a:latin typeface="Aptos Black"/>
              </a:rPr>
              <a:t>02</a:t>
            </a:r>
          </a:p>
        </p:txBody>
      </p:sp>
      <p:sp>
        <p:nvSpPr>
          <p:cNvPr id="8" name="TextBox 7"/>
          <p:cNvSpPr txBox="1"/>
          <p:nvPr/>
        </p:nvSpPr>
        <p:spPr>
          <a:xfrm>
            <a:off x="4346074" y="1983244"/>
            <a:ext cx="3535070" cy="748091"/>
          </a:xfrm>
          <a:prstGeom prst="rect">
            <a:avLst/>
          </a:prstGeom>
          <a:noFill/>
        </p:spPr>
        <p:txBody>
          <a:bodyPr wrap="square" lIns="0" rIns="0" anchor="t">
            <a:noAutofit/>
          </a:bodyPr>
          <a:lstStyle/>
          <a:p>
            <a:pPr>
              <a:lnSpc>
                <a:spcPct val="90000"/>
              </a:lnSpc>
              <a:spcAft>
                <a:spcPts val="600"/>
              </a:spcAft>
            </a:pPr>
            <a:r>
              <a:rPr sz="2000" b="0" dirty="0">
                <a:solidFill>
                  <a:srgbClr val="006341"/>
                </a:solidFill>
                <a:latin typeface="Aptos Black"/>
              </a:rPr>
              <a:t>Who bears the costs?</a:t>
            </a:r>
          </a:p>
        </p:txBody>
      </p:sp>
      <p:sp>
        <p:nvSpPr>
          <p:cNvPr id="9" name="TextBox 8"/>
          <p:cNvSpPr txBox="1"/>
          <p:nvPr/>
        </p:nvSpPr>
        <p:spPr>
          <a:xfrm>
            <a:off x="4368834" y="2447895"/>
            <a:ext cx="2569671" cy="1034444"/>
          </a:xfrm>
          <a:prstGeom prst="rect">
            <a:avLst/>
          </a:prstGeom>
          <a:noFill/>
        </p:spPr>
        <p:txBody>
          <a:bodyPr wrap="square" lIns="0" tIns="0" rIns="0" bIns="0" anchor="t">
            <a:noAutofit/>
          </a:bodyPr>
          <a:lstStyle/>
          <a:p>
            <a:pPr>
              <a:spcAft>
                <a:spcPts val="600"/>
              </a:spcAft>
            </a:pPr>
            <a:r>
              <a:rPr sz="1600" b="0" dirty="0">
                <a:solidFill>
                  <a:srgbClr val="212322"/>
                </a:solidFill>
                <a:latin typeface="Aptos"/>
              </a:rPr>
              <a:t>One in four workers globally is in a job with some exposure to generative AI. Clerical and customer-service roles, often a first job, are most exposed.</a:t>
            </a:r>
          </a:p>
        </p:txBody>
      </p:sp>
      <p:sp>
        <p:nvSpPr>
          <p:cNvPr id="10" name="TextBox 9"/>
          <p:cNvSpPr txBox="1"/>
          <p:nvPr/>
        </p:nvSpPr>
        <p:spPr>
          <a:xfrm>
            <a:off x="8085965" y="1277792"/>
            <a:ext cx="526215" cy="640080"/>
          </a:xfrm>
          <a:prstGeom prst="rect">
            <a:avLst/>
          </a:prstGeom>
          <a:noFill/>
        </p:spPr>
        <p:txBody>
          <a:bodyPr wrap="square" lIns="0" rIns="0" anchor="t">
            <a:noAutofit/>
          </a:bodyPr>
          <a:lstStyle/>
          <a:p>
            <a:pPr>
              <a:spcAft>
                <a:spcPts val="600"/>
              </a:spcAft>
            </a:pPr>
            <a:r>
              <a:rPr sz="3200" b="0" dirty="0">
                <a:solidFill>
                  <a:srgbClr val="C4D600"/>
                </a:solidFill>
                <a:latin typeface="Aptos Black"/>
              </a:rPr>
              <a:t>03</a:t>
            </a:r>
          </a:p>
        </p:txBody>
      </p:sp>
      <p:sp>
        <p:nvSpPr>
          <p:cNvPr id="11" name="TextBox 10"/>
          <p:cNvSpPr txBox="1"/>
          <p:nvPr/>
        </p:nvSpPr>
        <p:spPr>
          <a:xfrm>
            <a:off x="8105345" y="1930184"/>
            <a:ext cx="3016742" cy="801151"/>
          </a:xfrm>
          <a:prstGeom prst="rect">
            <a:avLst/>
          </a:prstGeom>
          <a:noFill/>
        </p:spPr>
        <p:txBody>
          <a:bodyPr wrap="square" lIns="0" rIns="0" anchor="t">
            <a:noAutofit/>
          </a:bodyPr>
          <a:lstStyle/>
          <a:p>
            <a:pPr>
              <a:lnSpc>
                <a:spcPct val="90000"/>
              </a:lnSpc>
              <a:spcAft>
                <a:spcPts val="600"/>
              </a:spcAft>
            </a:pPr>
            <a:r>
              <a:rPr sz="2000" b="0" dirty="0">
                <a:solidFill>
                  <a:srgbClr val="006341"/>
                </a:solidFill>
                <a:latin typeface="Aptos Black"/>
              </a:rPr>
              <a:t>Who gets to shape it?</a:t>
            </a:r>
          </a:p>
        </p:txBody>
      </p:sp>
      <p:sp>
        <p:nvSpPr>
          <p:cNvPr id="12" name="TextBox 11"/>
          <p:cNvSpPr txBox="1"/>
          <p:nvPr/>
        </p:nvSpPr>
        <p:spPr>
          <a:xfrm>
            <a:off x="8085965" y="2447895"/>
            <a:ext cx="2582035" cy="959450"/>
          </a:xfrm>
          <a:prstGeom prst="rect">
            <a:avLst/>
          </a:prstGeom>
          <a:noFill/>
        </p:spPr>
        <p:txBody>
          <a:bodyPr wrap="square" lIns="0" tIns="0" rIns="0" bIns="0" anchor="t">
            <a:noAutofit/>
          </a:bodyPr>
          <a:lstStyle/>
          <a:p>
            <a:pPr>
              <a:spcAft>
                <a:spcPts val="600"/>
              </a:spcAft>
            </a:pPr>
            <a:r>
              <a:rPr sz="1600" b="0" dirty="0">
                <a:solidFill>
                  <a:srgbClr val="212322"/>
                </a:solidFill>
                <a:latin typeface="Aptos"/>
              </a:rPr>
              <a:t>118 countries, mostly in the Global South, are</a:t>
            </a:r>
            <a:r>
              <a:rPr lang="en-US" sz="1600" b="0" dirty="0">
                <a:solidFill>
                  <a:srgbClr val="212322"/>
                </a:solidFill>
                <a:latin typeface="Aptos"/>
              </a:rPr>
              <a:t> not</a:t>
            </a:r>
            <a:r>
              <a:rPr sz="1600" b="0" dirty="0">
                <a:solidFill>
                  <a:srgbClr val="212322"/>
                </a:solidFill>
                <a:latin typeface="Aptos"/>
              </a:rPr>
              <a:t> part of </a:t>
            </a:r>
            <a:r>
              <a:rPr lang="en-US" sz="1600" b="0" dirty="0">
                <a:solidFill>
                  <a:srgbClr val="212322"/>
                </a:solidFill>
                <a:latin typeface="Aptos"/>
              </a:rPr>
              <a:t>any of the </a:t>
            </a:r>
            <a:r>
              <a:rPr sz="1600" b="0" dirty="0">
                <a:solidFill>
                  <a:srgbClr val="212322"/>
                </a:solidFill>
                <a:latin typeface="Aptos"/>
              </a:rPr>
              <a:t>major AI governance initiatives. </a:t>
            </a:r>
            <a:r>
              <a:rPr lang="en-US" sz="1600" b="0" dirty="0">
                <a:solidFill>
                  <a:srgbClr val="212322"/>
                </a:solidFill>
                <a:latin typeface="Aptos"/>
              </a:rPr>
              <a:t>Only seven</a:t>
            </a:r>
            <a:r>
              <a:rPr sz="1600" b="0" dirty="0">
                <a:solidFill>
                  <a:srgbClr val="212322"/>
                </a:solidFill>
                <a:latin typeface="Aptos"/>
              </a:rPr>
              <a:t> are part of all of them.</a:t>
            </a:r>
          </a:p>
        </p:txBody>
      </p:sp>
      <p:pic>
        <p:nvPicPr>
          <p:cNvPr id="14" name="Picture 13">
            <a:extLst>
              <a:ext uri="{FF2B5EF4-FFF2-40B4-BE49-F238E27FC236}">
                <a16:creationId xmlns:a16="http://schemas.microsoft.com/office/drawing/2014/main" id="{E4713335-6B55-1831-9870-4BEBA587A6A5}"/>
              </a:ext>
            </a:extLst>
          </p:cNvPr>
          <p:cNvPicPr>
            <a:picLocks noChangeAspect="1"/>
          </p:cNvPicPr>
          <p:nvPr/>
        </p:nvPicPr>
        <p:blipFill>
          <a:blip r:embed="rId3">
            <a:extLst>
              <a:ext uri="{28A0092B-C50C-407E-A947-70E740481C1C}">
                <a14:useLocalDpi xmlns:a14="http://schemas.microsoft.com/office/drawing/2010/main" val="0"/>
              </a:ext>
            </a:extLst>
          </a:blip>
          <a:srcRect t="63802" b="7781"/>
          <a:stretch>
            <a:fillRect/>
          </a:stretch>
        </p:blipFill>
        <p:spPr>
          <a:xfrm>
            <a:off x="0" y="4557731"/>
            <a:ext cx="12192000" cy="2309672"/>
          </a:xfrm>
          <a:prstGeom prst="rect">
            <a:avLst/>
          </a:prstGeom>
        </p:spPr>
      </p:pic>
      <p:sp>
        <p:nvSpPr>
          <p:cNvPr id="15" name="Rectangle 14">
            <a:extLst>
              <a:ext uri="{FF2B5EF4-FFF2-40B4-BE49-F238E27FC236}">
                <a16:creationId xmlns:a16="http://schemas.microsoft.com/office/drawing/2014/main" id="{2F4582F8-169B-1789-5F14-8D3CE2502318}"/>
              </a:ext>
            </a:extLst>
          </p:cNvPr>
          <p:cNvSpPr/>
          <p:nvPr/>
        </p:nvSpPr>
        <p:spPr>
          <a:xfrm>
            <a:off x="11604625" y="6324028"/>
            <a:ext cx="369393" cy="543374"/>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A"/>
          </a:p>
        </p:txBody>
      </p:sp>
      <p:pic>
        <p:nvPicPr>
          <p:cNvPr id="16" name="Graphic 15">
            <a:extLst>
              <a:ext uri="{FF2B5EF4-FFF2-40B4-BE49-F238E27FC236}">
                <a16:creationId xmlns:a16="http://schemas.microsoft.com/office/drawing/2014/main" id="{B3BB4511-2AB2-12CF-879C-936A900E889C}"/>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1614209" y="6380356"/>
            <a:ext cx="326980" cy="401996"/>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9596AF-EE65-2E4A-384F-5EAE440EBF56}"/>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26F086FA-425F-5266-CD9C-F30DCFE6D4A1}"/>
              </a:ext>
            </a:extLst>
          </p:cNvPr>
          <p:cNvSpPr>
            <a:spLocks noGrp="1"/>
          </p:cNvSpPr>
          <p:nvPr>
            <p:ph type="body" sz="quarter" idx="10"/>
          </p:nvPr>
        </p:nvSpPr>
        <p:spPr/>
        <p:txBody>
          <a:bodyPr/>
          <a:lstStyle/>
          <a:p>
            <a:endParaRPr lang="en-GB"/>
          </a:p>
        </p:txBody>
      </p:sp>
      <p:sp>
        <p:nvSpPr>
          <p:cNvPr id="3" name="Text Placeholder 2">
            <a:extLst>
              <a:ext uri="{FF2B5EF4-FFF2-40B4-BE49-F238E27FC236}">
                <a16:creationId xmlns:a16="http://schemas.microsoft.com/office/drawing/2014/main" id="{FD2079BD-F123-7D19-D5C8-4795DAC340ED}"/>
              </a:ext>
            </a:extLst>
          </p:cNvPr>
          <p:cNvSpPr>
            <a:spLocks noGrp="1"/>
          </p:cNvSpPr>
          <p:nvPr>
            <p:ph type="body" sz="quarter" idx="11"/>
          </p:nvPr>
        </p:nvSpPr>
        <p:spPr/>
        <p:txBody>
          <a:bodyPr/>
          <a:lstStyle/>
          <a:p>
            <a:endParaRPr lang="en-GB"/>
          </a:p>
        </p:txBody>
      </p:sp>
      <p:pic>
        <p:nvPicPr>
          <p:cNvPr id="6" name="Picture 5">
            <a:extLst>
              <a:ext uri="{FF2B5EF4-FFF2-40B4-BE49-F238E27FC236}">
                <a16:creationId xmlns:a16="http://schemas.microsoft.com/office/drawing/2014/main" id="{D37FDA8B-86C8-69AC-87F7-DDEF689172BE}"/>
              </a:ext>
            </a:extLst>
          </p:cNvPr>
          <p:cNvPicPr>
            <a:picLocks noChangeAspect="1"/>
          </p:cNvPicPr>
          <p:nvPr/>
        </p:nvPicPr>
        <p:blipFill>
          <a:blip r:embed="rId2">
            <a:extLst>
              <a:ext uri="{28A0092B-C50C-407E-A947-70E740481C1C}">
                <a14:useLocalDpi xmlns:a14="http://schemas.microsoft.com/office/drawing/2010/main" val="0"/>
              </a:ext>
            </a:extLst>
          </a:blip>
          <a:srcRect b="15599"/>
          <a:stretch>
            <a:fillRect/>
          </a:stretch>
        </p:blipFill>
        <p:spPr>
          <a:xfrm>
            <a:off x="0" y="-1"/>
            <a:ext cx="12192000" cy="6858001"/>
          </a:xfrm>
          <a:prstGeom prst="rect">
            <a:avLst/>
          </a:prstGeom>
        </p:spPr>
      </p:pic>
      <p:sp>
        <p:nvSpPr>
          <p:cNvPr id="10" name="TextBox 9">
            <a:extLst>
              <a:ext uri="{FF2B5EF4-FFF2-40B4-BE49-F238E27FC236}">
                <a16:creationId xmlns:a16="http://schemas.microsoft.com/office/drawing/2014/main" id="{FFC60DFE-5CAD-CEF6-C4AF-6C3BA0942016}"/>
              </a:ext>
            </a:extLst>
          </p:cNvPr>
          <p:cNvSpPr txBox="1"/>
          <p:nvPr/>
        </p:nvSpPr>
        <p:spPr>
          <a:xfrm>
            <a:off x="7727270" y="2312989"/>
            <a:ext cx="3529772" cy="4545011"/>
          </a:xfrm>
          <a:prstGeom prst="rect">
            <a:avLst/>
          </a:prstGeom>
          <a:solidFill>
            <a:schemeClr val="accent3"/>
          </a:solidFill>
        </p:spPr>
        <p:txBody>
          <a:bodyPr wrap="square" lIns="180000" tIns="827999" rIns="180000" bIns="0">
            <a:noAutofit/>
          </a:bodyPr>
          <a:lstStyle/>
          <a:p>
            <a:r>
              <a:rPr lang="en-GB" sz="2800" b="1" dirty="0">
                <a:solidFill>
                  <a:schemeClr val="tx2"/>
                </a:solidFill>
                <a:latin typeface="+mj-lt"/>
              </a:rPr>
              <a:t>Access without capability, agency, trust and sustainability </a:t>
            </a:r>
            <a:br>
              <a:rPr lang="en-GB" sz="2800" b="1" dirty="0">
                <a:solidFill>
                  <a:schemeClr val="tx2"/>
                </a:solidFill>
                <a:latin typeface="+mj-lt"/>
              </a:rPr>
            </a:br>
            <a:r>
              <a:rPr lang="en-GB" sz="2800" b="1" dirty="0">
                <a:solidFill>
                  <a:schemeClr val="tx2"/>
                </a:solidFill>
                <a:latin typeface="+mj-lt"/>
              </a:rPr>
              <a:t>is not meaningful inclusion.</a:t>
            </a:r>
          </a:p>
        </p:txBody>
      </p:sp>
      <p:sp>
        <p:nvSpPr>
          <p:cNvPr id="7" name="Rectangle 6">
            <a:extLst>
              <a:ext uri="{FF2B5EF4-FFF2-40B4-BE49-F238E27FC236}">
                <a16:creationId xmlns:a16="http://schemas.microsoft.com/office/drawing/2014/main" id="{3E27ED18-3DE0-CD6C-B2F2-E966F3159A5D}"/>
              </a:ext>
            </a:extLst>
          </p:cNvPr>
          <p:cNvSpPr/>
          <p:nvPr/>
        </p:nvSpPr>
        <p:spPr>
          <a:xfrm>
            <a:off x="11604625" y="6324028"/>
            <a:ext cx="369393" cy="543374"/>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A"/>
          </a:p>
        </p:txBody>
      </p:sp>
      <p:pic>
        <p:nvPicPr>
          <p:cNvPr id="8" name="Graphic 7">
            <a:extLst>
              <a:ext uri="{FF2B5EF4-FFF2-40B4-BE49-F238E27FC236}">
                <a16:creationId xmlns:a16="http://schemas.microsoft.com/office/drawing/2014/main" id="{D272AC0F-8B1D-E356-9D21-089C3EBED72B}"/>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1614209" y="6380356"/>
            <a:ext cx="326980" cy="401996"/>
          </a:xfrm>
          <a:prstGeom prst="rect">
            <a:avLst/>
          </a:prstGeom>
        </p:spPr>
      </p:pic>
    </p:spTree>
    <p:extLst>
      <p:ext uri="{BB962C8B-B14F-4D97-AF65-F5344CB8AC3E}">
        <p14:creationId xmlns:p14="http://schemas.microsoft.com/office/powerpoint/2010/main" val="44248704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a:xfrm>
            <a:off x="585216" y="4572000"/>
            <a:ext cx="9144000" cy="1005840"/>
          </a:xfrm>
        </p:spPr>
        <p:txBody>
          <a:bodyPr>
            <a:normAutofit/>
          </a:bodyPr>
          <a:lstStyle/>
          <a:p>
            <a:r>
              <a:rPr sz="2000" dirty="0">
                <a:solidFill>
                  <a:schemeClr val="bg1"/>
                </a:solidFill>
              </a:rPr>
              <a:t>Judgement. Relationships. Context. Governance. Making sure resources actually reach the people they are meant for.</a:t>
            </a:r>
          </a:p>
        </p:txBody>
      </p:sp>
      <p:sp>
        <p:nvSpPr>
          <p:cNvPr id="3" name="Text Placeholder 2"/>
          <p:cNvSpPr>
            <a:spLocks noGrp="1"/>
          </p:cNvSpPr>
          <p:nvPr>
            <p:ph type="body" sz="quarter" idx="11"/>
          </p:nvPr>
        </p:nvSpPr>
        <p:spPr>
          <a:xfrm>
            <a:off x="585215" y="2057400"/>
            <a:ext cx="9963041" cy="1569010"/>
          </a:xfrm>
        </p:spPr>
        <p:txBody>
          <a:bodyPr/>
          <a:lstStyle/>
          <a:p>
            <a:r>
              <a:rPr sz="4000" dirty="0"/>
              <a:t>AI can read a thousand grant applications. It </a:t>
            </a:r>
            <a:r>
              <a:rPr lang="en-US" sz="4000" dirty="0"/>
              <a:t>does not </a:t>
            </a:r>
            <a:r>
              <a:rPr sz="4000" dirty="0"/>
              <a:t>notice who </a:t>
            </a:r>
            <a:br>
              <a:rPr lang="en-US" sz="4000" dirty="0"/>
            </a:br>
            <a:r>
              <a:rPr sz="4000" dirty="0"/>
              <a:t>isn't speaking.</a:t>
            </a:r>
          </a:p>
        </p:txBody>
      </p:sp>
      <p:sp>
        <p:nvSpPr>
          <p:cNvPr id="4" name="Text Placeholder 3"/>
          <p:cNvSpPr>
            <a:spLocks noGrp="1"/>
          </p:cNvSpPr>
          <p:nvPr>
            <p:ph type="body" sz="quarter" idx="12"/>
          </p:nvPr>
        </p:nvSpPr>
        <p:spPr>
          <a:xfrm>
            <a:off x="585216" y="1691640"/>
            <a:ext cx="9144000" cy="320040"/>
          </a:xfrm>
        </p:spPr>
        <p:txBody>
          <a:bodyPr/>
          <a:lstStyle/>
          <a:p>
            <a:r>
              <a:t>Where our value lies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 name="Picture 29">
            <a:extLst>
              <a:ext uri="{FF2B5EF4-FFF2-40B4-BE49-F238E27FC236}">
                <a16:creationId xmlns:a16="http://schemas.microsoft.com/office/drawing/2014/main" id="{A81BEEF0-B16C-A399-49DA-438CD6269D97}"/>
              </a:ext>
            </a:extLst>
          </p:cNvPr>
          <p:cNvPicPr>
            <a:picLocks noChangeAspect="1"/>
          </p:cNvPicPr>
          <p:nvPr/>
        </p:nvPicPr>
        <p:blipFill>
          <a:blip r:embed="rId2">
            <a:extLst>
              <a:ext uri="{28A0092B-C50C-407E-A947-70E740481C1C}">
                <a14:useLocalDpi xmlns:a14="http://schemas.microsoft.com/office/drawing/2010/main" val="0"/>
              </a:ext>
            </a:extLst>
          </a:blip>
          <a:srcRect l="22211" r="28675" b="15562"/>
          <a:stretch>
            <a:fillRect/>
          </a:stretch>
        </p:blipFill>
        <p:spPr>
          <a:xfrm>
            <a:off x="6203950" y="0"/>
            <a:ext cx="5988050" cy="6858000"/>
          </a:xfrm>
          <a:prstGeom prst="rect">
            <a:avLst/>
          </a:prstGeom>
        </p:spPr>
      </p:pic>
      <p:sp>
        <p:nvSpPr>
          <p:cNvPr id="2" name="Text Placeholder 1">
            <a:extLst>
              <a:ext uri="{FF2B5EF4-FFF2-40B4-BE49-F238E27FC236}">
                <a16:creationId xmlns:a16="http://schemas.microsoft.com/office/drawing/2014/main" id="{3B502DFF-1434-C62C-D8A4-95BA6EEF7E0D}"/>
              </a:ext>
            </a:extLst>
          </p:cNvPr>
          <p:cNvSpPr>
            <a:spLocks noGrp="1"/>
          </p:cNvSpPr>
          <p:nvPr>
            <p:ph type="body" sz="quarter" idx="10"/>
          </p:nvPr>
        </p:nvSpPr>
        <p:spPr/>
        <p:txBody>
          <a:bodyPr/>
          <a:lstStyle/>
          <a:p>
            <a:r>
              <a:rPr lang="en-GB" dirty="0"/>
              <a:t>What does this mean for us?</a:t>
            </a:r>
          </a:p>
        </p:txBody>
      </p:sp>
      <p:sp>
        <p:nvSpPr>
          <p:cNvPr id="4" name="Text Placeholder 3">
            <a:extLst>
              <a:ext uri="{FF2B5EF4-FFF2-40B4-BE49-F238E27FC236}">
                <a16:creationId xmlns:a16="http://schemas.microsoft.com/office/drawing/2014/main" id="{1CD7A0C4-9AC9-2EEE-3BB6-7A3AFBAAF2E2}"/>
              </a:ext>
            </a:extLst>
          </p:cNvPr>
          <p:cNvSpPr>
            <a:spLocks noGrp="1"/>
          </p:cNvSpPr>
          <p:nvPr>
            <p:ph type="body" sz="quarter" idx="11"/>
          </p:nvPr>
        </p:nvSpPr>
        <p:spPr/>
        <p:txBody>
          <a:bodyPr/>
          <a:lstStyle/>
          <a:p>
            <a:endParaRPr lang="en-GB"/>
          </a:p>
        </p:txBody>
      </p:sp>
      <p:sp>
        <p:nvSpPr>
          <p:cNvPr id="8" name="Rectangle 7">
            <a:extLst>
              <a:ext uri="{FF2B5EF4-FFF2-40B4-BE49-F238E27FC236}">
                <a16:creationId xmlns:a16="http://schemas.microsoft.com/office/drawing/2014/main" id="{F184F916-F5F9-C97B-DD1F-7459192ABFBC}"/>
              </a:ext>
            </a:extLst>
          </p:cNvPr>
          <p:cNvSpPr/>
          <p:nvPr/>
        </p:nvSpPr>
        <p:spPr>
          <a:xfrm>
            <a:off x="0" y="351367"/>
            <a:ext cx="486325" cy="275787"/>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A">
              <a:solidFill>
                <a:schemeClr val="accent3"/>
              </a:solidFill>
            </a:endParaRPr>
          </a:p>
        </p:txBody>
      </p:sp>
      <p:sp>
        <p:nvSpPr>
          <p:cNvPr id="12" name="TextBox 11">
            <a:extLst>
              <a:ext uri="{FF2B5EF4-FFF2-40B4-BE49-F238E27FC236}">
                <a16:creationId xmlns:a16="http://schemas.microsoft.com/office/drawing/2014/main" id="{EB6DFB3A-17A7-EFF5-6A13-D7C79532F56D}"/>
              </a:ext>
            </a:extLst>
          </p:cNvPr>
          <p:cNvSpPr txBox="1"/>
          <p:nvPr/>
        </p:nvSpPr>
        <p:spPr>
          <a:xfrm>
            <a:off x="1524000" y="2460166"/>
            <a:ext cx="4535488" cy="2246769"/>
          </a:xfrm>
          <a:prstGeom prst="rect">
            <a:avLst/>
          </a:prstGeom>
          <a:noFill/>
        </p:spPr>
        <p:txBody>
          <a:bodyPr wrap="square" lIns="0" rIns="0" anchor="t">
            <a:spAutoFit/>
          </a:bodyPr>
          <a:lstStyle/>
          <a:p>
            <a:pPr>
              <a:spcAft>
                <a:spcPts val="600"/>
              </a:spcAft>
            </a:pPr>
            <a:r>
              <a:rPr sz="2000" b="1" dirty="0">
                <a:solidFill>
                  <a:srgbClr val="006341"/>
                </a:solidFill>
                <a:latin typeface="+mj-lt"/>
              </a:rPr>
              <a:t>Use AI to make ourselves better</a:t>
            </a:r>
          </a:p>
          <a:p>
            <a:pPr>
              <a:spcAft>
                <a:spcPts val="600"/>
              </a:spcAft>
            </a:pPr>
            <a:r>
              <a:rPr sz="1600" b="0" dirty="0">
                <a:solidFill>
                  <a:srgbClr val="212322"/>
                </a:solidFill>
                <a:latin typeface="Aptos"/>
              </a:rPr>
              <a:t>Stronger systems, better data, less repetitive work and more time for the work that matters.</a:t>
            </a:r>
          </a:p>
          <a:p>
            <a:pPr>
              <a:spcAft>
                <a:spcPts val="600"/>
              </a:spcAft>
            </a:pPr>
            <a:endParaRPr sz="1600" b="0" dirty="0">
              <a:solidFill>
                <a:srgbClr val="212322"/>
              </a:solidFill>
              <a:latin typeface="Aptos"/>
            </a:endParaRPr>
          </a:p>
          <a:p>
            <a:pPr>
              <a:spcAft>
                <a:spcPts val="600"/>
              </a:spcAft>
            </a:pPr>
            <a:r>
              <a:rPr sz="2000" b="1" dirty="0">
                <a:solidFill>
                  <a:srgbClr val="006341"/>
                </a:solidFill>
                <a:latin typeface="+mj-lt"/>
              </a:rPr>
              <a:t>Make sure the benefits reach further</a:t>
            </a:r>
          </a:p>
          <a:p>
            <a:pPr>
              <a:spcAft>
                <a:spcPts val="600"/>
              </a:spcAft>
            </a:pPr>
            <a:r>
              <a:rPr sz="1600" b="0" dirty="0">
                <a:solidFill>
                  <a:srgbClr val="212322"/>
                </a:solidFill>
                <a:latin typeface="Aptos"/>
              </a:rPr>
              <a:t>Make sure AI's benefits reach the people and organisations the market won't </a:t>
            </a:r>
            <a:r>
              <a:rPr sz="1600" b="0" dirty="0" err="1">
                <a:solidFill>
                  <a:srgbClr val="212322"/>
                </a:solidFill>
                <a:latin typeface="Aptos"/>
              </a:rPr>
              <a:t>prioritise</a:t>
            </a:r>
            <a:r>
              <a:rPr sz="1600" b="0" dirty="0">
                <a:solidFill>
                  <a:srgbClr val="212322"/>
                </a:solidFill>
                <a:latin typeface="Aptos"/>
              </a:rPr>
              <a:t>.</a:t>
            </a:r>
          </a:p>
        </p:txBody>
      </p:sp>
      <p:pic>
        <p:nvPicPr>
          <p:cNvPr id="13" name="Graphic 12">
            <a:extLst>
              <a:ext uri="{FF2B5EF4-FFF2-40B4-BE49-F238E27FC236}">
                <a16:creationId xmlns:a16="http://schemas.microsoft.com/office/drawing/2014/main" id="{9AAB8728-48EA-3744-4565-6E3E0336B163}"/>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415640" y="3672095"/>
            <a:ext cx="855867" cy="872015"/>
          </a:xfrm>
          <a:prstGeom prst="rect">
            <a:avLst/>
          </a:prstGeom>
        </p:spPr>
      </p:pic>
      <p:pic>
        <p:nvPicPr>
          <p:cNvPr id="14" name="Graphic 13">
            <a:extLst>
              <a:ext uri="{FF2B5EF4-FFF2-40B4-BE49-F238E27FC236}">
                <a16:creationId xmlns:a16="http://schemas.microsoft.com/office/drawing/2014/main" id="{A1097E7C-4FDA-90E0-339F-17BC119C1607}"/>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415640" y="2567074"/>
            <a:ext cx="855868" cy="759832"/>
          </a:xfrm>
          <a:prstGeom prst="rect">
            <a:avLst/>
          </a:prstGeom>
        </p:spPr>
      </p:pic>
      <p:sp>
        <p:nvSpPr>
          <p:cNvPr id="22" name="Rectangle 21">
            <a:extLst>
              <a:ext uri="{FF2B5EF4-FFF2-40B4-BE49-F238E27FC236}">
                <a16:creationId xmlns:a16="http://schemas.microsoft.com/office/drawing/2014/main" id="{2944E67C-630A-E982-8635-8480C2B9DAA4}"/>
              </a:ext>
            </a:extLst>
          </p:cNvPr>
          <p:cNvSpPr/>
          <p:nvPr/>
        </p:nvSpPr>
        <p:spPr>
          <a:xfrm>
            <a:off x="11604625" y="6324028"/>
            <a:ext cx="369393" cy="543374"/>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A"/>
          </a:p>
        </p:txBody>
      </p:sp>
      <p:pic>
        <p:nvPicPr>
          <p:cNvPr id="23" name="Graphic 22">
            <a:extLst>
              <a:ext uri="{FF2B5EF4-FFF2-40B4-BE49-F238E27FC236}">
                <a16:creationId xmlns:a16="http://schemas.microsoft.com/office/drawing/2014/main" id="{13D8E773-3359-A2DC-35C6-89D08E78B575}"/>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11614209" y="6380356"/>
            <a:ext cx="326980" cy="401996"/>
          </a:xfrm>
          <a:prstGeom prst="rect">
            <a:avLst/>
          </a:prstGeom>
        </p:spPr>
      </p:pic>
    </p:spTree>
    <p:extLst>
      <p:ext uri="{BB962C8B-B14F-4D97-AF65-F5344CB8AC3E}">
        <p14:creationId xmlns:p14="http://schemas.microsoft.com/office/powerpoint/2010/main" val="397990344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F6D9B9A3-1B34-36A6-E9F7-AC7F5138747A}"/>
              </a:ext>
            </a:extLst>
          </p:cNvPr>
          <p:cNvPicPr>
            <a:picLocks noChangeAspect="1"/>
          </p:cNvPicPr>
          <p:nvPr/>
        </p:nvPicPr>
        <p:blipFill>
          <a:blip r:embed="rId3">
            <a:extLst>
              <a:ext uri="{28A0092B-C50C-407E-A947-70E740481C1C}">
                <a14:useLocalDpi xmlns:a14="http://schemas.microsoft.com/office/drawing/2010/main" val="0"/>
              </a:ext>
            </a:extLst>
          </a:blip>
          <a:srcRect l="24933" t="-265" r="17166" b="265"/>
          <a:stretch>
            <a:fillRect/>
          </a:stretch>
        </p:blipFill>
        <p:spPr>
          <a:xfrm>
            <a:off x="6203950" y="0"/>
            <a:ext cx="5988049" cy="6894513"/>
          </a:xfrm>
          <a:prstGeom prst="rect">
            <a:avLst/>
          </a:prstGeom>
        </p:spPr>
      </p:pic>
      <p:sp>
        <p:nvSpPr>
          <p:cNvPr id="3" name="Text Placeholder 2"/>
          <p:cNvSpPr>
            <a:spLocks noGrp="1"/>
          </p:cNvSpPr>
          <p:nvPr>
            <p:ph type="body" sz="quarter" idx="11"/>
          </p:nvPr>
        </p:nvSpPr>
        <p:spPr/>
        <p:txBody>
          <a:bodyPr/>
          <a:lstStyle/>
          <a:p>
            <a:r>
              <a:t>SSI Conference 2026 | The fork in the road</a:t>
            </a:r>
          </a:p>
        </p:txBody>
      </p:sp>
      <p:pic>
        <p:nvPicPr>
          <p:cNvPr id="7" name="Picture 6">
            <a:extLst>
              <a:ext uri="{FF2B5EF4-FFF2-40B4-BE49-F238E27FC236}">
                <a16:creationId xmlns:a16="http://schemas.microsoft.com/office/drawing/2014/main" id="{7650E66E-FB6B-A41E-4321-7D1A31A2FAE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12980" y="881088"/>
            <a:ext cx="5575071" cy="1858357"/>
          </a:xfrm>
          <a:prstGeom prst="rect">
            <a:avLst/>
          </a:prstGeom>
        </p:spPr>
      </p:pic>
      <p:sp>
        <p:nvSpPr>
          <p:cNvPr id="8" name="TextBox 7">
            <a:extLst>
              <a:ext uri="{FF2B5EF4-FFF2-40B4-BE49-F238E27FC236}">
                <a16:creationId xmlns:a16="http://schemas.microsoft.com/office/drawing/2014/main" id="{ED7B9328-1C20-0E76-D2A3-6B6B08D37B4D}"/>
              </a:ext>
            </a:extLst>
          </p:cNvPr>
          <p:cNvSpPr txBox="1"/>
          <p:nvPr/>
        </p:nvSpPr>
        <p:spPr>
          <a:xfrm>
            <a:off x="587375" y="3192759"/>
            <a:ext cx="3529012" cy="3665241"/>
          </a:xfrm>
          <a:prstGeom prst="rect">
            <a:avLst/>
          </a:prstGeom>
          <a:solidFill>
            <a:schemeClr val="tx2"/>
          </a:solidFill>
        </p:spPr>
        <p:txBody>
          <a:bodyPr wrap="square" lIns="216000" tIns="684000" rIns="216000" bIns="324000" anchor="t">
            <a:noAutofit/>
          </a:bodyPr>
          <a:lstStyle/>
          <a:p>
            <a:pPr>
              <a:spcAft>
                <a:spcPts val="600"/>
              </a:spcAft>
            </a:pPr>
            <a:r>
              <a:rPr lang="en-US" sz="2800" b="1" dirty="0">
                <a:solidFill>
                  <a:schemeClr val="accent3"/>
                </a:solidFill>
                <a:latin typeface="+mj-lt"/>
              </a:rPr>
              <a:t>Socio-economic development implementation partner</a:t>
            </a:r>
          </a:p>
        </p:txBody>
      </p:sp>
      <p:sp>
        <p:nvSpPr>
          <p:cNvPr id="15" name="Rectangle 14">
            <a:extLst>
              <a:ext uri="{FF2B5EF4-FFF2-40B4-BE49-F238E27FC236}">
                <a16:creationId xmlns:a16="http://schemas.microsoft.com/office/drawing/2014/main" id="{6CEB763B-3609-DB1E-6D11-7F614CDE3062}"/>
              </a:ext>
            </a:extLst>
          </p:cNvPr>
          <p:cNvSpPr/>
          <p:nvPr/>
        </p:nvSpPr>
        <p:spPr>
          <a:xfrm>
            <a:off x="11604625" y="6324028"/>
            <a:ext cx="369393" cy="543374"/>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A"/>
          </a:p>
        </p:txBody>
      </p:sp>
      <p:pic>
        <p:nvPicPr>
          <p:cNvPr id="16" name="Graphic 15">
            <a:extLst>
              <a:ext uri="{FF2B5EF4-FFF2-40B4-BE49-F238E27FC236}">
                <a16:creationId xmlns:a16="http://schemas.microsoft.com/office/drawing/2014/main" id="{F9F2F409-444C-215F-9AAC-F63E6ECF3357}"/>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11614209" y="6380356"/>
            <a:ext cx="326980" cy="401996"/>
          </a:xfrm>
          <a:prstGeom prst="rect">
            <a:avLst/>
          </a:prstGeom>
        </p:spPr>
      </p:pic>
      <p:sp>
        <p:nvSpPr>
          <p:cNvPr id="17" name="Rectangle 16">
            <a:extLst>
              <a:ext uri="{FF2B5EF4-FFF2-40B4-BE49-F238E27FC236}">
                <a16:creationId xmlns:a16="http://schemas.microsoft.com/office/drawing/2014/main" id="{B46C439B-F092-7953-0F5F-F083C4AE6E63}"/>
              </a:ext>
            </a:extLst>
          </p:cNvPr>
          <p:cNvSpPr/>
          <p:nvPr/>
        </p:nvSpPr>
        <p:spPr>
          <a:xfrm>
            <a:off x="0" y="0"/>
            <a:ext cx="693906" cy="88108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lstStyle/>
          <a:p>
            <a:r>
              <a:t>Three things I'd leave us with</a:t>
            </a:r>
          </a:p>
        </p:txBody>
      </p:sp>
      <p:sp>
        <p:nvSpPr>
          <p:cNvPr id="3" name="Text Placeholder 2"/>
          <p:cNvSpPr>
            <a:spLocks noGrp="1"/>
          </p:cNvSpPr>
          <p:nvPr>
            <p:ph type="body" sz="quarter" idx="11"/>
          </p:nvPr>
        </p:nvSpPr>
        <p:spPr/>
        <p:txBody>
          <a:bodyPr/>
          <a:lstStyle/>
          <a:p>
            <a:r>
              <a:t>SSI Conference 2026 | The fork in the road</a:t>
            </a:r>
          </a:p>
        </p:txBody>
      </p:sp>
      <p:sp>
        <p:nvSpPr>
          <p:cNvPr id="5" name="TextBox 4"/>
          <p:cNvSpPr txBox="1"/>
          <p:nvPr/>
        </p:nvSpPr>
        <p:spPr>
          <a:xfrm>
            <a:off x="584265" y="2978449"/>
            <a:ext cx="3535070" cy="861774"/>
          </a:xfrm>
          <a:prstGeom prst="rect">
            <a:avLst/>
          </a:prstGeom>
          <a:noFill/>
        </p:spPr>
        <p:txBody>
          <a:bodyPr wrap="square" lIns="0" tIns="0" rIns="0" bIns="0" anchor="t">
            <a:spAutoFit/>
          </a:bodyPr>
          <a:lstStyle/>
          <a:p>
            <a:pPr>
              <a:spcAft>
                <a:spcPts val="600"/>
              </a:spcAft>
            </a:pPr>
            <a:r>
              <a:rPr sz="2800" b="0" dirty="0">
                <a:solidFill>
                  <a:srgbClr val="006341"/>
                </a:solidFill>
                <a:latin typeface="Aptos Black"/>
              </a:rPr>
              <a:t>Fund the </a:t>
            </a:r>
            <a:br>
              <a:rPr lang="en-US" sz="2800" b="0" dirty="0">
                <a:solidFill>
                  <a:srgbClr val="006341"/>
                </a:solidFill>
                <a:latin typeface="Aptos Black"/>
              </a:rPr>
            </a:br>
            <a:r>
              <a:rPr sz="2800" b="0" dirty="0">
                <a:solidFill>
                  <a:srgbClr val="006341"/>
                </a:solidFill>
                <a:latin typeface="Aptos Black"/>
              </a:rPr>
              <a:t>plumbing</a:t>
            </a:r>
          </a:p>
        </p:txBody>
      </p:sp>
      <p:sp>
        <p:nvSpPr>
          <p:cNvPr id="6" name="TextBox 5"/>
          <p:cNvSpPr txBox="1"/>
          <p:nvPr/>
        </p:nvSpPr>
        <p:spPr>
          <a:xfrm>
            <a:off x="589902" y="3956745"/>
            <a:ext cx="3535070" cy="1021237"/>
          </a:xfrm>
          <a:prstGeom prst="rect">
            <a:avLst/>
          </a:prstGeom>
          <a:noFill/>
        </p:spPr>
        <p:txBody>
          <a:bodyPr wrap="square" lIns="0" tIns="0" rIns="0" bIns="0" anchor="t">
            <a:spAutoFit/>
          </a:bodyPr>
          <a:lstStyle/>
          <a:p>
            <a:pPr>
              <a:spcAft>
                <a:spcPts val="600"/>
              </a:spcAft>
            </a:pPr>
            <a:r>
              <a:rPr sz="1600" b="0" dirty="0">
                <a:solidFill>
                  <a:srgbClr val="212322"/>
                </a:solidFill>
                <a:latin typeface="Aptos"/>
              </a:rPr>
              <a:t>Data, systems, connectivity, cybersecurity, skills. Part of programme delivery, not overhead. </a:t>
            </a:r>
            <a:br>
              <a:rPr lang="en-US" sz="1600" b="0" dirty="0">
                <a:solidFill>
                  <a:srgbClr val="212322"/>
                </a:solidFill>
                <a:latin typeface="Aptos"/>
              </a:rPr>
            </a:br>
            <a:r>
              <a:rPr sz="1600" b="0" dirty="0">
                <a:solidFill>
                  <a:srgbClr val="212322"/>
                </a:solidFill>
                <a:latin typeface="Aptos"/>
              </a:rPr>
              <a:t>NPOs: tell us what it really costs.</a:t>
            </a:r>
          </a:p>
        </p:txBody>
      </p:sp>
      <p:sp>
        <p:nvSpPr>
          <p:cNvPr id="8" name="TextBox 7"/>
          <p:cNvSpPr txBox="1"/>
          <p:nvPr/>
        </p:nvSpPr>
        <p:spPr>
          <a:xfrm>
            <a:off x="4329647" y="2978449"/>
            <a:ext cx="3535070" cy="861774"/>
          </a:xfrm>
          <a:prstGeom prst="rect">
            <a:avLst/>
          </a:prstGeom>
          <a:noFill/>
        </p:spPr>
        <p:txBody>
          <a:bodyPr wrap="square" lIns="0" tIns="0" rIns="0" bIns="0" anchor="t">
            <a:spAutoFit/>
          </a:bodyPr>
          <a:lstStyle/>
          <a:p>
            <a:pPr>
              <a:spcAft>
                <a:spcPts val="600"/>
              </a:spcAft>
            </a:pPr>
            <a:r>
              <a:rPr sz="2800" b="0" dirty="0">
                <a:solidFill>
                  <a:srgbClr val="006341"/>
                </a:solidFill>
                <a:latin typeface="Aptos Black"/>
              </a:rPr>
              <a:t>Fund inclusion</a:t>
            </a:r>
            <a:r>
              <a:rPr lang="en-ZA" sz="2800" b="0" dirty="0">
                <a:solidFill>
                  <a:srgbClr val="006341"/>
                </a:solidFill>
                <a:latin typeface="Aptos Black"/>
              </a:rPr>
              <a:t> </a:t>
            </a:r>
            <a:r>
              <a:rPr sz="2800" b="0" dirty="0">
                <a:solidFill>
                  <a:srgbClr val="006341"/>
                </a:solidFill>
                <a:latin typeface="Aptos Black"/>
              </a:rPr>
              <a:t>deliberately</a:t>
            </a:r>
          </a:p>
        </p:txBody>
      </p:sp>
      <p:sp>
        <p:nvSpPr>
          <p:cNvPr id="9" name="TextBox 8"/>
          <p:cNvSpPr txBox="1"/>
          <p:nvPr/>
        </p:nvSpPr>
        <p:spPr>
          <a:xfrm>
            <a:off x="4335284" y="3956745"/>
            <a:ext cx="3535070" cy="738664"/>
          </a:xfrm>
          <a:prstGeom prst="rect">
            <a:avLst/>
          </a:prstGeom>
          <a:noFill/>
        </p:spPr>
        <p:txBody>
          <a:bodyPr wrap="square" lIns="0" tIns="0" rIns="0" bIns="0" anchor="t">
            <a:spAutoFit/>
          </a:bodyPr>
          <a:lstStyle/>
          <a:p>
            <a:pPr>
              <a:spcAft>
                <a:spcPts val="600"/>
              </a:spcAft>
            </a:pPr>
            <a:r>
              <a:rPr sz="1600" b="0" dirty="0">
                <a:solidFill>
                  <a:srgbClr val="212322"/>
                </a:solidFill>
                <a:latin typeface="Aptos"/>
              </a:rPr>
              <a:t>Markets take technology to people who can pay. We can take risk, test models, fund </a:t>
            </a:r>
            <a:r>
              <a:rPr sz="1600" b="0" dirty="0" err="1">
                <a:solidFill>
                  <a:srgbClr val="212322"/>
                </a:solidFill>
                <a:latin typeface="Aptos"/>
              </a:rPr>
              <a:t>localisation</a:t>
            </a:r>
            <a:r>
              <a:rPr sz="1600" b="0" dirty="0">
                <a:solidFill>
                  <a:srgbClr val="212322"/>
                </a:solidFill>
                <a:latin typeface="Aptos"/>
              </a:rPr>
              <a:t> and build capability.</a:t>
            </a:r>
          </a:p>
        </p:txBody>
      </p:sp>
      <p:sp>
        <p:nvSpPr>
          <p:cNvPr id="11" name="TextBox 10"/>
          <p:cNvSpPr txBox="1"/>
          <p:nvPr/>
        </p:nvSpPr>
        <p:spPr>
          <a:xfrm>
            <a:off x="8075029" y="2978449"/>
            <a:ext cx="3535070" cy="861774"/>
          </a:xfrm>
          <a:prstGeom prst="rect">
            <a:avLst/>
          </a:prstGeom>
          <a:noFill/>
        </p:spPr>
        <p:txBody>
          <a:bodyPr wrap="square" lIns="0" tIns="0" rIns="0" bIns="0" anchor="t">
            <a:spAutoFit/>
          </a:bodyPr>
          <a:lstStyle/>
          <a:p>
            <a:pPr>
              <a:spcAft>
                <a:spcPts val="600"/>
              </a:spcAft>
            </a:pPr>
            <a:r>
              <a:rPr sz="2800" b="0" dirty="0">
                <a:solidFill>
                  <a:srgbClr val="006341"/>
                </a:solidFill>
                <a:latin typeface="Aptos Black"/>
              </a:rPr>
              <a:t>Govern </a:t>
            </a:r>
            <a:r>
              <a:rPr lang="en-US" sz="2800" b="0" dirty="0">
                <a:solidFill>
                  <a:srgbClr val="006341"/>
                </a:solidFill>
                <a:latin typeface="Aptos Black"/>
              </a:rPr>
              <a:t>this process</a:t>
            </a:r>
            <a:r>
              <a:rPr sz="2800" b="0" dirty="0">
                <a:solidFill>
                  <a:srgbClr val="006341"/>
                </a:solidFill>
                <a:latin typeface="Aptos Black"/>
              </a:rPr>
              <a:t> properly</a:t>
            </a:r>
          </a:p>
        </p:txBody>
      </p:sp>
      <p:sp>
        <p:nvSpPr>
          <p:cNvPr id="12" name="TextBox 11"/>
          <p:cNvSpPr txBox="1"/>
          <p:nvPr/>
        </p:nvSpPr>
        <p:spPr>
          <a:xfrm>
            <a:off x="8080666" y="3956745"/>
            <a:ext cx="3535070" cy="1021237"/>
          </a:xfrm>
          <a:prstGeom prst="rect">
            <a:avLst/>
          </a:prstGeom>
          <a:noFill/>
        </p:spPr>
        <p:txBody>
          <a:bodyPr wrap="square" lIns="0" tIns="0" rIns="0" bIns="0" anchor="t">
            <a:spAutoFit/>
          </a:bodyPr>
          <a:lstStyle/>
          <a:p>
            <a:pPr>
              <a:spcAft>
                <a:spcPts val="600"/>
              </a:spcAft>
            </a:pPr>
            <a:r>
              <a:rPr sz="1600" b="0" dirty="0">
                <a:solidFill>
                  <a:srgbClr val="212322"/>
                </a:solidFill>
                <a:latin typeface="Aptos"/>
              </a:rPr>
              <a:t>It starts with us: boards that understand AI, clear policies, protected data. Give communities a voice. Measure lives improved.</a:t>
            </a:r>
          </a:p>
        </p:txBody>
      </p:sp>
      <p:pic>
        <p:nvPicPr>
          <p:cNvPr id="15" name="Graphic 14">
            <a:extLst>
              <a:ext uri="{FF2B5EF4-FFF2-40B4-BE49-F238E27FC236}">
                <a16:creationId xmlns:a16="http://schemas.microsoft.com/office/drawing/2014/main" id="{75AA6A1B-BC4E-D73B-DE5F-BEF81C373859}"/>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584264" y="1676552"/>
            <a:ext cx="1036717" cy="1042131"/>
          </a:xfrm>
          <a:prstGeom prst="rect">
            <a:avLst/>
          </a:prstGeom>
        </p:spPr>
      </p:pic>
      <p:pic>
        <p:nvPicPr>
          <p:cNvPr id="16" name="Graphic 15">
            <a:extLst>
              <a:ext uri="{FF2B5EF4-FFF2-40B4-BE49-F238E27FC236}">
                <a16:creationId xmlns:a16="http://schemas.microsoft.com/office/drawing/2014/main" id="{08D301EC-D56A-EF02-F691-DD4E6852F440}"/>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4329647" y="1679336"/>
            <a:ext cx="1036717" cy="1039347"/>
          </a:xfrm>
          <a:prstGeom prst="rect">
            <a:avLst/>
          </a:prstGeom>
        </p:spPr>
      </p:pic>
      <p:pic>
        <p:nvPicPr>
          <p:cNvPr id="17" name="Graphic 16">
            <a:extLst>
              <a:ext uri="{FF2B5EF4-FFF2-40B4-BE49-F238E27FC236}">
                <a16:creationId xmlns:a16="http://schemas.microsoft.com/office/drawing/2014/main" id="{8E0E9347-208F-ECE9-7221-3439DD0E5F95}"/>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8075028" y="1817782"/>
            <a:ext cx="1036717" cy="905443"/>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a:xfrm>
            <a:off x="585216" y="4572000"/>
            <a:ext cx="9144000" cy="1005840"/>
          </a:xfrm>
        </p:spPr>
        <p:txBody>
          <a:bodyPr>
            <a:normAutofit/>
          </a:bodyPr>
          <a:lstStyle/>
          <a:p>
            <a:r>
              <a:rPr sz="2000" dirty="0">
                <a:solidFill>
                  <a:schemeClr val="bg1"/>
                </a:solidFill>
              </a:rPr>
              <a:t>Through what we choose to fund, what we are brave enough to experiment with, the organisations we strengthen and the voices we include.</a:t>
            </a:r>
          </a:p>
        </p:txBody>
      </p:sp>
      <p:sp>
        <p:nvSpPr>
          <p:cNvPr id="3" name="Text Placeholder 2"/>
          <p:cNvSpPr>
            <a:spLocks noGrp="1"/>
          </p:cNvSpPr>
          <p:nvPr>
            <p:ph type="body" sz="quarter" idx="11"/>
          </p:nvPr>
        </p:nvSpPr>
        <p:spPr>
          <a:xfrm>
            <a:off x="585216" y="2057400"/>
            <a:ext cx="9144000" cy="2331720"/>
          </a:xfrm>
        </p:spPr>
        <p:txBody>
          <a:bodyPr/>
          <a:lstStyle/>
          <a:p>
            <a:r>
              <a:rPr sz="4000"/>
              <a:t>Technology alone will not decide which version of 2040 we inherit.</a:t>
            </a:r>
            <a:br/>
            <a:r>
              <a:rPr sz="4000"/>
              <a:t>We will.</a:t>
            </a:r>
          </a:p>
        </p:txBody>
      </p:sp>
      <p:sp>
        <p:nvSpPr>
          <p:cNvPr id="4" name="Text Placeholder 3"/>
          <p:cNvSpPr>
            <a:spLocks noGrp="1"/>
          </p:cNvSpPr>
          <p:nvPr>
            <p:ph type="body" sz="quarter" idx="12"/>
          </p:nvPr>
        </p:nvSpPr>
        <p:spPr>
          <a:xfrm>
            <a:off x="585216" y="1691640"/>
            <a:ext cx="9144000" cy="320040"/>
          </a:xfrm>
        </p:spPr>
        <p:txBody>
          <a:bodyPr/>
          <a:lstStyle/>
          <a:p>
            <a:r>
              <a:t>Back to 2040</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lstStyle/>
          <a:p>
            <a:r>
              <a:t>Thank you</a:t>
            </a:r>
          </a:p>
        </p:txBody>
      </p:sp>
      <p:sp>
        <p:nvSpPr>
          <p:cNvPr id="3" name="Text Placeholder 2"/>
          <p:cNvSpPr>
            <a:spLocks noGrp="1"/>
          </p:cNvSpPr>
          <p:nvPr>
            <p:ph type="body" sz="quarter" idx="11"/>
          </p:nvPr>
        </p:nvSpPr>
        <p:spPr/>
        <p:txBody>
          <a:bodyPr>
            <a:normAutofit/>
          </a:bodyPr>
          <a:lstStyle/>
          <a:p>
            <a:r>
              <a:rPr sz="2000" dirty="0"/>
              <a:t>Leanne Emery-Hunter</a:t>
            </a:r>
          </a:p>
          <a:p>
            <a:r>
              <a:rPr sz="2000" dirty="0"/>
              <a:t>Tshikululu Social Investments</a:t>
            </a:r>
          </a:p>
          <a:p>
            <a:r>
              <a:rPr sz="2000" dirty="0"/>
              <a:t>www.tshikululu.org.za</a:t>
            </a:r>
          </a:p>
        </p:txBody>
      </p:sp>
    </p:spTree>
  </p:cSld>
  <p:clrMapOvr>
    <a:masterClrMapping/>
  </p:clrMapOvr>
</p:sld>
</file>

<file path=ppt/theme/theme1.xml><?xml version="1.0" encoding="utf-8"?>
<a:theme xmlns:a="http://schemas.openxmlformats.org/drawingml/2006/main" name="uBomi">
  <a:themeElements>
    <a:clrScheme name="Tshikululu 2">
      <a:dk1>
        <a:srgbClr val="212322"/>
      </a:dk1>
      <a:lt1>
        <a:srgbClr val="FFFFFF"/>
      </a:lt1>
      <a:dk2>
        <a:srgbClr val="006341"/>
      </a:dk2>
      <a:lt2>
        <a:srgbClr val="C0BB87"/>
      </a:lt2>
      <a:accent1>
        <a:srgbClr val="009639"/>
      </a:accent1>
      <a:accent2>
        <a:srgbClr val="78BE20"/>
      </a:accent2>
      <a:accent3>
        <a:srgbClr val="C4D600"/>
      </a:accent3>
      <a:accent4>
        <a:srgbClr val="559780"/>
      </a:accent4>
      <a:accent5>
        <a:srgbClr val="55B97B"/>
      </a:accent5>
      <a:accent6>
        <a:srgbClr val="80B1A0"/>
      </a:accent6>
      <a:hlink>
        <a:srgbClr val="00422B"/>
      </a:hlink>
      <a:folHlink>
        <a:srgbClr val="559780"/>
      </a:folHlink>
    </a:clrScheme>
    <a:fontScheme name="Tshikululu 2">
      <a:majorFont>
        <a:latin typeface="Aptos Black"/>
        <a:ea typeface=""/>
        <a:cs typeface=""/>
      </a:majorFont>
      <a:minorFont>
        <a:latin typeface="Apto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shikululu PowerPoint Template v2.potx" id="{FDA7D4B4-FDB2-43DD-8350-85C4F8E34ADC}" vid="{A4D75927-D9E0-48A6-B412-363183DCBF9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DM Sans"/>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DM Sans"/>
        <a:font script="Hebr" typeface="DM Sans"/>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DM Sans"/>
        <a:font script="Uigh" typeface="Microsoft Uighur"/>
        <a:font script="Geor" typeface="Sylfaen"/>
        <a:font script="Armn" typeface="DM Sans"/>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246a28f7-2acb-4f18-986a-598b419b9017" xsi:nil="true"/>
    <lcf76f155ced4ddcb4097134ff3c332f xmlns="b2489fd1-0b23-447a-9e06-e039953850f8">
      <Terms xmlns="http://schemas.microsoft.com/office/infopath/2007/PartnerControls"/>
    </lcf76f155ced4ddcb4097134ff3c332f>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3FEF27237A950D4E86FDC067DB7EA182" ma:contentTypeVersion="13" ma:contentTypeDescription="Create a new document." ma:contentTypeScope="" ma:versionID="64c6c4d840b26c175e7a787741e3f6ec">
  <xsd:schema xmlns:xsd="http://www.w3.org/2001/XMLSchema" xmlns:xs="http://www.w3.org/2001/XMLSchema" xmlns:p="http://schemas.microsoft.com/office/2006/metadata/properties" xmlns:ns2="b2489fd1-0b23-447a-9e06-e039953850f8" xmlns:ns3="246a28f7-2acb-4f18-986a-598b419b9017" targetNamespace="http://schemas.microsoft.com/office/2006/metadata/properties" ma:root="true" ma:fieldsID="22c48dc86d84f2b2113ad1ef9638582b" ns2:_="" ns3:_="">
    <xsd:import namespace="b2489fd1-0b23-447a-9e06-e039953850f8"/>
    <xsd:import namespace="246a28f7-2acb-4f18-986a-598b419b9017"/>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GenerationTime" minOccurs="0"/>
                <xsd:element ref="ns2:MediaServiceEventHashCode" minOccurs="0"/>
                <xsd:element ref="ns2:MediaServiceSearchProperties" minOccurs="0"/>
                <xsd:element ref="ns2:lcf76f155ced4ddcb4097134ff3c332f" minOccurs="0"/>
                <xsd:element ref="ns3:TaxCatchAll" minOccurs="0"/>
                <xsd:element ref="ns2:MediaServiceOCR" minOccurs="0"/>
                <xsd:element ref="ns2:MediaServiceLocation"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2489fd1-0b23-447a-9e06-e039953850f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SearchProperties" ma:index="14" nillable="true" ma:displayName="MediaServiceSearchProperties" ma:hidden="true" ma:internalName="MediaServiceSearchProperties" ma:readOnly="true">
      <xsd:simpleType>
        <xsd:restriction base="dms:Note"/>
      </xsd:simpleType>
    </xsd:element>
    <xsd:element name="lcf76f155ced4ddcb4097134ff3c332f" ma:index="16" nillable="true" ma:taxonomy="true" ma:internalName="lcf76f155ced4ddcb4097134ff3c332f" ma:taxonomyFieldName="MediaServiceImageTags" ma:displayName="Image Tags" ma:readOnly="false" ma:fieldId="{5cf76f15-5ced-4ddc-b409-7134ff3c332f}" ma:taxonomyMulti="true" ma:sspId="a81110af-a353-4aa4-a26a-3b02915aef48" ma:termSetId="09814cd3-568e-fe90-9814-8d621ff8fb84" ma:anchorId="fba54fb3-c3e1-fe81-a776-ca4b69148c4d" ma:open="true" ma:isKeyword="false">
      <xsd:complexType>
        <xsd:sequence>
          <xsd:element ref="pc:Terms" minOccurs="0" maxOccurs="1"/>
        </xsd:sequence>
      </xsd:complexType>
    </xsd:element>
    <xsd:element name="MediaServiceOCR" ma:index="18" nillable="true" ma:displayName="Extracted Text" ma:internalName="MediaServiceOCR" ma:readOnly="true">
      <xsd:simpleType>
        <xsd:restriction base="dms:Note">
          <xsd:maxLength value="255"/>
        </xsd:restriction>
      </xsd:simpleType>
    </xsd:element>
    <xsd:element name="MediaServiceLocation" ma:index="19" nillable="true" ma:displayName="Location" ma:indexed="true" ma:internalName="MediaServiceLocation"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246a28f7-2acb-4f18-986a-598b419b9017" elementFormDefault="qualified">
    <xsd:import namespace="http://schemas.microsoft.com/office/2006/documentManagement/types"/>
    <xsd:import namespace="http://schemas.microsoft.com/office/infopath/2007/PartnerControls"/>
    <xsd:element name="TaxCatchAll" ma:index="17" nillable="true" ma:displayName="Taxonomy Catch All Column" ma:hidden="true" ma:list="{9b577122-96e7-4b6c-8f61-dbfd41148d9f}" ma:internalName="TaxCatchAll" ma:showField="CatchAllData" ma:web="246a28f7-2acb-4f18-986a-598b419b9017">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763720BF-8DFF-4884-86CF-D60C5DEC34B3}">
  <ds:schemaRefs>
    <ds:schemaRef ds:uri="http://schemas.microsoft.com/office/2006/documentManagement/types"/>
    <ds:schemaRef ds:uri="http://purl.org/dc/dcmitype/"/>
    <ds:schemaRef ds:uri="http://www.w3.org/XML/1998/namespace"/>
    <ds:schemaRef ds:uri="http://purl.org/dc/elements/1.1/"/>
    <ds:schemaRef ds:uri="http://schemas.openxmlformats.org/package/2006/metadata/core-properties"/>
    <ds:schemaRef ds:uri="246a28f7-2acb-4f18-986a-598b419b9017"/>
    <ds:schemaRef ds:uri="b2489fd1-0b23-447a-9e06-e039953850f8"/>
    <ds:schemaRef ds:uri="http://purl.org/dc/terms/"/>
    <ds:schemaRef ds:uri="http://schemas.microsoft.com/office/infopath/2007/PartnerControls"/>
    <ds:schemaRef ds:uri="http://schemas.microsoft.com/office/2006/metadata/properties"/>
  </ds:schemaRefs>
</ds:datastoreItem>
</file>

<file path=customXml/itemProps2.xml><?xml version="1.0" encoding="utf-8"?>
<ds:datastoreItem xmlns:ds="http://schemas.openxmlformats.org/officeDocument/2006/customXml" ds:itemID="{BEE998E8-DD47-469E-A021-9E1F7A63320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b2489fd1-0b23-447a-9e06-e039953850f8"/>
    <ds:schemaRef ds:uri="246a28f7-2acb-4f18-986a-598b419b901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5037F2CD-1FF0-4BFD-A3B0-DE5B9372C3DD}">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14077</TotalTime>
  <Words>2578</Words>
  <Application>Microsoft Office PowerPoint</Application>
  <PresentationFormat>Widescreen</PresentationFormat>
  <Paragraphs>172</Paragraphs>
  <Slides>16</Slides>
  <Notes>11</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16</vt:i4>
      </vt:variant>
    </vt:vector>
  </HeadingPairs>
  <TitlesOfParts>
    <vt:vector size="24" baseType="lpstr">
      <vt:lpstr>Aptos</vt:lpstr>
      <vt:lpstr>Aptos Black</vt:lpstr>
      <vt:lpstr>DM Sans</vt:lpstr>
      <vt:lpstr>Oswald</vt:lpstr>
      <vt:lpstr>Rubik</vt:lpstr>
      <vt:lpstr>Wingdings</vt:lpstr>
      <vt:lpstr>Work Sans ExtraBold</vt:lpstr>
      <vt:lpstr>uBomi</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Tshikululu Presentation Template</dc:title>
  <dc:creator>Haidee Nel</dc:creator>
  <cp:keywords>Tshikululu</cp:keywords>
  <cp:lastModifiedBy>Leanne Emery-Hunter</cp:lastModifiedBy>
  <cp:revision>275</cp:revision>
  <dcterms:created xsi:type="dcterms:W3CDTF">2023-02-24T06:26:40Z</dcterms:created>
  <dcterms:modified xsi:type="dcterms:W3CDTF">2026-10-07T03:59:48Z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0x0101003FEF27237A950D4E86FDC067DB7EA182</vt:lpwstr>
  </property>
</Properties>
</file>