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2" r:id="rId2"/>
  </p:sldMasterIdLst>
  <p:notesMasterIdLst>
    <p:notesMasterId r:id="rId12"/>
  </p:notesMasterIdLst>
  <p:sldIdLst>
    <p:sldId id="257" r:id="rId3"/>
    <p:sldId id="266" r:id="rId4"/>
    <p:sldId id="269" r:id="rId5"/>
    <p:sldId id="265" r:id="rId6"/>
    <p:sldId id="276" r:id="rId7"/>
    <p:sldId id="273" r:id="rId8"/>
    <p:sldId id="274" r:id="rId9"/>
    <p:sldId id="275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11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5DA76-D8AA-4593-84ED-F443F42C0BD0}" type="datetimeFigureOut">
              <a:rPr lang="en-ZA" smtClean="0"/>
              <a:t>2026/10/06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EA1B1A-1A8D-4E87-8779-EF78BE0993F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3177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A1B1A-1A8D-4E87-8779-EF78BE0993F4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8740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A1B1A-1A8D-4E87-8779-EF78BE0993F4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55698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EA1B1A-1A8D-4E87-8779-EF78BE0993F4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4530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whi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with a tiger head&#10;&#10;AI-generated content may be incorrect.">
            <a:extLst>
              <a:ext uri="{FF2B5EF4-FFF2-40B4-BE49-F238E27FC236}">
                <a16:creationId xmlns:a16="http://schemas.microsoft.com/office/drawing/2014/main" id="{1752C8F0-6776-6B40-6D73-4C14B685BF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6080" y="220878"/>
            <a:ext cx="2004311" cy="1320085"/>
          </a:xfrm>
          <a:prstGeom prst="rect">
            <a:avLst/>
          </a:prstGeom>
        </p:spPr>
      </p:pic>
      <p:pic>
        <p:nvPicPr>
          <p:cNvPr id="2" name="Picture 1" descr="A red and white design on a black background&#10;&#10;AI-generated content may be incorrect.">
            <a:extLst>
              <a:ext uri="{FF2B5EF4-FFF2-40B4-BE49-F238E27FC236}">
                <a16:creationId xmlns:a16="http://schemas.microsoft.com/office/drawing/2014/main" id="{DCCC2C73-3F73-37EE-966C-E904359654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083277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2285" y="4468599"/>
            <a:ext cx="5249000" cy="2187840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982286" y="3623188"/>
            <a:ext cx="5249000" cy="630495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13923" y="6361420"/>
            <a:ext cx="1392340" cy="152400"/>
          </a:xfrm>
        </p:spPr>
        <p:txBody>
          <a:bodyPr/>
          <a:lstStyle>
            <a:lvl1pPr algn="r">
              <a:lnSpc>
                <a:spcPct val="100000"/>
              </a:lnSpc>
              <a:defRPr sz="1100" cap="all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065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 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5690" y="2343114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55690" y="5037476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55690" y="2024176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EDE62B64-0DC2-1C33-4F7B-EBB50A67C2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935353" cy="684996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9DC2F3-D9EF-D3AD-07C8-41E1F07CA2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6080" y="220878"/>
            <a:ext cx="2004310" cy="13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16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rge logo dark pi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64661658-62BC-AEE6-FE11-325DFC728F2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3657" y="-186746"/>
            <a:ext cx="5911562" cy="3893491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A74A9D8D-285E-CCAF-777D-224B7EAC91A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2"/>
            <a:ext cx="12227666" cy="6857999"/>
          </a:xfrm>
          <a:custGeom>
            <a:avLst/>
            <a:gdLst>
              <a:gd name="connsiteX0" fmla="*/ 7678436 w 12227666"/>
              <a:gd name="connsiteY0" fmla="*/ 2774544 h 6857999"/>
              <a:gd name="connsiteX1" fmla="*/ 7776205 w 12227666"/>
              <a:gd name="connsiteY1" fmla="*/ 2774544 h 6857999"/>
              <a:gd name="connsiteX2" fmla="*/ 7839299 w 12227666"/>
              <a:gd name="connsiteY2" fmla="*/ 2837594 h 6857999"/>
              <a:gd name="connsiteX3" fmla="*/ 7776205 w 12227666"/>
              <a:gd name="connsiteY3" fmla="*/ 2901738 h 6857999"/>
              <a:gd name="connsiteX4" fmla="*/ 7678436 w 12227666"/>
              <a:gd name="connsiteY4" fmla="*/ 2901738 h 6857999"/>
              <a:gd name="connsiteX5" fmla="*/ 10288662 w 12227666"/>
              <a:gd name="connsiteY5" fmla="*/ 2557975 h 6857999"/>
              <a:gd name="connsiteX6" fmla="*/ 10332823 w 12227666"/>
              <a:gd name="connsiteY6" fmla="*/ 2557975 h 6857999"/>
              <a:gd name="connsiteX7" fmla="*/ 10434789 w 12227666"/>
              <a:gd name="connsiteY7" fmla="*/ 2714596 h 6857999"/>
              <a:gd name="connsiteX8" fmla="*/ 10332823 w 12227666"/>
              <a:gd name="connsiteY8" fmla="*/ 2871218 h 6857999"/>
              <a:gd name="connsiteX9" fmla="*/ 10332823 w 12227666"/>
              <a:gd name="connsiteY9" fmla="*/ 2871262 h 6857999"/>
              <a:gd name="connsiteX10" fmla="*/ 10288662 w 12227666"/>
              <a:gd name="connsiteY10" fmla="*/ 2871262 h 6857999"/>
              <a:gd name="connsiteX11" fmla="*/ 8320750 w 12227666"/>
              <a:gd name="connsiteY11" fmla="*/ 2544334 h 6857999"/>
              <a:gd name="connsiteX12" fmla="*/ 8372258 w 12227666"/>
              <a:gd name="connsiteY12" fmla="*/ 2544334 h 6857999"/>
              <a:gd name="connsiteX13" fmla="*/ 8462680 w 12227666"/>
              <a:gd name="connsiteY13" fmla="*/ 2633706 h 6857999"/>
              <a:gd name="connsiteX14" fmla="*/ 8372258 w 12227666"/>
              <a:gd name="connsiteY14" fmla="*/ 2724129 h 6857999"/>
              <a:gd name="connsiteX15" fmla="*/ 8372258 w 12227666"/>
              <a:gd name="connsiteY15" fmla="*/ 2724084 h 6857999"/>
              <a:gd name="connsiteX16" fmla="*/ 8320750 w 12227666"/>
              <a:gd name="connsiteY16" fmla="*/ 2724084 h 6857999"/>
              <a:gd name="connsiteX17" fmla="*/ 9013173 w 12227666"/>
              <a:gd name="connsiteY17" fmla="*/ 2534845 h 6857999"/>
              <a:gd name="connsiteX18" fmla="*/ 9021568 w 12227666"/>
              <a:gd name="connsiteY18" fmla="*/ 2534845 h 6857999"/>
              <a:gd name="connsiteX19" fmla="*/ 9085668 w 12227666"/>
              <a:gd name="connsiteY19" fmla="*/ 2814725 h 6857999"/>
              <a:gd name="connsiteX20" fmla="*/ 8949029 w 12227666"/>
              <a:gd name="connsiteY20" fmla="*/ 2814725 h 6857999"/>
              <a:gd name="connsiteX21" fmla="*/ 9013173 w 12227666"/>
              <a:gd name="connsiteY21" fmla="*/ 2534845 h 6857999"/>
              <a:gd name="connsiteX22" fmla="*/ 7678436 w 12227666"/>
              <a:gd name="connsiteY22" fmla="*/ 2527500 h 6857999"/>
              <a:gd name="connsiteX23" fmla="*/ 7766760 w 12227666"/>
              <a:gd name="connsiteY23" fmla="*/ 2527500 h 6857999"/>
              <a:gd name="connsiteX24" fmla="*/ 7829855 w 12227666"/>
              <a:gd name="connsiteY24" fmla="*/ 2589545 h 6857999"/>
              <a:gd name="connsiteX25" fmla="*/ 7766760 w 12227666"/>
              <a:gd name="connsiteY25" fmla="*/ 2652596 h 6857999"/>
              <a:gd name="connsiteX26" fmla="*/ 7678436 w 12227666"/>
              <a:gd name="connsiteY26" fmla="*/ 2652596 h 6857999"/>
              <a:gd name="connsiteX27" fmla="*/ 7460863 w 12227666"/>
              <a:gd name="connsiteY27" fmla="*/ 2383471 h 6857999"/>
              <a:gd name="connsiteX28" fmla="*/ 7460863 w 12227666"/>
              <a:gd name="connsiteY28" fmla="*/ 3045766 h 6857999"/>
              <a:gd name="connsiteX29" fmla="*/ 7824608 w 12227666"/>
              <a:gd name="connsiteY29" fmla="*/ 3045766 h 6857999"/>
              <a:gd name="connsiteX30" fmla="*/ 8050620 w 12227666"/>
              <a:gd name="connsiteY30" fmla="*/ 2867065 h 6857999"/>
              <a:gd name="connsiteX31" fmla="*/ 7941265 w 12227666"/>
              <a:gd name="connsiteY31" fmla="*/ 2709393 h 6857999"/>
              <a:gd name="connsiteX32" fmla="*/ 7941265 w 12227666"/>
              <a:gd name="connsiteY32" fmla="*/ 2709350 h 6857999"/>
              <a:gd name="connsiteX33" fmla="*/ 8029588 w 12227666"/>
              <a:gd name="connsiteY33" fmla="*/ 2555877 h 6857999"/>
              <a:gd name="connsiteX34" fmla="*/ 7820410 w 12227666"/>
              <a:gd name="connsiteY34" fmla="*/ 2383471 h 6857999"/>
              <a:gd name="connsiteX35" fmla="*/ 9399304 w 12227666"/>
              <a:gd name="connsiteY35" fmla="*/ 2383471 h 6857999"/>
              <a:gd name="connsiteX36" fmla="*/ 9399304 w 12227666"/>
              <a:gd name="connsiteY36" fmla="*/ 3045766 h 6857999"/>
              <a:gd name="connsiteX37" fmla="*/ 9589593 w 12227666"/>
              <a:gd name="connsiteY37" fmla="*/ 3045766 h 6857999"/>
              <a:gd name="connsiteX38" fmla="*/ 9589593 w 12227666"/>
              <a:gd name="connsiteY38" fmla="*/ 2723035 h 6857999"/>
              <a:gd name="connsiteX39" fmla="*/ 9593791 w 12227666"/>
              <a:gd name="connsiteY39" fmla="*/ 2723035 h 6857999"/>
              <a:gd name="connsiteX40" fmla="*/ 9793525 w 12227666"/>
              <a:gd name="connsiteY40" fmla="*/ 3045766 h 6857999"/>
              <a:gd name="connsiteX41" fmla="*/ 9993259 w 12227666"/>
              <a:gd name="connsiteY41" fmla="*/ 3045766 h 6857999"/>
              <a:gd name="connsiteX42" fmla="*/ 9993259 w 12227666"/>
              <a:gd name="connsiteY42" fmla="*/ 2383471 h 6857999"/>
              <a:gd name="connsiteX43" fmla="*/ 9802969 w 12227666"/>
              <a:gd name="connsiteY43" fmla="*/ 2383471 h 6857999"/>
              <a:gd name="connsiteX44" fmla="*/ 9802969 w 12227666"/>
              <a:gd name="connsiteY44" fmla="*/ 2705153 h 6857999"/>
              <a:gd name="connsiteX45" fmla="*/ 9798816 w 12227666"/>
              <a:gd name="connsiteY45" fmla="*/ 2705153 h 6857999"/>
              <a:gd name="connsiteX46" fmla="*/ 9610625 w 12227666"/>
              <a:gd name="connsiteY46" fmla="*/ 2383471 h 6857999"/>
              <a:gd name="connsiteX47" fmla="*/ 8850211 w 12227666"/>
              <a:gd name="connsiteY47" fmla="*/ 2383471 h 6857999"/>
              <a:gd name="connsiteX48" fmla="*/ 8698837 w 12227666"/>
              <a:gd name="connsiteY48" fmla="*/ 3045766 h 6857999"/>
              <a:gd name="connsiteX49" fmla="*/ 8916454 w 12227666"/>
              <a:gd name="connsiteY49" fmla="*/ 3045766 h 6857999"/>
              <a:gd name="connsiteX50" fmla="*/ 8929047 w 12227666"/>
              <a:gd name="connsiteY50" fmla="*/ 2970341 h 6857999"/>
              <a:gd name="connsiteX51" fmla="*/ 9105650 w 12227666"/>
              <a:gd name="connsiteY51" fmla="*/ 2970341 h 6857999"/>
              <a:gd name="connsiteX52" fmla="*/ 9118243 w 12227666"/>
              <a:gd name="connsiteY52" fmla="*/ 3045766 h 6857999"/>
              <a:gd name="connsiteX53" fmla="*/ 9348453 w 12227666"/>
              <a:gd name="connsiteY53" fmla="*/ 3045766 h 6857999"/>
              <a:gd name="connsiteX54" fmla="*/ 9197078 w 12227666"/>
              <a:gd name="connsiteY54" fmla="*/ 2383471 h 6857999"/>
              <a:gd name="connsiteX55" fmla="*/ 8094738 w 12227666"/>
              <a:gd name="connsiteY55" fmla="*/ 2383471 h 6857999"/>
              <a:gd name="connsiteX56" fmla="*/ 8094738 w 12227666"/>
              <a:gd name="connsiteY56" fmla="*/ 3045766 h 6857999"/>
              <a:gd name="connsiteX57" fmla="*/ 8320750 w 12227666"/>
              <a:gd name="connsiteY57" fmla="*/ 3045766 h 6857999"/>
              <a:gd name="connsiteX58" fmla="*/ 8320750 w 12227666"/>
              <a:gd name="connsiteY58" fmla="*/ 2864965 h 6857999"/>
              <a:gd name="connsiteX59" fmla="*/ 8369110 w 12227666"/>
              <a:gd name="connsiteY59" fmla="*/ 2864965 h 6857999"/>
              <a:gd name="connsiteX60" fmla="*/ 8436402 w 12227666"/>
              <a:gd name="connsiteY60" fmla="*/ 3045766 h 6857999"/>
              <a:gd name="connsiteX61" fmla="*/ 8666612 w 12227666"/>
              <a:gd name="connsiteY61" fmla="*/ 3045766 h 6857999"/>
              <a:gd name="connsiteX62" fmla="*/ 8564646 w 12227666"/>
              <a:gd name="connsiteY62" fmla="*/ 2795575 h 6857999"/>
              <a:gd name="connsiteX63" fmla="*/ 8669760 w 12227666"/>
              <a:gd name="connsiteY63" fmla="*/ 2606335 h 6857999"/>
              <a:gd name="connsiteX64" fmla="*/ 8400635 w 12227666"/>
              <a:gd name="connsiteY64" fmla="*/ 2383471 h 6857999"/>
              <a:gd name="connsiteX65" fmla="*/ 10066847 w 12227666"/>
              <a:gd name="connsiteY65" fmla="*/ 2383470 h 6857999"/>
              <a:gd name="connsiteX66" fmla="*/ 10066847 w 12227666"/>
              <a:gd name="connsiteY66" fmla="*/ 3045766 h 6857999"/>
              <a:gd name="connsiteX67" fmla="*/ 10330725 w 12227666"/>
              <a:gd name="connsiteY67" fmla="*/ 3045766 h 6857999"/>
              <a:gd name="connsiteX68" fmla="*/ 10664999 w 12227666"/>
              <a:gd name="connsiteY68" fmla="*/ 2713591 h 6857999"/>
              <a:gd name="connsiteX69" fmla="*/ 10330725 w 12227666"/>
              <a:gd name="connsiteY69" fmla="*/ 2383514 h 6857999"/>
              <a:gd name="connsiteX70" fmla="*/ 10330725 w 12227666"/>
              <a:gd name="connsiteY70" fmla="*/ 2383470 h 6857999"/>
              <a:gd name="connsiteX71" fmla="*/ 10988780 w 12227666"/>
              <a:gd name="connsiteY71" fmla="*/ 2372976 h 6857999"/>
              <a:gd name="connsiteX72" fmla="*/ 10710211 w 12227666"/>
              <a:gd name="connsiteY72" fmla="*/ 2585346 h 6857999"/>
              <a:gd name="connsiteX73" fmla="*/ 10906796 w 12227666"/>
              <a:gd name="connsiteY73" fmla="*/ 2798766 h 6857999"/>
              <a:gd name="connsiteX74" fmla="*/ 10927828 w 12227666"/>
              <a:gd name="connsiteY74" fmla="*/ 2805062 h 6857999"/>
              <a:gd name="connsiteX75" fmla="*/ 10982484 w 12227666"/>
              <a:gd name="connsiteY75" fmla="*/ 2848175 h 6857999"/>
              <a:gd name="connsiteX76" fmla="*/ 10927828 w 12227666"/>
              <a:gd name="connsiteY76" fmla="*/ 2883942 h 6857999"/>
              <a:gd name="connsiteX77" fmla="*/ 10716507 w 12227666"/>
              <a:gd name="connsiteY77" fmla="*/ 2821940 h 6857999"/>
              <a:gd name="connsiteX78" fmla="*/ 10706013 w 12227666"/>
              <a:gd name="connsiteY78" fmla="*/ 3012186 h 6857999"/>
              <a:gd name="connsiteX79" fmla="*/ 10938321 w 12227666"/>
              <a:gd name="connsiteY79" fmla="*/ 3056347 h 6857999"/>
              <a:gd name="connsiteX80" fmla="*/ 11222138 w 12227666"/>
              <a:gd name="connsiteY80" fmla="*/ 2838730 h 6857999"/>
              <a:gd name="connsiteX81" fmla="*/ 11028700 w 12227666"/>
              <a:gd name="connsiteY81" fmla="*/ 2633749 h 6857999"/>
              <a:gd name="connsiteX82" fmla="*/ 11028700 w 12227666"/>
              <a:gd name="connsiteY82" fmla="*/ 2633662 h 6857999"/>
              <a:gd name="connsiteX83" fmla="*/ 10987687 w 12227666"/>
              <a:gd name="connsiteY83" fmla="*/ 2623168 h 6857999"/>
              <a:gd name="connsiteX84" fmla="*/ 10935130 w 12227666"/>
              <a:gd name="connsiteY84" fmla="*/ 2580056 h 6857999"/>
              <a:gd name="connsiteX85" fmla="*/ 10984539 w 12227666"/>
              <a:gd name="connsiteY85" fmla="*/ 2545382 h 6857999"/>
              <a:gd name="connsiteX86" fmla="*/ 11183223 w 12227666"/>
              <a:gd name="connsiteY86" fmla="*/ 2592692 h 6857999"/>
              <a:gd name="connsiteX87" fmla="*/ 11194810 w 12227666"/>
              <a:gd name="connsiteY87" fmla="*/ 2402403 h 6857999"/>
              <a:gd name="connsiteX88" fmla="*/ 10988780 w 12227666"/>
              <a:gd name="connsiteY88" fmla="*/ 2372976 h 6857999"/>
              <a:gd name="connsiteX89" fmla="*/ 10492287 w 12227666"/>
              <a:gd name="connsiteY89" fmla="*/ 2021476 h 6857999"/>
              <a:gd name="connsiteX90" fmla="*/ 10570511 w 12227666"/>
              <a:gd name="connsiteY90" fmla="*/ 2027160 h 6857999"/>
              <a:gd name="connsiteX91" fmla="*/ 10633561 w 12227666"/>
              <a:gd name="connsiteY91" fmla="*/ 2101579 h 6857999"/>
              <a:gd name="connsiteX92" fmla="*/ 10828048 w 12227666"/>
              <a:gd name="connsiteY92" fmla="*/ 2101579 h 6857999"/>
              <a:gd name="connsiteX93" fmla="*/ 10891099 w 12227666"/>
              <a:gd name="connsiteY93" fmla="*/ 2027160 h 6857999"/>
              <a:gd name="connsiteX94" fmla="*/ 10969323 w 12227666"/>
              <a:gd name="connsiteY94" fmla="*/ 2021519 h 6857999"/>
              <a:gd name="connsiteX95" fmla="*/ 10828092 w 12227666"/>
              <a:gd name="connsiteY95" fmla="*/ 2173593 h 6857999"/>
              <a:gd name="connsiteX96" fmla="*/ 10828004 w 12227666"/>
              <a:gd name="connsiteY96" fmla="*/ 2173550 h 6857999"/>
              <a:gd name="connsiteX97" fmla="*/ 10633518 w 12227666"/>
              <a:gd name="connsiteY97" fmla="*/ 2173550 h 6857999"/>
              <a:gd name="connsiteX98" fmla="*/ 10492287 w 12227666"/>
              <a:gd name="connsiteY98" fmla="*/ 2021476 h 6857999"/>
              <a:gd name="connsiteX99" fmla="*/ 11082175 w 12227666"/>
              <a:gd name="connsiteY99" fmla="*/ 2007527 h 6857999"/>
              <a:gd name="connsiteX100" fmla="*/ 11164990 w 12227666"/>
              <a:gd name="connsiteY100" fmla="*/ 2007527 h 6857999"/>
              <a:gd name="connsiteX101" fmla="*/ 11082175 w 12227666"/>
              <a:gd name="connsiteY101" fmla="*/ 2188897 h 6857999"/>
              <a:gd name="connsiteX102" fmla="*/ 10296576 w 12227666"/>
              <a:gd name="connsiteY102" fmla="*/ 2007527 h 6857999"/>
              <a:gd name="connsiteX103" fmla="*/ 10379390 w 12227666"/>
              <a:gd name="connsiteY103" fmla="*/ 2007527 h 6857999"/>
              <a:gd name="connsiteX104" fmla="*/ 10379390 w 12227666"/>
              <a:gd name="connsiteY104" fmla="*/ 2188897 h 6857999"/>
              <a:gd name="connsiteX105" fmla="*/ 10296576 w 12227666"/>
              <a:gd name="connsiteY105" fmla="*/ 2007527 h 6857999"/>
              <a:gd name="connsiteX106" fmla="*/ 11194592 w 12227666"/>
              <a:gd name="connsiteY106" fmla="*/ 1904294 h 6857999"/>
              <a:gd name="connsiteX107" fmla="*/ 11314222 w 12227666"/>
              <a:gd name="connsiteY107" fmla="*/ 1904294 h 6857999"/>
              <a:gd name="connsiteX108" fmla="*/ 11194592 w 12227666"/>
              <a:gd name="connsiteY108" fmla="*/ 2166290 h 6857999"/>
              <a:gd name="connsiteX109" fmla="*/ 10147344 w 12227666"/>
              <a:gd name="connsiteY109" fmla="*/ 1904294 h 6857999"/>
              <a:gd name="connsiteX110" fmla="*/ 10266974 w 12227666"/>
              <a:gd name="connsiteY110" fmla="*/ 1904294 h 6857999"/>
              <a:gd name="connsiteX111" fmla="*/ 10266974 w 12227666"/>
              <a:gd name="connsiteY111" fmla="*/ 2166290 h 6857999"/>
              <a:gd name="connsiteX112" fmla="*/ 10147344 w 12227666"/>
              <a:gd name="connsiteY112" fmla="*/ 1904294 h 6857999"/>
              <a:gd name="connsiteX113" fmla="*/ 11343561 w 12227666"/>
              <a:gd name="connsiteY113" fmla="*/ 1801104 h 6857999"/>
              <a:gd name="connsiteX114" fmla="*/ 11463191 w 12227666"/>
              <a:gd name="connsiteY114" fmla="*/ 1801104 h 6857999"/>
              <a:gd name="connsiteX115" fmla="*/ 11343561 w 12227666"/>
              <a:gd name="connsiteY115" fmla="*/ 2063101 h 6857999"/>
              <a:gd name="connsiteX116" fmla="*/ 9998374 w 12227666"/>
              <a:gd name="connsiteY116" fmla="*/ 1801104 h 6857999"/>
              <a:gd name="connsiteX117" fmla="*/ 10118005 w 12227666"/>
              <a:gd name="connsiteY117" fmla="*/ 1801104 h 6857999"/>
              <a:gd name="connsiteX118" fmla="*/ 10118005 w 12227666"/>
              <a:gd name="connsiteY118" fmla="*/ 2063101 h 6857999"/>
              <a:gd name="connsiteX119" fmla="*/ 9998374 w 12227666"/>
              <a:gd name="connsiteY119" fmla="*/ 1801104 h 6857999"/>
              <a:gd name="connsiteX120" fmla="*/ 9354399 w 12227666"/>
              <a:gd name="connsiteY120" fmla="*/ 1726204 h 6857999"/>
              <a:gd name="connsiteX121" fmla="*/ 9405907 w 12227666"/>
              <a:gd name="connsiteY121" fmla="*/ 1726204 h 6857999"/>
              <a:gd name="connsiteX122" fmla="*/ 9496329 w 12227666"/>
              <a:gd name="connsiteY122" fmla="*/ 1815577 h 6857999"/>
              <a:gd name="connsiteX123" fmla="*/ 9405907 w 12227666"/>
              <a:gd name="connsiteY123" fmla="*/ 1905999 h 6857999"/>
              <a:gd name="connsiteX124" fmla="*/ 9354399 w 12227666"/>
              <a:gd name="connsiteY124" fmla="*/ 1905999 h 6857999"/>
              <a:gd name="connsiteX125" fmla="*/ 9354399 w 12227666"/>
              <a:gd name="connsiteY125" fmla="*/ 1726247 h 6857999"/>
              <a:gd name="connsiteX126" fmla="*/ 7105951 w 12227666"/>
              <a:gd name="connsiteY126" fmla="*/ 1565384 h 6857999"/>
              <a:gd name="connsiteX127" fmla="*/ 7105951 w 12227666"/>
              <a:gd name="connsiteY127" fmla="*/ 1751432 h 6857999"/>
              <a:gd name="connsiteX128" fmla="*/ 7246788 w 12227666"/>
              <a:gd name="connsiteY128" fmla="*/ 1748285 h 6857999"/>
              <a:gd name="connsiteX129" fmla="*/ 7246788 w 12227666"/>
              <a:gd name="connsiteY129" fmla="*/ 2227637 h 6857999"/>
              <a:gd name="connsiteX130" fmla="*/ 7471751 w 12227666"/>
              <a:gd name="connsiteY130" fmla="*/ 2227637 h 6857999"/>
              <a:gd name="connsiteX131" fmla="*/ 7471751 w 12227666"/>
              <a:gd name="connsiteY131" fmla="*/ 1748285 h 6857999"/>
              <a:gd name="connsiteX132" fmla="*/ 7612631 w 12227666"/>
              <a:gd name="connsiteY132" fmla="*/ 1751432 h 6857999"/>
              <a:gd name="connsiteX133" fmla="*/ 7612631 w 12227666"/>
              <a:gd name="connsiteY133" fmla="*/ 1565384 h 6857999"/>
              <a:gd name="connsiteX134" fmla="*/ 8591187 w 12227666"/>
              <a:gd name="connsiteY134" fmla="*/ 1565384 h 6857999"/>
              <a:gd name="connsiteX135" fmla="*/ 8591187 w 12227666"/>
              <a:gd name="connsiteY135" fmla="*/ 2227636 h 6857999"/>
              <a:gd name="connsiteX136" fmla="*/ 9071633 w 12227666"/>
              <a:gd name="connsiteY136" fmla="*/ 2227636 h 6857999"/>
              <a:gd name="connsiteX137" fmla="*/ 9071633 w 12227666"/>
              <a:gd name="connsiteY137" fmla="*/ 2065768 h 6857999"/>
              <a:gd name="connsiteX138" fmla="*/ 8808804 w 12227666"/>
              <a:gd name="connsiteY138" fmla="*/ 2071015 h 6857999"/>
              <a:gd name="connsiteX139" fmla="*/ 8808804 w 12227666"/>
              <a:gd name="connsiteY139" fmla="*/ 1963802 h 6857999"/>
              <a:gd name="connsiteX140" fmla="*/ 9039014 w 12227666"/>
              <a:gd name="connsiteY140" fmla="*/ 1966950 h 6857999"/>
              <a:gd name="connsiteX141" fmla="*/ 9039014 w 12227666"/>
              <a:gd name="connsiteY141" fmla="*/ 1827119 h 6857999"/>
              <a:gd name="connsiteX142" fmla="*/ 8808804 w 12227666"/>
              <a:gd name="connsiteY142" fmla="*/ 1827119 h 6857999"/>
              <a:gd name="connsiteX143" fmla="*/ 8808804 w 12227666"/>
              <a:gd name="connsiteY143" fmla="*/ 1722005 h 6857999"/>
              <a:gd name="connsiteX144" fmla="*/ 9062144 w 12227666"/>
              <a:gd name="connsiteY144" fmla="*/ 1727252 h 6857999"/>
              <a:gd name="connsiteX145" fmla="*/ 9062144 w 12227666"/>
              <a:gd name="connsiteY145" fmla="*/ 1565384 h 6857999"/>
              <a:gd name="connsiteX146" fmla="*/ 7721724 w 12227666"/>
              <a:gd name="connsiteY146" fmla="*/ 1565341 h 6857999"/>
              <a:gd name="connsiteX147" fmla="*/ 7657405 w 12227666"/>
              <a:gd name="connsiteY147" fmla="*/ 1629660 h 6857999"/>
              <a:gd name="connsiteX148" fmla="*/ 7657405 w 12227666"/>
              <a:gd name="connsiteY148" fmla="*/ 2227637 h 6857999"/>
              <a:gd name="connsiteX149" fmla="*/ 7819099 w 12227666"/>
              <a:gd name="connsiteY149" fmla="*/ 2227637 h 6857999"/>
              <a:gd name="connsiteX150" fmla="*/ 7883417 w 12227666"/>
              <a:gd name="connsiteY150" fmla="*/ 2163318 h 6857999"/>
              <a:gd name="connsiteX151" fmla="*/ 7883417 w 12227666"/>
              <a:gd name="connsiteY151" fmla="*/ 1565341 h 6857999"/>
              <a:gd name="connsiteX152" fmla="*/ 9128343 w 12227666"/>
              <a:gd name="connsiteY152" fmla="*/ 1565341 h 6857999"/>
              <a:gd name="connsiteX153" fmla="*/ 9128343 w 12227666"/>
              <a:gd name="connsiteY153" fmla="*/ 2227637 h 6857999"/>
              <a:gd name="connsiteX154" fmla="*/ 9354355 w 12227666"/>
              <a:gd name="connsiteY154" fmla="*/ 2227637 h 6857999"/>
              <a:gd name="connsiteX155" fmla="*/ 9354355 w 12227666"/>
              <a:gd name="connsiteY155" fmla="*/ 2046836 h 6857999"/>
              <a:gd name="connsiteX156" fmla="*/ 9402715 w 12227666"/>
              <a:gd name="connsiteY156" fmla="*/ 2046836 h 6857999"/>
              <a:gd name="connsiteX157" fmla="*/ 9470007 w 12227666"/>
              <a:gd name="connsiteY157" fmla="*/ 2227637 h 6857999"/>
              <a:gd name="connsiteX158" fmla="*/ 9700217 w 12227666"/>
              <a:gd name="connsiteY158" fmla="*/ 2227637 h 6857999"/>
              <a:gd name="connsiteX159" fmla="*/ 9598251 w 12227666"/>
              <a:gd name="connsiteY159" fmla="*/ 1977445 h 6857999"/>
              <a:gd name="connsiteX160" fmla="*/ 9703365 w 12227666"/>
              <a:gd name="connsiteY160" fmla="*/ 1788205 h 6857999"/>
              <a:gd name="connsiteX161" fmla="*/ 9434240 w 12227666"/>
              <a:gd name="connsiteY161" fmla="*/ 1565341 h 6857999"/>
              <a:gd name="connsiteX162" fmla="*/ 11492530 w 12227666"/>
              <a:gd name="connsiteY162" fmla="*/ 1557252 h 6857999"/>
              <a:gd name="connsiteX163" fmla="*/ 11616140 w 12227666"/>
              <a:gd name="connsiteY163" fmla="*/ 1557252 h 6857999"/>
              <a:gd name="connsiteX164" fmla="*/ 11492530 w 12227666"/>
              <a:gd name="connsiteY164" fmla="*/ 1827994 h 6857999"/>
              <a:gd name="connsiteX165" fmla="*/ 9845426 w 12227666"/>
              <a:gd name="connsiteY165" fmla="*/ 1557252 h 6857999"/>
              <a:gd name="connsiteX166" fmla="*/ 9969035 w 12227666"/>
              <a:gd name="connsiteY166" fmla="*/ 1557252 h 6857999"/>
              <a:gd name="connsiteX167" fmla="*/ 9969035 w 12227666"/>
              <a:gd name="connsiteY167" fmla="*/ 1827994 h 6857999"/>
              <a:gd name="connsiteX168" fmla="*/ 9845426 w 12227666"/>
              <a:gd name="connsiteY168" fmla="*/ 1557252 h 6857999"/>
              <a:gd name="connsiteX169" fmla="*/ 8305315 w 12227666"/>
              <a:gd name="connsiteY169" fmla="*/ 1554847 h 6857999"/>
              <a:gd name="connsiteX170" fmla="*/ 7937373 w 12227666"/>
              <a:gd name="connsiteY170" fmla="*/ 1897560 h 6857999"/>
              <a:gd name="connsiteX171" fmla="*/ 8295827 w 12227666"/>
              <a:gd name="connsiteY171" fmla="*/ 2238175 h 6857999"/>
              <a:gd name="connsiteX172" fmla="*/ 8520790 w 12227666"/>
              <a:gd name="connsiteY172" fmla="*/ 2208748 h 6857999"/>
              <a:gd name="connsiteX173" fmla="*/ 8520790 w 12227666"/>
              <a:gd name="connsiteY173" fmla="*/ 1900752 h 6857999"/>
              <a:gd name="connsiteX174" fmla="*/ 8311612 w 12227666"/>
              <a:gd name="connsiteY174" fmla="*/ 1900752 h 6857999"/>
              <a:gd name="connsiteX175" fmla="*/ 8311612 w 12227666"/>
              <a:gd name="connsiteY175" fmla="*/ 2056324 h 6857999"/>
              <a:gd name="connsiteX176" fmla="*/ 8301118 w 12227666"/>
              <a:gd name="connsiteY176" fmla="*/ 2056324 h 6857999"/>
              <a:gd name="connsiteX177" fmla="*/ 8167627 w 12227666"/>
              <a:gd name="connsiteY177" fmla="*/ 1903900 h 6857999"/>
              <a:gd name="connsiteX178" fmla="*/ 8322149 w 12227666"/>
              <a:gd name="connsiteY178" fmla="*/ 1739889 h 6857999"/>
              <a:gd name="connsiteX179" fmla="*/ 8497703 w 12227666"/>
              <a:gd name="connsiteY179" fmla="*/ 1772464 h 6857999"/>
              <a:gd name="connsiteX180" fmla="*/ 8509247 w 12227666"/>
              <a:gd name="connsiteY180" fmla="*/ 1584274 h 6857999"/>
              <a:gd name="connsiteX181" fmla="*/ 8305315 w 12227666"/>
              <a:gd name="connsiteY181" fmla="*/ 1554847 h 6857999"/>
              <a:gd name="connsiteX182" fmla="*/ 10408686 w 12227666"/>
              <a:gd name="connsiteY182" fmla="*/ 1473738 h 6857999"/>
              <a:gd name="connsiteX183" fmla="*/ 10413365 w 12227666"/>
              <a:gd name="connsiteY183" fmla="*/ 1476493 h 6857999"/>
              <a:gd name="connsiteX184" fmla="*/ 10434309 w 12227666"/>
              <a:gd name="connsiteY184" fmla="*/ 1510292 h 6857999"/>
              <a:gd name="connsiteX185" fmla="*/ 10428275 w 12227666"/>
              <a:gd name="connsiteY185" fmla="*/ 1570544 h 6857999"/>
              <a:gd name="connsiteX186" fmla="*/ 10422765 w 12227666"/>
              <a:gd name="connsiteY186" fmla="*/ 1579814 h 6857999"/>
              <a:gd name="connsiteX187" fmla="*/ 10504968 w 12227666"/>
              <a:gd name="connsiteY187" fmla="*/ 1647281 h 6857999"/>
              <a:gd name="connsiteX188" fmla="*/ 10391765 w 12227666"/>
              <a:gd name="connsiteY188" fmla="*/ 1647281 h 6857999"/>
              <a:gd name="connsiteX189" fmla="*/ 10380440 w 12227666"/>
              <a:gd name="connsiteY189" fmla="*/ 1695509 h 6857999"/>
              <a:gd name="connsiteX190" fmla="*/ 10541609 w 12227666"/>
              <a:gd name="connsiteY190" fmla="*/ 1770584 h 6857999"/>
              <a:gd name="connsiteX191" fmla="*/ 10385337 w 12227666"/>
              <a:gd name="connsiteY191" fmla="*/ 1770584 h 6857999"/>
              <a:gd name="connsiteX192" fmla="*/ 10456871 w 12227666"/>
              <a:gd name="connsiteY192" fmla="*/ 1870320 h 6857999"/>
              <a:gd name="connsiteX193" fmla="*/ 10668803 w 12227666"/>
              <a:gd name="connsiteY193" fmla="*/ 1866778 h 6857999"/>
              <a:gd name="connsiteX194" fmla="*/ 10685856 w 12227666"/>
              <a:gd name="connsiteY194" fmla="*/ 1858121 h 6857999"/>
              <a:gd name="connsiteX195" fmla="*/ 10685856 w 12227666"/>
              <a:gd name="connsiteY195" fmla="*/ 1777230 h 6857999"/>
              <a:gd name="connsiteX196" fmla="*/ 10568324 w 12227666"/>
              <a:gd name="connsiteY196" fmla="*/ 1680730 h 6857999"/>
              <a:gd name="connsiteX197" fmla="*/ 10541609 w 12227666"/>
              <a:gd name="connsiteY197" fmla="*/ 1624238 h 6857999"/>
              <a:gd name="connsiteX198" fmla="*/ 10541609 w 12227666"/>
              <a:gd name="connsiteY198" fmla="*/ 1550912 h 6857999"/>
              <a:gd name="connsiteX199" fmla="*/ 10730761 w 12227666"/>
              <a:gd name="connsiteY199" fmla="*/ 1638011 h 6857999"/>
              <a:gd name="connsiteX200" fmla="*/ 10919914 w 12227666"/>
              <a:gd name="connsiteY200" fmla="*/ 1550912 h 6857999"/>
              <a:gd name="connsiteX201" fmla="*/ 10919914 w 12227666"/>
              <a:gd name="connsiteY201" fmla="*/ 1624238 h 6857999"/>
              <a:gd name="connsiteX202" fmla="*/ 10893198 w 12227666"/>
              <a:gd name="connsiteY202" fmla="*/ 1680730 h 6857999"/>
              <a:gd name="connsiteX203" fmla="*/ 10775666 w 12227666"/>
              <a:gd name="connsiteY203" fmla="*/ 1777230 h 6857999"/>
              <a:gd name="connsiteX204" fmla="*/ 10775666 w 12227666"/>
              <a:gd name="connsiteY204" fmla="*/ 1858121 h 6857999"/>
              <a:gd name="connsiteX205" fmla="*/ 10792719 w 12227666"/>
              <a:gd name="connsiteY205" fmla="*/ 1866778 h 6857999"/>
              <a:gd name="connsiteX206" fmla="*/ 11004652 w 12227666"/>
              <a:gd name="connsiteY206" fmla="*/ 1870320 h 6857999"/>
              <a:gd name="connsiteX207" fmla="*/ 11076185 w 12227666"/>
              <a:gd name="connsiteY207" fmla="*/ 1770584 h 6857999"/>
              <a:gd name="connsiteX208" fmla="*/ 10919914 w 12227666"/>
              <a:gd name="connsiteY208" fmla="*/ 1770584 h 6857999"/>
              <a:gd name="connsiteX209" fmla="*/ 11081082 w 12227666"/>
              <a:gd name="connsiteY209" fmla="*/ 1695509 h 6857999"/>
              <a:gd name="connsiteX210" fmla="*/ 11069758 w 12227666"/>
              <a:gd name="connsiteY210" fmla="*/ 1647281 h 6857999"/>
              <a:gd name="connsiteX211" fmla="*/ 10956555 w 12227666"/>
              <a:gd name="connsiteY211" fmla="*/ 1647281 h 6857999"/>
              <a:gd name="connsiteX212" fmla="*/ 11038757 w 12227666"/>
              <a:gd name="connsiteY212" fmla="*/ 1579814 h 6857999"/>
              <a:gd name="connsiteX213" fmla="*/ 11033248 w 12227666"/>
              <a:gd name="connsiteY213" fmla="*/ 1570544 h 6857999"/>
              <a:gd name="connsiteX214" fmla="*/ 11027214 w 12227666"/>
              <a:gd name="connsiteY214" fmla="*/ 1510292 h 6857999"/>
              <a:gd name="connsiteX215" fmla="*/ 11048158 w 12227666"/>
              <a:gd name="connsiteY215" fmla="*/ 1476493 h 6857999"/>
              <a:gd name="connsiteX216" fmla="*/ 11052836 w 12227666"/>
              <a:gd name="connsiteY216" fmla="*/ 1473738 h 6857999"/>
              <a:gd name="connsiteX217" fmla="*/ 11154233 w 12227666"/>
              <a:gd name="connsiteY217" fmla="*/ 1741770 h 6857999"/>
              <a:gd name="connsiteX218" fmla="*/ 11049513 w 12227666"/>
              <a:gd name="connsiteY218" fmla="*/ 1926681 h 6857999"/>
              <a:gd name="connsiteX219" fmla="*/ 11001853 w 12227666"/>
              <a:gd name="connsiteY219" fmla="*/ 1954490 h 6857999"/>
              <a:gd name="connsiteX220" fmla="*/ 11001853 w 12227666"/>
              <a:gd name="connsiteY220" fmla="*/ 1954533 h 6857999"/>
              <a:gd name="connsiteX221" fmla="*/ 10815805 w 12227666"/>
              <a:gd name="connsiteY221" fmla="*/ 1963934 h 6857999"/>
              <a:gd name="connsiteX222" fmla="*/ 10730761 w 12227666"/>
              <a:gd name="connsiteY222" fmla="*/ 1957550 h 6857999"/>
              <a:gd name="connsiteX223" fmla="*/ 10645717 w 12227666"/>
              <a:gd name="connsiteY223" fmla="*/ 1963978 h 6857999"/>
              <a:gd name="connsiteX224" fmla="*/ 10459581 w 12227666"/>
              <a:gd name="connsiteY224" fmla="*/ 1954490 h 6857999"/>
              <a:gd name="connsiteX225" fmla="*/ 10412009 w 12227666"/>
              <a:gd name="connsiteY225" fmla="*/ 1926681 h 6857999"/>
              <a:gd name="connsiteX226" fmla="*/ 10307289 w 12227666"/>
              <a:gd name="connsiteY226" fmla="*/ 1741770 h 6857999"/>
              <a:gd name="connsiteX227" fmla="*/ 10408686 w 12227666"/>
              <a:gd name="connsiteY227" fmla="*/ 1473738 h 6857999"/>
              <a:gd name="connsiteX228" fmla="*/ 11398610 w 12227666"/>
              <a:gd name="connsiteY228" fmla="*/ 1255946 h 6857999"/>
              <a:gd name="connsiteX229" fmla="*/ 11415444 w 12227666"/>
              <a:gd name="connsiteY229" fmla="*/ 1592144 h 6857999"/>
              <a:gd name="connsiteX230" fmla="*/ 11194548 w 12227666"/>
              <a:gd name="connsiteY230" fmla="*/ 1846140 h 6857999"/>
              <a:gd name="connsiteX231" fmla="*/ 10062912 w 12227666"/>
              <a:gd name="connsiteY231" fmla="*/ 1255946 h 6857999"/>
              <a:gd name="connsiteX232" fmla="*/ 10266974 w 12227666"/>
              <a:gd name="connsiteY232" fmla="*/ 1846140 h 6857999"/>
              <a:gd name="connsiteX233" fmla="*/ 10046078 w 12227666"/>
              <a:gd name="connsiteY233" fmla="*/ 1592144 h 6857999"/>
              <a:gd name="connsiteX234" fmla="*/ 10062912 w 12227666"/>
              <a:gd name="connsiteY234" fmla="*/ 1255946 h 6857999"/>
              <a:gd name="connsiteX235" fmla="*/ 9947523 w 12227666"/>
              <a:gd name="connsiteY235" fmla="*/ 1250174 h 6857999"/>
              <a:gd name="connsiteX236" fmla="*/ 9947523 w 12227666"/>
              <a:gd name="connsiteY236" fmla="*/ 1464993 h 6857999"/>
              <a:gd name="connsiteX237" fmla="*/ 9818623 w 12227666"/>
              <a:gd name="connsiteY237" fmla="*/ 1532504 h 6857999"/>
              <a:gd name="connsiteX238" fmla="*/ 9947523 w 12227666"/>
              <a:gd name="connsiteY238" fmla="*/ 1250174 h 6857999"/>
              <a:gd name="connsiteX239" fmla="*/ 11514043 w 12227666"/>
              <a:gd name="connsiteY239" fmla="*/ 1250130 h 6857999"/>
              <a:gd name="connsiteX240" fmla="*/ 11642943 w 12227666"/>
              <a:gd name="connsiteY240" fmla="*/ 1532460 h 6857999"/>
              <a:gd name="connsiteX241" fmla="*/ 11514043 w 12227666"/>
              <a:gd name="connsiteY241" fmla="*/ 1464949 h 6857999"/>
              <a:gd name="connsiteX242" fmla="*/ 11326071 w 12227666"/>
              <a:gd name="connsiteY242" fmla="*/ 1161588 h 6857999"/>
              <a:gd name="connsiteX243" fmla="*/ 11306089 w 12227666"/>
              <a:gd name="connsiteY243" fmla="*/ 1385152 h 6857999"/>
              <a:gd name="connsiteX244" fmla="*/ 11136700 w 12227666"/>
              <a:gd name="connsiteY244" fmla="*/ 1532460 h 6857999"/>
              <a:gd name="connsiteX245" fmla="*/ 10135451 w 12227666"/>
              <a:gd name="connsiteY245" fmla="*/ 1161588 h 6857999"/>
              <a:gd name="connsiteX246" fmla="*/ 10324822 w 12227666"/>
              <a:gd name="connsiteY246" fmla="*/ 1532460 h 6857999"/>
              <a:gd name="connsiteX247" fmla="*/ 10155433 w 12227666"/>
              <a:gd name="connsiteY247" fmla="*/ 1385152 h 6857999"/>
              <a:gd name="connsiteX248" fmla="*/ 10135451 w 12227666"/>
              <a:gd name="connsiteY248" fmla="*/ 1161588 h 6857999"/>
              <a:gd name="connsiteX249" fmla="*/ 11400315 w 12227666"/>
              <a:gd name="connsiteY249" fmla="*/ 986996 h 6857999"/>
              <a:gd name="connsiteX250" fmla="*/ 11510195 w 12227666"/>
              <a:gd name="connsiteY250" fmla="*/ 1227612 h 6857999"/>
              <a:gd name="connsiteX251" fmla="*/ 11400315 w 12227666"/>
              <a:gd name="connsiteY251" fmla="*/ 1165611 h 6857999"/>
              <a:gd name="connsiteX252" fmla="*/ 10061207 w 12227666"/>
              <a:gd name="connsiteY252" fmla="*/ 986996 h 6857999"/>
              <a:gd name="connsiteX253" fmla="*/ 10061207 w 12227666"/>
              <a:gd name="connsiteY253" fmla="*/ 1165611 h 6857999"/>
              <a:gd name="connsiteX254" fmla="*/ 9951327 w 12227666"/>
              <a:gd name="connsiteY254" fmla="*/ 1227612 h 6857999"/>
              <a:gd name="connsiteX255" fmla="*/ 10061207 w 12227666"/>
              <a:gd name="connsiteY255" fmla="*/ 986996 h 6857999"/>
              <a:gd name="connsiteX256" fmla="*/ 10208384 w 12227666"/>
              <a:gd name="connsiteY256" fmla="*/ 961592 h 6857999"/>
              <a:gd name="connsiteX257" fmla="*/ 10287132 w 12227666"/>
              <a:gd name="connsiteY257" fmla="*/ 1076981 h 6857999"/>
              <a:gd name="connsiteX258" fmla="*/ 10325216 w 12227666"/>
              <a:gd name="connsiteY258" fmla="*/ 1075363 h 6857999"/>
              <a:gd name="connsiteX259" fmla="*/ 10422066 w 12227666"/>
              <a:gd name="connsiteY259" fmla="*/ 1090492 h 6857999"/>
              <a:gd name="connsiteX260" fmla="*/ 10575364 w 12227666"/>
              <a:gd name="connsiteY260" fmla="*/ 1184893 h 6857999"/>
              <a:gd name="connsiteX261" fmla="*/ 10586470 w 12227666"/>
              <a:gd name="connsiteY261" fmla="*/ 1196480 h 6857999"/>
              <a:gd name="connsiteX262" fmla="*/ 10577550 w 12227666"/>
              <a:gd name="connsiteY262" fmla="*/ 1316111 h 6857999"/>
              <a:gd name="connsiteX263" fmla="*/ 10577506 w 12227666"/>
              <a:gd name="connsiteY263" fmla="*/ 1316111 h 6857999"/>
              <a:gd name="connsiteX264" fmla="*/ 10509252 w 12227666"/>
              <a:gd name="connsiteY264" fmla="*/ 1263729 h 6857999"/>
              <a:gd name="connsiteX265" fmla="*/ 10512226 w 12227666"/>
              <a:gd name="connsiteY265" fmla="*/ 1223721 h 6857999"/>
              <a:gd name="connsiteX266" fmla="*/ 10500027 w 12227666"/>
              <a:gd name="connsiteY266" fmla="*/ 1213008 h 6857999"/>
              <a:gd name="connsiteX267" fmla="*/ 10499983 w 12227666"/>
              <a:gd name="connsiteY267" fmla="*/ 1212965 h 6857999"/>
              <a:gd name="connsiteX268" fmla="*/ 10428012 w 12227666"/>
              <a:gd name="connsiteY268" fmla="*/ 1228224 h 6857999"/>
              <a:gd name="connsiteX269" fmla="*/ 10368066 w 12227666"/>
              <a:gd name="connsiteY269" fmla="*/ 1151663 h 6857999"/>
              <a:gd name="connsiteX270" fmla="*/ 10324079 w 12227666"/>
              <a:gd name="connsiteY270" fmla="*/ 1147378 h 6857999"/>
              <a:gd name="connsiteX271" fmla="*/ 10301998 w 12227666"/>
              <a:gd name="connsiteY271" fmla="*/ 1147946 h 6857999"/>
              <a:gd name="connsiteX272" fmla="*/ 10302872 w 12227666"/>
              <a:gd name="connsiteY272" fmla="*/ 1168584 h 6857999"/>
              <a:gd name="connsiteX273" fmla="*/ 10302785 w 12227666"/>
              <a:gd name="connsiteY273" fmla="*/ 1168584 h 6857999"/>
              <a:gd name="connsiteX274" fmla="*/ 10303310 w 12227666"/>
              <a:gd name="connsiteY274" fmla="*/ 1174050 h 6857999"/>
              <a:gd name="connsiteX275" fmla="*/ 10418874 w 12227666"/>
              <a:gd name="connsiteY275" fmla="*/ 1279164 h 6857999"/>
              <a:gd name="connsiteX276" fmla="*/ 10421803 w 12227666"/>
              <a:gd name="connsiteY276" fmla="*/ 1279076 h 6857999"/>
              <a:gd name="connsiteX277" fmla="*/ 10434221 w 12227666"/>
              <a:gd name="connsiteY277" fmla="*/ 1278683 h 6857999"/>
              <a:gd name="connsiteX278" fmla="*/ 10434221 w 12227666"/>
              <a:gd name="connsiteY278" fmla="*/ 1361103 h 6857999"/>
              <a:gd name="connsiteX279" fmla="*/ 10423203 w 12227666"/>
              <a:gd name="connsiteY279" fmla="*/ 1361322 h 6857999"/>
              <a:gd name="connsiteX280" fmla="*/ 10418917 w 12227666"/>
              <a:gd name="connsiteY280" fmla="*/ 1361366 h 6857999"/>
              <a:gd name="connsiteX281" fmla="*/ 10209477 w 12227666"/>
              <a:gd name="connsiteY281" fmla="*/ 1164255 h 6857999"/>
              <a:gd name="connsiteX282" fmla="*/ 10209039 w 12227666"/>
              <a:gd name="connsiteY282" fmla="*/ 1157085 h 6857999"/>
              <a:gd name="connsiteX283" fmla="*/ 11253182 w 12227666"/>
              <a:gd name="connsiteY283" fmla="*/ 961548 h 6857999"/>
              <a:gd name="connsiteX284" fmla="*/ 11252527 w 12227666"/>
              <a:gd name="connsiteY284" fmla="*/ 1157041 h 6857999"/>
              <a:gd name="connsiteX285" fmla="*/ 11252089 w 12227666"/>
              <a:gd name="connsiteY285" fmla="*/ 1164212 h 6857999"/>
              <a:gd name="connsiteX286" fmla="*/ 11042649 w 12227666"/>
              <a:gd name="connsiteY286" fmla="*/ 1361322 h 6857999"/>
              <a:gd name="connsiteX287" fmla="*/ 11038363 w 12227666"/>
              <a:gd name="connsiteY287" fmla="*/ 1361278 h 6857999"/>
              <a:gd name="connsiteX288" fmla="*/ 11027345 w 12227666"/>
              <a:gd name="connsiteY288" fmla="*/ 1361060 h 6857999"/>
              <a:gd name="connsiteX289" fmla="*/ 11027345 w 12227666"/>
              <a:gd name="connsiteY289" fmla="*/ 1278639 h 6857999"/>
              <a:gd name="connsiteX290" fmla="*/ 11039763 w 12227666"/>
              <a:gd name="connsiteY290" fmla="*/ 1279032 h 6857999"/>
              <a:gd name="connsiteX291" fmla="*/ 11042692 w 12227666"/>
              <a:gd name="connsiteY291" fmla="*/ 1279120 h 6857999"/>
              <a:gd name="connsiteX292" fmla="*/ 11158256 w 12227666"/>
              <a:gd name="connsiteY292" fmla="*/ 1174006 h 6857999"/>
              <a:gd name="connsiteX293" fmla="*/ 11158781 w 12227666"/>
              <a:gd name="connsiteY293" fmla="*/ 1168540 h 6857999"/>
              <a:gd name="connsiteX294" fmla="*/ 11158693 w 12227666"/>
              <a:gd name="connsiteY294" fmla="*/ 1168540 h 6857999"/>
              <a:gd name="connsiteX295" fmla="*/ 11158650 w 12227666"/>
              <a:gd name="connsiteY295" fmla="*/ 1168584 h 6857999"/>
              <a:gd name="connsiteX296" fmla="*/ 11159524 w 12227666"/>
              <a:gd name="connsiteY296" fmla="*/ 1147946 h 6857999"/>
              <a:gd name="connsiteX297" fmla="*/ 11137443 w 12227666"/>
              <a:gd name="connsiteY297" fmla="*/ 1147378 h 6857999"/>
              <a:gd name="connsiteX298" fmla="*/ 11093457 w 12227666"/>
              <a:gd name="connsiteY298" fmla="*/ 1151663 h 6857999"/>
              <a:gd name="connsiteX299" fmla="*/ 11033510 w 12227666"/>
              <a:gd name="connsiteY299" fmla="*/ 1228224 h 6857999"/>
              <a:gd name="connsiteX300" fmla="*/ 10961540 w 12227666"/>
              <a:gd name="connsiteY300" fmla="*/ 1212965 h 6857999"/>
              <a:gd name="connsiteX301" fmla="*/ 10949340 w 12227666"/>
              <a:gd name="connsiteY301" fmla="*/ 1223677 h 6857999"/>
              <a:gd name="connsiteX302" fmla="*/ 10952314 w 12227666"/>
              <a:gd name="connsiteY302" fmla="*/ 1263685 h 6857999"/>
              <a:gd name="connsiteX303" fmla="*/ 10884059 w 12227666"/>
              <a:gd name="connsiteY303" fmla="*/ 1316067 h 6857999"/>
              <a:gd name="connsiteX304" fmla="*/ 10884016 w 12227666"/>
              <a:gd name="connsiteY304" fmla="*/ 1316067 h 6857999"/>
              <a:gd name="connsiteX305" fmla="*/ 10875096 w 12227666"/>
              <a:gd name="connsiteY305" fmla="*/ 1196437 h 6857999"/>
              <a:gd name="connsiteX306" fmla="*/ 10886202 w 12227666"/>
              <a:gd name="connsiteY306" fmla="*/ 1184850 h 6857999"/>
              <a:gd name="connsiteX307" fmla="*/ 11039500 w 12227666"/>
              <a:gd name="connsiteY307" fmla="*/ 1090448 h 6857999"/>
              <a:gd name="connsiteX308" fmla="*/ 11136350 w 12227666"/>
              <a:gd name="connsiteY308" fmla="*/ 1075320 h 6857999"/>
              <a:gd name="connsiteX309" fmla="*/ 11174434 w 12227666"/>
              <a:gd name="connsiteY309" fmla="*/ 1076937 h 6857999"/>
              <a:gd name="connsiteX310" fmla="*/ 11253182 w 12227666"/>
              <a:gd name="connsiteY310" fmla="*/ 961548 h 6857999"/>
              <a:gd name="connsiteX311" fmla="*/ 10665655 w 12227666"/>
              <a:gd name="connsiteY311" fmla="*/ 892988 h 6857999"/>
              <a:gd name="connsiteX312" fmla="*/ 10712616 w 12227666"/>
              <a:gd name="connsiteY312" fmla="*/ 982317 h 6857999"/>
              <a:gd name="connsiteX313" fmla="*/ 10516948 w 12227666"/>
              <a:gd name="connsiteY313" fmla="*/ 1085114 h 6857999"/>
              <a:gd name="connsiteX314" fmla="*/ 10665655 w 12227666"/>
              <a:gd name="connsiteY314" fmla="*/ 892988 h 6857999"/>
              <a:gd name="connsiteX315" fmla="*/ 10795867 w 12227666"/>
              <a:gd name="connsiteY315" fmla="*/ 892944 h 6857999"/>
              <a:gd name="connsiteX316" fmla="*/ 10944574 w 12227666"/>
              <a:gd name="connsiteY316" fmla="*/ 1085070 h 6857999"/>
              <a:gd name="connsiteX317" fmla="*/ 10748907 w 12227666"/>
              <a:gd name="connsiteY317" fmla="*/ 982274 h 6857999"/>
              <a:gd name="connsiteX318" fmla="*/ 10811294 w 12227666"/>
              <a:gd name="connsiteY318" fmla="*/ 737833 h 6857999"/>
              <a:gd name="connsiteX319" fmla="*/ 11079902 w 12227666"/>
              <a:gd name="connsiteY319" fmla="*/ 943621 h 6857999"/>
              <a:gd name="connsiteX320" fmla="*/ 11087423 w 12227666"/>
              <a:gd name="connsiteY320" fmla="*/ 982405 h 6857999"/>
              <a:gd name="connsiteX321" fmla="*/ 10990529 w 12227666"/>
              <a:gd name="connsiteY321" fmla="*/ 1008377 h 6857999"/>
              <a:gd name="connsiteX322" fmla="*/ 10984582 w 12227666"/>
              <a:gd name="connsiteY322" fmla="*/ 969156 h 6857999"/>
              <a:gd name="connsiteX323" fmla="*/ 10779033 w 12227666"/>
              <a:gd name="connsiteY323" fmla="*/ 839600 h 6857999"/>
              <a:gd name="connsiteX324" fmla="*/ 10758176 w 12227666"/>
              <a:gd name="connsiteY324" fmla="*/ 743100 h 6857999"/>
              <a:gd name="connsiteX325" fmla="*/ 10758220 w 12227666"/>
              <a:gd name="connsiteY325" fmla="*/ 743100 h 6857999"/>
              <a:gd name="connsiteX326" fmla="*/ 10811294 w 12227666"/>
              <a:gd name="connsiteY326" fmla="*/ 737833 h 6857999"/>
              <a:gd name="connsiteX327" fmla="*/ 10650240 w 12227666"/>
              <a:gd name="connsiteY327" fmla="*/ 737833 h 6857999"/>
              <a:gd name="connsiteX328" fmla="*/ 10703302 w 12227666"/>
              <a:gd name="connsiteY328" fmla="*/ 743100 h 6857999"/>
              <a:gd name="connsiteX329" fmla="*/ 10703346 w 12227666"/>
              <a:gd name="connsiteY329" fmla="*/ 743100 h 6857999"/>
              <a:gd name="connsiteX330" fmla="*/ 10682489 w 12227666"/>
              <a:gd name="connsiteY330" fmla="*/ 839600 h 6857999"/>
              <a:gd name="connsiteX331" fmla="*/ 10476940 w 12227666"/>
              <a:gd name="connsiteY331" fmla="*/ 969156 h 6857999"/>
              <a:gd name="connsiteX332" fmla="*/ 10470993 w 12227666"/>
              <a:gd name="connsiteY332" fmla="*/ 1008377 h 6857999"/>
              <a:gd name="connsiteX333" fmla="*/ 10374100 w 12227666"/>
              <a:gd name="connsiteY333" fmla="*/ 982405 h 6857999"/>
              <a:gd name="connsiteX334" fmla="*/ 10381620 w 12227666"/>
              <a:gd name="connsiteY334" fmla="*/ 943621 h 6857999"/>
              <a:gd name="connsiteX335" fmla="*/ 10650240 w 12227666"/>
              <a:gd name="connsiteY335" fmla="*/ 737833 h 6857999"/>
              <a:gd name="connsiteX336" fmla="*/ 10728488 w 12227666"/>
              <a:gd name="connsiteY336" fmla="*/ 565316 h 6857999"/>
              <a:gd name="connsiteX337" fmla="*/ 10730761 w 12227666"/>
              <a:gd name="connsiteY337" fmla="*/ 565316 h 6857999"/>
              <a:gd name="connsiteX338" fmla="*/ 10733035 w 12227666"/>
              <a:gd name="connsiteY338" fmla="*/ 565316 h 6857999"/>
              <a:gd name="connsiteX339" fmla="*/ 10733035 w 12227666"/>
              <a:gd name="connsiteY339" fmla="*/ 565404 h 6857999"/>
              <a:gd name="connsiteX340" fmla="*/ 11040156 w 12227666"/>
              <a:gd name="connsiteY340" fmla="*/ 641572 h 6857999"/>
              <a:gd name="connsiteX341" fmla="*/ 11040156 w 12227666"/>
              <a:gd name="connsiteY341" fmla="*/ 753419 h 6857999"/>
              <a:gd name="connsiteX342" fmla="*/ 10953407 w 12227666"/>
              <a:gd name="connsiteY342" fmla="*/ 707727 h 6857999"/>
              <a:gd name="connsiteX343" fmla="*/ 10749519 w 12227666"/>
              <a:gd name="connsiteY343" fmla="*/ 662647 h 6857999"/>
              <a:gd name="connsiteX344" fmla="*/ 10730761 w 12227666"/>
              <a:gd name="connsiteY344" fmla="*/ 575854 h 6857999"/>
              <a:gd name="connsiteX345" fmla="*/ 10712003 w 12227666"/>
              <a:gd name="connsiteY345" fmla="*/ 662647 h 6857999"/>
              <a:gd name="connsiteX346" fmla="*/ 10508116 w 12227666"/>
              <a:gd name="connsiteY346" fmla="*/ 707727 h 6857999"/>
              <a:gd name="connsiteX347" fmla="*/ 10421366 w 12227666"/>
              <a:gd name="connsiteY347" fmla="*/ 753419 h 6857999"/>
              <a:gd name="connsiteX348" fmla="*/ 10421366 w 12227666"/>
              <a:gd name="connsiteY348" fmla="*/ 641572 h 6857999"/>
              <a:gd name="connsiteX349" fmla="*/ 10728488 w 12227666"/>
              <a:gd name="connsiteY349" fmla="*/ 565404 h 6857999"/>
              <a:gd name="connsiteX350" fmla="*/ 11435470 w 12227666"/>
              <a:gd name="connsiteY350" fmla="*/ 556790 h 6857999"/>
              <a:gd name="connsiteX351" fmla="*/ 11435514 w 12227666"/>
              <a:gd name="connsiteY351" fmla="*/ 556834 h 6857999"/>
              <a:gd name="connsiteX352" fmla="*/ 11435484 w 12227666"/>
              <a:gd name="connsiteY352" fmla="*/ 556815 h 6857999"/>
              <a:gd name="connsiteX353" fmla="*/ 10026096 w 12227666"/>
              <a:gd name="connsiteY353" fmla="*/ 556746 h 6857999"/>
              <a:gd name="connsiteX354" fmla="*/ 10026082 w 12227666"/>
              <a:gd name="connsiteY354" fmla="*/ 556770 h 6857999"/>
              <a:gd name="connsiteX355" fmla="*/ 10026052 w 12227666"/>
              <a:gd name="connsiteY355" fmla="*/ 556790 h 6857999"/>
              <a:gd name="connsiteX356" fmla="*/ 11349368 w 12227666"/>
              <a:gd name="connsiteY356" fmla="*/ 523919 h 6857999"/>
              <a:gd name="connsiteX357" fmla="*/ 11396132 w 12227666"/>
              <a:gd name="connsiteY357" fmla="*/ 531223 h 6857999"/>
              <a:gd name="connsiteX358" fmla="*/ 11435484 w 12227666"/>
              <a:gd name="connsiteY358" fmla="*/ 556815 h 6857999"/>
              <a:gd name="connsiteX359" fmla="*/ 11461827 w 12227666"/>
              <a:gd name="connsiteY359" fmla="*/ 601859 h 6857999"/>
              <a:gd name="connsiteX360" fmla="*/ 11397473 w 12227666"/>
              <a:gd name="connsiteY360" fmla="*/ 983673 h 6857999"/>
              <a:gd name="connsiteX361" fmla="*/ 11327558 w 12227666"/>
              <a:gd name="connsiteY361" fmla="*/ 914763 h 6857999"/>
              <a:gd name="connsiteX362" fmla="*/ 11348414 w 12227666"/>
              <a:gd name="connsiteY362" fmla="*/ 650798 h 6857999"/>
              <a:gd name="connsiteX363" fmla="*/ 11302242 w 12227666"/>
              <a:gd name="connsiteY363" fmla="*/ 633920 h 6857999"/>
              <a:gd name="connsiteX364" fmla="*/ 11174260 w 12227666"/>
              <a:gd name="connsiteY364" fmla="*/ 684028 h 6857999"/>
              <a:gd name="connsiteX365" fmla="*/ 11129179 w 12227666"/>
              <a:gd name="connsiteY365" fmla="*/ 719139 h 6857999"/>
              <a:gd name="connsiteX366" fmla="*/ 11061975 w 12227666"/>
              <a:gd name="connsiteY366" fmla="*/ 652853 h 6857999"/>
              <a:gd name="connsiteX367" fmla="*/ 11349368 w 12227666"/>
              <a:gd name="connsiteY367" fmla="*/ 523919 h 6857999"/>
              <a:gd name="connsiteX368" fmla="*/ 10112179 w 12227666"/>
              <a:gd name="connsiteY368" fmla="*/ 523875 h 6857999"/>
              <a:gd name="connsiteX369" fmla="*/ 10399591 w 12227666"/>
              <a:gd name="connsiteY369" fmla="*/ 652809 h 6857999"/>
              <a:gd name="connsiteX370" fmla="*/ 10332387 w 12227666"/>
              <a:gd name="connsiteY370" fmla="*/ 719096 h 6857999"/>
              <a:gd name="connsiteX371" fmla="*/ 10287307 w 12227666"/>
              <a:gd name="connsiteY371" fmla="*/ 683985 h 6857999"/>
              <a:gd name="connsiteX372" fmla="*/ 10159325 w 12227666"/>
              <a:gd name="connsiteY372" fmla="*/ 633876 h 6857999"/>
              <a:gd name="connsiteX373" fmla="*/ 10113151 w 12227666"/>
              <a:gd name="connsiteY373" fmla="*/ 650754 h 6857999"/>
              <a:gd name="connsiteX374" fmla="*/ 10134008 w 12227666"/>
              <a:gd name="connsiteY374" fmla="*/ 914719 h 6857999"/>
              <a:gd name="connsiteX375" fmla="*/ 10064093 w 12227666"/>
              <a:gd name="connsiteY375" fmla="*/ 983629 h 6857999"/>
              <a:gd name="connsiteX376" fmla="*/ 9999739 w 12227666"/>
              <a:gd name="connsiteY376" fmla="*/ 601828 h 6857999"/>
              <a:gd name="connsiteX377" fmla="*/ 10026082 w 12227666"/>
              <a:gd name="connsiteY377" fmla="*/ 556770 h 6857999"/>
              <a:gd name="connsiteX378" fmla="*/ 10065422 w 12227666"/>
              <a:gd name="connsiteY378" fmla="*/ 531179 h 6857999"/>
              <a:gd name="connsiteX379" fmla="*/ 10112179 w 12227666"/>
              <a:gd name="connsiteY379" fmla="*/ 523875 h 6857999"/>
              <a:gd name="connsiteX380" fmla="*/ 10107861 w 12227666"/>
              <a:gd name="connsiteY380" fmla="*/ 475506 h 6857999"/>
              <a:gd name="connsiteX381" fmla="*/ 9990548 w 12227666"/>
              <a:gd name="connsiteY381" fmla="*/ 522510 h 6857999"/>
              <a:gd name="connsiteX382" fmla="*/ 9989192 w 12227666"/>
              <a:gd name="connsiteY382" fmla="*/ 523909 h 6857999"/>
              <a:gd name="connsiteX383" fmla="*/ 9987968 w 12227666"/>
              <a:gd name="connsiteY383" fmla="*/ 525439 h 6857999"/>
              <a:gd name="connsiteX384" fmla="*/ 10005808 w 12227666"/>
              <a:gd name="connsiteY384" fmla="*/ 975059 h 6857999"/>
              <a:gd name="connsiteX385" fmla="*/ 9902618 w 12227666"/>
              <a:gd name="connsiteY385" fmla="*/ 1228880 h 6857999"/>
              <a:gd name="connsiteX386" fmla="*/ 9768908 w 12227666"/>
              <a:gd name="connsiteY386" fmla="*/ 1536701 h 6857999"/>
              <a:gd name="connsiteX387" fmla="*/ 9768908 w 12227666"/>
              <a:gd name="connsiteY387" fmla="*/ 1611558 h 6857999"/>
              <a:gd name="connsiteX388" fmla="*/ 9812108 w 12227666"/>
              <a:gd name="connsiteY388" fmla="*/ 1588952 h 6857999"/>
              <a:gd name="connsiteX389" fmla="*/ 9951196 w 12227666"/>
              <a:gd name="connsiteY389" fmla="*/ 1868571 h 6857999"/>
              <a:gd name="connsiteX390" fmla="*/ 9958585 w 12227666"/>
              <a:gd name="connsiteY390" fmla="*/ 1874955 h 6857999"/>
              <a:gd name="connsiteX391" fmla="*/ 10088753 w 12227666"/>
              <a:gd name="connsiteY391" fmla="*/ 2105339 h 6857999"/>
              <a:gd name="connsiteX392" fmla="*/ 10163741 w 12227666"/>
              <a:gd name="connsiteY392" fmla="*/ 2170402 h 6857999"/>
              <a:gd name="connsiteX393" fmla="*/ 10163741 w 12227666"/>
              <a:gd name="connsiteY393" fmla="*/ 2131223 h 6857999"/>
              <a:gd name="connsiteX394" fmla="*/ 10228322 w 12227666"/>
              <a:gd name="connsiteY394" fmla="*/ 2203020 h 6857999"/>
              <a:gd name="connsiteX395" fmla="*/ 10303310 w 12227666"/>
              <a:gd name="connsiteY395" fmla="*/ 2268082 h 6857999"/>
              <a:gd name="connsiteX396" fmla="*/ 10303310 w 12227666"/>
              <a:gd name="connsiteY396" fmla="*/ 2174905 h 6857999"/>
              <a:gd name="connsiteX397" fmla="*/ 10349352 w 12227666"/>
              <a:gd name="connsiteY397" fmla="*/ 2225801 h 6857999"/>
              <a:gd name="connsiteX398" fmla="*/ 10424339 w 12227666"/>
              <a:gd name="connsiteY398" fmla="*/ 2290862 h 6857999"/>
              <a:gd name="connsiteX399" fmla="*/ 10424339 w 12227666"/>
              <a:gd name="connsiteY399" fmla="*/ 1995416 h 6857999"/>
              <a:gd name="connsiteX400" fmla="*/ 10439249 w 12227666"/>
              <a:gd name="connsiteY400" fmla="*/ 2002412 h 6857999"/>
              <a:gd name="connsiteX401" fmla="*/ 10477159 w 12227666"/>
              <a:gd name="connsiteY401" fmla="*/ 2113078 h 6857999"/>
              <a:gd name="connsiteX402" fmla="*/ 10635004 w 12227666"/>
              <a:gd name="connsiteY402" fmla="*/ 2227768 h 6857999"/>
              <a:gd name="connsiteX403" fmla="*/ 10831153 w 12227666"/>
              <a:gd name="connsiteY403" fmla="*/ 2227768 h 6857999"/>
              <a:gd name="connsiteX404" fmla="*/ 10988999 w 12227666"/>
              <a:gd name="connsiteY404" fmla="*/ 2113078 h 6857999"/>
              <a:gd name="connsiteX405" fmla="*/ 11026908 w 12227666"/>
              <a:gd name="connsiteY405" fmla="*/ 2002412 h 6857999"/>
              <a:gd name="connsiteX406" fmla="*/ 11041818 w 12227666"/>
              <a:gd name="connsiteY406" fmla="*/ 1995459 h 6857999"/>
              <a:gd name="connsiteX407" fmla="*/ 11041818 w 12227666"/>
              <a:gd name="connsiteY407" fmla="*/ 2290906 h 6857999"/>
              <a:gd name="connsiteX408" fmla="*/ 11116805 w 12227666"/>
              <a:gd name="connsiteY408" fmla="*/ 2225844 h 6857999"/>
              <a:gd name="connsiteX409" fmla="*/ 11162848 w 12227666"/>
              <a:gd name="connsiteY409" fmla="*/ 2174949 h 6857999"/>
              <a:gd name="connsiteX410" fmla="*/ 11162848 w 12227666"/>
              <a:gd name="connsiteY410" fmla="*/ 2268126 h 6857999"/>
              <a:gd name="connsiteX411" fmla="*/ 11237835 w 12227666"/>
              <a:gd name="connsiteY411" fmla="*/ 2203064 h 6857999"/>
              <a:gd name="connsiteX412" fmla="*/ 11302416 w 12227666"/>
              <a:gd name="connsiteY412" fmla="*/ 2131268 h 6857999"/>
              <a:gd name="connsiteX413" fmla="*/ 11302416 w 12227666"/>
              <a:gd name="connsiteY413" fmla="*/ 2170445 h 6857999"/>
              <a:gd name="connsiteX414" fmla="*/ 11377404 w 12227666"/>
              <a:gd name="connsiteY414" fmla="*/ 2105383 h 6857999"/>
              <a:gd name="connsiteX415" fmla="*/ 11507572 w 12227666"/>
              <a:gd name="connsiteY415" fmla="*/ 1874998 h 6857999"/>
              <a:gd name="connsiteX416" fmla="*/ 11514961 w 12227666"/>
              <a:gd name="connsiteY416" fmla="*/ 1868615 h 6857999"/>
              <a:gd name="connsiteX417" fmla="*/ 11654093 w 12227666"/>
              <a:gd name="connsiteY417" fmla="*/ 1588996 h 6857999"/>
              <a:gd name="connsiteX418" fmla="*/ 11697293 w 12227666"/>
              <a:gd name="connsiteY418" fmla="*/ 1611602 h 6857999"/>
              <a:gd name="connsiteX419" fmla="*/ 11697293 w 12227666"/>
              <a:gd name="connsiteY419" fmla="*/ 1536745 h 6857999"/>
              <a:gd name="connsiteX420" fmla="*/ 11563583 w 12227666"/>
              <a:gd name="connsiteY420" fmla="*/ 1228924 h 6857999"/>
              <a:gd name="connsiteX421" fmla="*/ 11563539 w 12227666"/>
              <a:gd name="connsiteY421" fmla="*/ 1228880 h 6857999"/>
              <a:gd name="connsiteX422" fmla="*/ 11460349 w 12227666"/>
              <a:gd name="connsiteY422" fmla="*/ 975059 h 6857999"/>
              <a:gd name="connsiteX423" fmla="*/ 11478189 w 12227666"/>
              <a:gd name="connsiteY423" fmla="*/ 525439 h 6857999"/>
              <a:gd name="connsiteX424" fmla="*/ 11476965 w 12227666"/>
              <a:gd name="connsiteY424" fmla="*/ 523909 h 6857999"/>
              <a:gd name="connsiteX425" fmla="*/ 11475609 w 12227666"/>
              <a:gd name="connsiteY425" fmla="*/ 522510 h 6857999"/>
              <a:gd name="connsiteX426" fmla="*/ 11358296 w 12227666"/>
              <a:gd name="connsiteY426" fmla="*/ 475506 h 6857999"/>
              <a:gd name="connsiteX427" fmla="*/ 11064073 w 12227666"/>
              <a:gd name="connsiteY427" fmla="*/ 598328 h 6857999"/>
              <a:gd name="connsiteX428" fmla="*/ 10790839 w 12227666"/>
              <a:gd name="connsiteY428" fmla="*/ 519886 h 6857999"/>
              <a:gd name="connsiteX429" fmla="*/ 10735221 w 12227666"/>
              <a:gd name="connsiteY429" fmla="*/ 517307 h 6857999"/>
              <a:gd name="connsiteX430" fmla="*/ 10733079 w 12227666"/>
              <a:gd name="connsiteY430" fmla="*/ 517307 h 6857999"/>
              <a:gd name="connsiteX431" fmla="*/ 10730936 w 12227666"/>
              <a:gd name="connsiteY431" fmla="*/ 517307 h 6857999"/>
              <a:gd name="connsiteX432" fmla="*/ 10675318 w 12227666"/>
              <a:gd name="connsiteY432" fmla="*/ 519886 h 6857999"/>
              <a:gd name="connsiteX433" fmla="*/ 10402084 w 12227666"/>
              <a:gd name="connsiteY433" fmla="*/ 598328 h 6857999"/>
              <a:gd name="connsiteX434" fmla="*/ 10107861 w 12227666"/>
              <a:gd name="connsiteY434" fmla="*/ 475506 h 6857999"/>
              <a:gd name="connsiteX435" fmla="*/ 0 w 12227666"/>
              <a:gd name="connsiteY435" fmla="*/ 0 h 6857999"/>
              <a:gd name="connsiteX436" fmla="*/ 12227666 w 12227666"/>
              <a:gd name="connsiteY436" fmla="*/ 0 h 6857999"/>
              <a:gd name="connsiteX437" fmla="*/ 12227666 w 12227666"/>
              <a:gd name="connsiteY437" fmla="*/ 6857999 h 6857999"/>
              <a:gd name="connsiteX438" fmla="*/ 0 w 12227666"/>
              <a:gd name="connsiteY438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</a:cxnLst>
            <a:rect l="l" t="t" r="r" b="b"/>
            <a:pathLst>
              <a:path w="12227666" h="6857999">
                <a:moveTo>
                  <a:pt x="7678436" y="2774544"/>
                </a:moveTo>
                <a:lnTo>
                  <a:pt x="7776205" y="2774544"/>
                </a:lnTo>
                <a:cubicBezTo>
                  <a:pt x="7813021" y="2774544"/>
                  <a:pt x="7839299" y="2796624"/>
                  <a:pt x="7839299" y="2837594"/>
                </a:cubicBezTo>
                <a:cubicBezTo>
                  <a:pt x="7839299" y="2878564"/>
                  <a:pt x="7813021" y="2901738"/>
                  <a:pt x="7776205" y="2901738"/>
                </a:cubicBezTo>
                <a:lnTo>
                  <a:pt x="7678436" y="2901738"/>
                </a:lnTo>
                <a:close/>
                <a:moveTo>
                  <a:pt x="10288662" y="2557975"/>
                </a:moveTo>
                <a:lnTo>
                  <a:pt x="10332823" y="2557975"/>
                </a:lnTo>
                <a:cubicBezTo>
                  <a:pt x="10398017" y="2557975"/>
                  <a:pt x="10434789" y="2604235"/>
                  <a:pt x="10434789" y="2714596"/>
                </a:cubicBezTo>
                <a:cubicBezTo>
                  <a:pt x="10434789" y="2824957"/>
                  <a:pt x="10397973" y="2871218"/>
                  <a:pt x="10332823" y="2871218"/>
                </a:cubicBezTo>
                <a:lnTo>
                  <a:pt x="10332823" y="2871262"/>
                </a:lnTo>
                <a:lnTo>
                  <a:pt x="10288662" y="2871262"/>
                </a:lnTo>
                <a:close/>
                <a:moveTo>
                  <a:pt x="8320750" y="2544334"/>
                </a:moveTo>
                <a:lnTo>
                  <a:pt x="8372258" y="2544334"/>
                </a:lnTo>
                <a:cubicBezTo>
                  <a:pt x="8426914" y="2544334"/>
                  <a:pt x="8462680" y="2575859"/>
                  <a:pt x="8462680" y="2633706"/>
                </a:cubicBezTo>
                <a:cubicBezTo>
                  <a:pt x="8462680" y="2691554"/>
                  <a:pt x="8426914" y="2724129"/>
                  <a:pt x="8372258" y="2724129"/>
                </a:cubicBezTo>
                <a:lnTo>
                  <a:pt x="8372258" y="2724084"/>
                </a:lnTo>
                <a:lnTo>
                  <a:pt x="8320750" y="2724084"/>
                </a:lnTo>
                <a:close/>
                <a:moveTo>
                  <a:pt x="9013173" y="2534845"/>
                </a:moveTo>
                <a:lnTo>
                  <a:pt x="9021568" y="2534845"/>
                </a:lnTo>
                <a:cubicBezTo>
                  <a:pt x="9045748" y="2609482"/>
                  <a:pt x="9066779" y="2725397"/>
                  <a:pt x="9085668" y="2814725"/>
                </a:cubicBezTo>
                <a:lnTo>
                  <a:pt x="8949029" y="2814725"/>
                </a:lnTo>
                <a:cubicBezTo>
                  <a:pt x="8966912" y="2726403"/>
                  <a:pt x="8988993" y="2609482"/>
                  <a:pt x="9013173" y="2534845"/>
                </a:cubicBezTo>
                <a:close/>
                <a:moveTo>
                  <a:pt x="7678436" y="2527500"/>
                </a:moveTo>
                <a:lnTo>
                  <a:pt x="7766760" y="2527500"/>
                </a:lnTo>
                <a:cubicBezTo>
                  <a:pt x="7804626" y="2527500"/>
                  <a:pt x="7829855" y="2551679"/>
                  <a:pt x="7829855" y="2589545"/>
                </a:cubicBezTo>
                <a:cubicBezTo>
                  <a:pt x="7829855" y="2630559"/>
                  <a:pt x="7803576" y="2652596"/>
                  <a:pt x="7766760" y="2652596"/>
                </a:cubicBezTo>
                <a:lnTo>
                  <a:pt x="7678436" y="2652596"/>
                </a:lnTo>
                <a:close/>
                <a:moveTo>
                  <a:pt x="7460863" y="2383471"/>
                </a:moveTo>
                <a:lnTo>
                  <a:pt x="7460863" y="3045766"/>
                </a:lnTo>
                <a:lnTo>
                  <a:pt x="7824608" y="3045766"/>
                </a:lnTo>
                <a:cubicBezTo>
                  <a:pt x="7967587" y="3045766"/>
                  <a:pt x="8050620" y="2975327"/>
                  <a:pt x="8050620" y="2867065"/>
                </a:cubicBezTo>
                <a:cubicBezTo>
                  <a:pt x="8050620" y="2792427"/>
                  <a:pt x="8010656" y="2737771"/>
                  <a:pt x="7941265" y="2709393"/>
                </a:cubicBezTo>
                <a:lnTo>
                  <a:pt x="7941265" y="2709350"/>
                </a:lnTo>
                <a:cubicBezTo>
                  <a:pt x="7998019" y="2678874"/>
                  <a:pt x="8029588" y="2625268"/>
                  <a:pt x="8029588" y="2555877"/>
                </a:cubicBezTo>
                <a:cubicBezTo>
                  <a:pt x="8029588" y="2445515"/>
                  <a:pt x="7950753" y="2383471"/>
                  <a:pt x="7820410" y="2383471"/>
                </a:cubicBezTo>
                <a:close/>
                <a:moveTo>
                  <a:pt x="9399304" y="2383471"/>
                </a:moveTo>
                <a:lnTo>
                  <a:pt x="9399304" y="3045766"/>
                </a:lnTo>
                <a:lnTo>
                  <a:pt x="9589593" y="3045766"/>
                </a:lnTo>
                <a:lnTo>
                  <a:pt x="9589593" y="2723035"/>
                </a:lnTo>
                <a:lnTo>
                  <a:pt x="9593791" y="2723035"/>
                </a:lnTo>
                <a:cubicBezTo>
                  <a:pt x="9667380" y="2828150"/>
                  <a:pt x="9736770" y="2938554"/>
                  <a:pt x="9793525" y="3045766"/>
                </a:cubicBezTo>
                <a:lnTo>
                  <a:pt x="9993259" y="3045766"/>
                </a:lnTo>
                <a:lnTo>
                  <a:pt x="9993259" y="2383471"/>
                </a:lnTo>
                <a:lnTo>
                  <a:pt x="9802969" y="2383471"/>
                </a:lnTo>
                <a:lnTo>
                  <a:pt x="9802969" y="2705153"/>
                </a:lnTo>
                <a:lnTo>
                  <a:pt x="9798816" y="2705153"/>
                </a:lnTo>
                <a:cubicBezTo>
                  <a:pt x="9742061" y="2594747"/>
                  <a:pt x="9681065" y="2488584"/>
                  <a:pt x="9610625" y="2383471"/>
                </a:cubicBezTo>
                <a:close/>
                <a:moveTo>
                  <a:pt x="8850211" y="2383471"/>
                </a:moveTo>
                <a:cubicBezTo>
                  <a:pt x="8781870" y="2567419"/>
                  <a:pt x="8709331" y="2902787"/>
                  <a:pt x="8698837" y="3045766"/>
                </a:cubicBezTo>
                <a:lnTo>
                  <a:pt x="8916454" y="3045766"/>
                </a:lnTo>
                <a:cubicBezTo>
                  <a:pt x="8918553" y="3028932"/>
                  <a:pt x="8922750" y="3017651"/>
                  <a:pt x="8929047" y="2970341"/>
                </a:cubicBezTo>
                <a:lnTo>
                  <a:pt x="9105650" y="2970341"/>
                </a:lnTo>
                <a:cubicBezTo>
                  <a:pt x="9111947" y="3016602"/>
                  <a:pt x="9116144" y="3028932"/>
                  <a:pt x="9118243" y="3045766"/>
                </a:cubicBezTo>
                <a:lnTo>
                  <a:pt x="9348453" y="3045766"/>
                </a:lnTo>
                <a:cubicBezTo>
                  <a:pt x="9337959" y="2902787"/>
                  <a:pt x="9265420" y="2567464"/>
                  <a:pt x="9197078" y="2383471"/>
                </a:cubicBezTo>
                <a:close/>
                <a:moveTo>
                  <a:pt x="8094738" y="2383471"/>
                </a:moveTo>
                <a:lnTo>
                  <a:pt x="8094738" y="3045766"/>
                </a:lnTo>
                <a:lnTo>
                  <a:pt x="8320750" y="3045766"/>
                </a:lnTo>
                <a:lnTo>
                  <a:pt x="8320750" y="2864965"/>
                </a:lnTo>
                <a:lnTo>
                  <a:pt x="8369110" y="2864965"/>
                </a:lnTo>
                <a:cubicBezTo>
                  <a:pt x="8394339" y="2921720"/>
                  <a:pt x="8418519" y="2984815"/>
                  <a:pt x="8436402" y="3045766"/>
                </a:cubicBezTo>
                <a:lnTo>
                  <a:pt x="8666612" y="3045766"/>
                </a:lnTo>
                <a:cubicBezTo>
                  <a:pt x="8637185" y="2956394"/>
                  <a:pt x="8599320" y="2864965"/>
                  <a:pt x="8564646" y="2795575"/>
                </a:cubicBezTo>
                <a:cubicBezTo>
                  <a:pt x="8629839" y="2764049"/>
                  <a:pt x="8669760" y="2702003"/>
                  <a:pt x="8669760" y="2606335"/>
                </a:cubicBezTo>
                <a:cubicBezTo>
                  <a:pt x="8669760" y="2451813"/>
                  <a:pt x="8565695" y="2383471"/>
                  <a:pt x="8400635" y="2383471"/>
                </a:cubicBezTo>
                <a:close/>
                <a:moveTo>
                  <a:pt x="10066847" y="2383470"/>
                </a:moveTo>
                <a:lnTo>
                  <a:pt x="10066847" y="3045766"/>
                </a:lnTo>
                <a:lnTo>
                  <a:pt x="10330725" y="3045766"/>
                </a:lnTo>
                <a:cubicBezTo>
                  <a:pt x="10552539" y="3045766"/>
                  <a:pt x="10664999" y="2940652"/>
                  <a:pt x="10664999" y="2713591"/>
                </a:cubicBezTo>
                <a:cubicBezTo>
                  <a:pt x="10664999" y="2486529"/>
                  <a:pt x="10552496" y="2383514"/>
                  <a:pt x="10330725" y="2383514"/>
                </a:cubicBezTo>
                <a:lnTo>
                  <a:pt x="10330725" y="2383470"/>
                </a:lnTo>
                <a:close/>
                <a:moveTo>
                  <a:pt x="10988780" y="2372976"/>
                </a:moveTo>
                <a:cubicBezTo>
                  <a:pt x="10825818" y="2372976"/>
                  <a:pt x="10710211" y="2427632"/>
                  <a:pt x="10710211" y="2585346"/>
                </a:cubicBezTo>
                <a:cubicBezTo>
                  <a:pt x="10710211" y="2743061"/>
                  <a:pt x="10825862" y="2776685"/>
                  <a:pt x="10906796" y="2798766"/>
                </a:cubicBezTo>
                <a:lnTo>
                  <a:pt x="10927828" y="2805062"/>
                </a:lnTo>
                <a:cubicBezTo>
                  <a:pt x="10962501" y="2815556"/>
                  <a:pt x="10982484" y="2823995"/>
                  <a:pt x="10982484" y="2848175"/>
                </a:cubicBezTo>
                <a:cubicBezTo>
                  <a:pt x="10982484" y="2872354"/>
                  <a:pt x="10964600" y="2883942"/>
                  <a:pt x="10927828" y="2883942"/>
                </a:cubicBezTo>
                <a:cubicBezTo>
                  <a:pt x="10880518" y="2883942"/>
                  <a:pt x="10789046" y="2863959"/>
                  <a:pt x="10716507" y="2821940"/>
                </a:cubicBezTo>
                <a:lnTo>
                  <a:pt x="10706013" y="3012186"/>
                </a:lnTo>
                <a:cubicBezTo>
                  <a:pt x="10780651" y="3042662"/>
                  <a:pt x="10863684" y="3056347"/>
                  <a:pt x="10938321" y="3056347"/>
                </a:cubicBezTo>
                <a:cubicBezTo>
                  <a:pt x="11118074" y="3056347"/>
                  <a:pt x="11222138" y="2980660"/>
                  <a:pt x="11222138" y="2838730"/>
                </a:cubicBezTo>
                <a:cubicBezTo>
                  <a:pt x="11222138" y="2686306"/>
                  <a:pt x="11100190" y="2653732"/>
                  <a:pt x="11028700" y="2633749"/>
                </a:cubicBezTo>
                <a:lnTo>
                  <a:pt x="11028700" y="2633662"/>
                </a:lnTo>
                <a:lnTo>
                  <a:pt x="10987687" y="2623168"/>
                </a:lnTo>
                <a:cubicBezTo>
                  <a:pt x="10954063" y="2613723"/>
                  <a:pt x="10935130" y="2603186"/>
                  <a:pt x="10935130" y="2580056"/>
                </a:cubicBezTo>
                <a:cubicBezTo>
                  <a:pt x="10935130" y="2559024"/>
                  <a:pt x="10950870" y="2545382"/>
                  <a:pt x="10984539" y="2545382"/>
                </a:cubicBezTo>
                <a:cubicBezTo>
                  <a:pt x="11021354" y="2545382"/>
                  <a:pt x="11113832" y="2560074"/>
                  <a:pt x="11183223" y="2592692"/>
                </a:cubicBezTo>
                <a:lnTo>
                  <a:pt x="11194810" y="2402403"/>
                </a:lnTo>
                <a:cubicBezTo>
                  <a:pt x="11130666" y="2383470"/>
                  <a:pt x="11061319" y="2372976"/>
                  <a:pt x="10988780" y="2372976"/>
                </a:cubicBezTo>
                <a:close/>
                <a:moveTo>
                  <a:pt x="10492287" y="2021476"/>
                </a:moveTo>
                <a:cubicBezTo>
                  <a:pt x="10518085" y="2026810"/>
                  <a:pt x="10545806" y="2027903"/>
                  <a:pt x="10570511" y="2027160"/>
                </a:cubicBezTo>
                <a:cubicBezTo>
                  <a:pt x="10585202" y="2064850"/>
                  <a:pt x="10607283" y="2101579"/>
                  <a:pt x="10633561" y="2101579"/>
                </a:cubicBezTo>
                <a:lnTo>
                  <a:pt x="10828048" y="2101579"/>
                </a:lnTo>
                <a:cubicBezTo>
                  <a:pt x="10854327" y="2101579"/>
                  <a:pt x="10876408" y="2064850"/>
                  <a:pt x="10891099" y="2027160"/>
                </a:cubicBezTo>
                <a:cubicBezTo>
                  <a:pt x="10915804" y="2027903"/>
                  <a:pt x="10943481" y="2026810"/>
                  <a:pt x="10969323" y="2021519"/>
                </a:cubicBezTo>
                <a:cubicBezTo>
                  <a:pt x="10952182" y="2078973"/>
                  <a:pt x="10911387" y="2173593"/>
                  <a:pt x="10828092" y="2173593"/>
                </a:cubicBezTo>
                <a:lnTo>
                  <a:pt x="10828004" y="2173550"/>
                </a:lnTo>
                <a:lnTo>
                  <a:pt x="10633518" y="2173550"/>
                </a:lnTo>
                <a:cubicBezTo>
                  <a:pt x="10550222" y="2173550"/>
                  <a:pt x="10509384" y="2078930"/>
                  <a:pt x="10492287" y="2021476"/>
                </a:cubicBezTo>
                <a:close/>
                <a:moveTo>
                  <a:pt x="11082175" y="2007527"/>
                </a:moveTo>
                <a:lnTo>
                  <a:pt x="11164990" y="2007527"/>
                </a:lnTo>
                <a:cubicBezTo>
                  <a:pt x="11164990" y="2079979"/>
                  <a:pt x="11132896" y="2144910"/>
                  <a:pt x="11082175" y="2188897"/>
                </a:cubicBezTo>
                <a:close/>
                <a:moveTo>
                  <a:pt x="10296576" y="2007527"/>
                </a:moveTo>
                <a:lnTo>
                  <a:pt x="10379390" y="2007527"/>
                </a:lnTo>
                <a:lnTo>
                  <a:pt x="10379390" y="2188897"/>
                </a:lnTo>
                <a:cubicBezTo>
                  <a:pt x="10328670" y="2144865"/>
                  <a:pt x="10296576" y="2079935"/>
                  <a:pt x="10296576" y="2007527"/>
                </a:cubicBezTo>
                <a:close/>
                <a:moveTo>
                  <a:pt x="11194592" y="1904294"/>
                </a:moveTo>
                <a:lnTo>
                  <a:pt x="11314222" y="1904294"/>
                </a:lnTo>
                <a:cubicBezTo>
                  <a:pt x="11314222" y="2008927"/>
                  <a:pt x="11267874" y="2102715"/>
                  <a:pt x="11194592" y="2166290"/>
                </a:cubicBezTo>
                <a:close/>
                <a:moveTo>
                  <a:pt x="10147344" y="1904294"/>
                </a:moveTo>
                <a:lnTo>
                  <a:pt x="10266974" y="1904294"/>
                </a:lnTo>
                <a:lnTo>
                  <a:pt x="10266974" y="2166290"/>
                </a:lnTo>
                <a:cubicBezTo>
                  <a:pt x="10193692" y="2102715"/>
                  <a:pt x="10147344" y="2008927"/>
                  <a:pt x="10147344" y="1904294"/>
                </a:cubicBezTo>
                <a:close/>
                <a:moveTo>
                  <a:pt x="11343561" y="1801104"/>
                </a:moveTo>
                <a:lnTo>
                  <a:pt x="11463191" y="1801104"/>
                </a:lnTo>
                <a:cubicBezTo>
                  <a:pt x="11463191" y="1905737"/>
                  <a:pt x="11416843" y="1999526"/>
                  <a:pt x="11343561" y="2063101"/>
                </a:cubicBezTo>
                <a:close/>
                <a:moveTo>
                  <a:pt x="9998374" y="1801104"/>
                </a:moveTo>
                <a:lnTo>
                  <a:pt x="10118005" y="1801104"/>
                </a:lnTo>
                <a:lnTo>
                  <a:pt x="10118005" y="2063101"/>
                </a:lnTo>
                <a:cubicBezTo>
                  <a:pt x="10044723" y="1999526"/>
                  <a:pt x="9998374" y="1905737"/>
                  <a:pt x="9998374" y="1801104"/>
                </a:cubicBezTo>
                <a:close/>
                <a:moveTo>
                  <a:pt x="9354399" y="1726204"/>
                </a:moveTo>
                <a:lnTo>
                  <a:pt x="9405907" y="1726204"/>
                </a:lnTo>
                <a:cubicBezTo>
                  <a:pt x="9460562" y="1726204"/>
                  <a:pt x="9496329" y="1757729"/>
                  <a:pt x="9496329" y="1815577"/>
                </a:cubicBezTo>
                <a:cubicBezTo>
                  <a:pt x="9496329" y="1873424"/>
                  <a:pt x="9460562" y="1905999"/>
                  <a:pt x="9405907" y="1905999"/>
                </a:cubicBezTo>
                <a:lnTo>
                  <a:pt x="9354399" y="1905999"/>
                </a:lnTo>
                <a:lnTo>
                  <a:pt x="9354399" y="1726247"/>
                </a:lnTo>
                <a:close/>
                <a:moveTo>
                  <a:pt x="7105951" y="1565384"/>
                </a:moveTo>
                <a:lnTo>
                  <a:pt x="7105951" y="1751432"/>
                </a:lnTo>
                <a:lnTo>
                  <a:pt x="7246788" y="1748285"/>
                </a:lnTo>
                <a:lnTo>
                  <a:pt x="7246788" y="2227637"/>
                </a:lnTo>
                <a:lnTo>
                  <a:pt x="7471751" y="2227637"/>
                </a:lnTo>
                <a:lnTo>
                  <a:pt x="7471751" y="1748285"/>
                </a:lnTo>
                <a:lnTo>
                  <a:pt x="7612631" y="1751432"/>
                </a:lnTo>
                <a:lnTo>
                  <a:pt x="7612631" y="1565384"/>
                </a:lnTo>
                <a:close/>
                <a:moveTo>
                  <a:pt x="8591187" y="1565384"/>
                </a:moveTo>
                <a:lnTo>
                  <a:pt x="8591187" y="2227636"/>
                </a:lnTo>
                <a:lnTo>
                  <a:pt x="9071633" y="2227636"/>
                </a:lnTo>
                <a:lnTo>
                  <a:pt x="9071633" y="2065768"/>
                </a:lnTo>
                <a:lnTo>
                  <a:pt x="8808804" y="2071015"/>
                </a:lnTo>
                <a:lnTo>
                  <a:pt x="8808804" y="1963802"/>
                </a:lnTo>
                <a:lnTo>
                  <a:pt x="9039014" y="1966950"/>
                </a:lnTo>
                <a:lnTo>
                  <a:pt x="9039014" y="1827119"/>
                </a:lnTo>
                <a:lnTo>
                  <a:pt x="8808804" y="1827119"/>
                </a:lnTo>
                <a:lnTo>
                  <a:pt x="8808804" y="1722005"/>
                </a:lnTo>
                <a:lnTo>
                  <a:pt x="9062144" y="1727252"/>
                </a:lnTo>
                <a:lnTo>
                  <a:pt x="9062144" y="1565384"/>
                </a:lnTo>
                <a:close/>
                <a:moveTo>
                  <a:pt x="7721724" y="1565341"/>
                </a:moveTo>
                <a:cubicBezTo>
                  <a:pt x="7686219" y="1565341"/>
                  <a:pt x="7657405" y="1594155"/>
                  <a:pt x="7657405" y="1629660"/>
                </a:cubicBezTo>
                <a:lnTo>
                  <a:pt x="7657405" y="2227637"/>
                </a:lnTo>
                <a:lnTo>
                  <a:pt x="7819099" y="2227637"/>
                </a:lnTo>
                <a:cubicBezTo>
                  <a:pt x="7854603" y="2227637"/>
                  <a:pt x="7883417" y="2198824"/>
                  <a:pt x="7883417" y="2163318"/>
                </a:cubicBezTo>
                <a:lnTo>
                  <a:pt x="7883417" y="1565341"/>
                </a:lnTo>
                <a:close/>
                <a:moveTo>
                  <a:pt x="9128343" y="1565341"/>
                </a:moveTo>
                <a:lnTo>
                  <a:pt x="9128343" y="2227637"/>
                </a:lnTo>
                <a:lnTo>
                  <a:pt x="9354355" y="2227637"/>
                </a:lnTo>
                <a:lnTo>
                  <a:pt x="9354355" y="2046836"/>
                </a:lnTo>
                <a:lnTo>
                  <a:pt x="9402715" y="2046836"/>
                </a:lnTo>
                <a:cubicBezTo>
                  <a:pt x="9427944" y="2103590"/>
                  <a:pt x="9452123" y="2166685"/>
                  <a:pt x="9470007" y="2227637"/>
                </a:cubicBezTo>
                <a:lnTo>
                  <a:pt x="9700217" y="2227637"/>
                </a:lnTo>
                <a:cubicBezTo>
                  <a:pt x="9670790" y="2138264"/>
                  <a:pt x="9632925" y="2046836"/>
                  <a:pt x="9598251" y="1977445"/>
                </a:cubicBezTo>
                <a:cubicBezTo>
                  <a:pt x="9663444" y="1945920"/>
                  <a:pt x="9703365" y="1883875"/>
                  <a:pt x="9703365" y="1788205"/>
                </a:cubicBezTo>
                <a:cubicBezTo>
                  <a:pt x="9703365" y="1633683"/>
                  <a:pt x="9599300" y="1565341"/>
                  <a:pt x="9434240" y="1565341"/>
                </a:cubicBezTo>
                <a:close/>
                <a:moveTo>
                  <a:pt x="11492530" y="1557252"/>
                </a:moveTo>
                <a:lnTo>
                  <a:pt x="11616140" y="1557252"/>
                </a:lnTo>
                <a:cubicBezTo>
                  <a:pt x="11616140" y="1665383"/>
                  <a:pt x="11568262" y="1762320"/>
                  <a:pt x="11492530" y="1827994"/>
                </a:cubicBezTo>
                <a:close/>
                <a:moveTo>
                  <a:pt x="9845426" y="1557252"/>
                </a:moveTo>
                <a:lnTo>
                  <a:pt x="9969035" y="1557252"/>
                </a:lnTo>
                <a:lnTo>
                  <a:pt x="9969035" y="1827994"/>
                </a:lnTo>
                <a:cubicBezTo>
                  <a:pt x="9893304" y="1762320"/>
                  <a:pt x="9845426" y="1665383"/>
                  <a:pt x="9845426" y="1557252"/>
                </a:cubicBezTo>
                <a:close/>
                <a:moveTo>
                  <a:pt x="8305315" y="1554847"/>
                </a:moveTo>
                <a:cubicBezTo>
                  <a:pt x="8077204" y="1554847"/>
                  <a:pt x="7937373" y="1663109"/>
                  <a:pt x="7937373" y="1897560"/>
                </a:cubicBezTo>
                <a:cubicBezTo>
                  <a:pt x="7937373" y="2132011"/>
                  <a:pt x="8070864" y="2238175"/>
                  <a:pt x="8295827" y="2238175"/>
                </a:cubicBezTo>
                <a:cubicBezTo>
                  <a:pt x="8362070" y="2238175"/>
                  <a:pt x="8443004" y="2228730"/>
                  <a:pt x="8520790" y="2208748"/>
                </a:cubicBezTo>
                <a:cubicBezTo>
                  <a:pt x="8540641" y="2054750"/>
                  <a:pt x="8520790" y="1900752"/>
                  <a:pt x="8520790" y="1900752"/>
                </a:cubicBezTo>
                <a:lnTo>
                  <a:pt x="8311612" y="1900752"/>
                </a:lnTo>
                <a:lnTo>
                  <a:pt x="8311612" y="2056324"/>
                </a:lnTo>
                <a:lnTo>
                  <a:pt x="8301118" y="2056324"/>
                </a:lnTo>
                <a:cubicBezTo>
                  <a:pt x="8200201" y="2056324"/>
                  <a:pt x="8167627" y="1995372"/>
                  <a:pt x="8167627" y="1903900"/>
                </a:cubicBezTo>
                <a:cubicBezTo>
                  <a:pt x="8167627" y="1780903"/>
                  <a:pt x="8226480" y="1739889"/>
                  <a:pt x="8322149" y="1739889"/>
                </a:cubicBezTo>
                <a:cubicBezTo>
                  <a:pt x="8373657" y="1739889"/>
                  <a:pt x="8450393" y="1751476"/>
                  <a:pt x="8497703" y="1772464"/>
                </a:cubicBezTo>
                <a:lnTo>
                  <a:pt x="8509247" y="1584274"/>
                </a:lnTo>
                <a:cubicBezTo>
                  <a:pt x="8458789" y="1567440"/>
                  <a:pt x="8386249" y="1554847"/>
                  <a:pt x="8305315" y="1554847"/>
                </a:cubicBezTo>
                <a:close/>
                <a:moveTo>
                  <a:pt x="10408686" y="1473738"/>
                </a:moveTo>
                <a:lnTo>
                  <a:pt x="10413365" y="1476493"/>
                </a:lnTo>
                <a:cubicBezTo>
                  <a:pt x="10420142" y="1483051"/>
                  <a:pt x="10429368" y="1494114"/>
                  <a:pt x="10434309" y="1510292"/>
                </a:cubicBezTo>
                <a:cubicBezTo>
                  <a:pt x="10442048" y="1535739"/>
                  <a:pt x="10434309" y="1558214"/>
                  <a:pt x="10428275" y="1570544"/>
                </a:cubicBezTo>
                <a:cubicBezTo>
                  <a:pt x="10426438" y="1573561"/>
                  <a:pt x="10424602" y="1576665"/>
                  <a:pt x="10422765" y="1579814"/>
                </a:cubicBezTo>
                <a:lnTo>
                  <a:pt x="10504968" y="1647281"/>
                </a:lnTo>
                <a:lnTo>
                  <a:pt x="10391765" y="1647281"/>
                </a:lnTo>
                <a:cubicBezTo>
                  <a:pt x="10386561" y="1662803"/>
                  <a:pt x="10382626" y="1678981"/>
                  <a:pt x="10380440" y="1695509"/>
                </a:cubicBezTo>
                <a:lnTo>
                  <a:pt x="10541609" y="1770584"/>
                </a:lnTo>
                <a:lnTo>
                  <a:pt x="10385337" y="1770584"/>
                </a:lnTo>
                <a:cubicBezTo>
                  <a:pt x="10396006" y="1807706"/>
                  <a:pt x="10419530" y="1840631"/>
                  <a:pt x="10456871" y="1870320"/>
                </a:cubicBezTo>
                <a:cubicBezTo>
                  <a:pt x="10538067" y="1934945"/>
                  <a:pt x="10667579" y="1867434"/>
                  <a:pt x="10668803" y="1866778"/>
                </a:cubicBezTo>
                <a:lnTo>
                  <a:pt x="10685856" y="1858121"/>
                </a:lnTo>
                <a:lnTo>
                  <a:pt x="10685856" y="1777230"/>
                </a:lnTo>
                <a:lnTo>
                  <a:pt x="10568324" y="1680730"/>
                </a:lnTo>
                <a:cubicBezTo>
                  <a:pt x="10551403" y="1666826"/>
                  <a:pt x="10541609" y="1646100"/>
                  <a:pt x="10541609" y="1624238"/>
                </a:cubicBezTo>
                <a:lnTo>
                  <a:pt x="10541609" y="1550912"/>
                </a:lnTo>
                <a:lnTo>
                  <a:pt x="10730761" y="1638011"/>
                </a:lnTo>
                <a:lnTo>
                  <a:pt x="10919914" y="1550912"/>
                </a:lnTo>
                <a:lnTo>
                  <a:pt x="10919914" y="1624238"/>
                </a:lnTo>
                <a:cubicBezTo>
                  <a:pt x="10919914" y="1646100"/>
                  <a:pt x="10910119" y="1666826"/>
                  <a:pt x="10893198" y="1680730"/>
                </a:cubicBezTo>
                <a:lnTo>
                  <a:pt x="10775666" y="1777230"/>
                </a:lnTo>
                <a:lnTo>
                  <a:pt x="10775666" y="1858121"/>
                </a:lnTo>
                <a:lnTo>
                  <a:pt x="10792719" y="1866778"/>
                </a:lnTo>
                <a:cubicBezTo>
                  <a:pt x="10793943" y="1867434"/>
                  <a:pt x="10923456" y="1934945"/>
                  <a:pt x="11004652" y="1870320"/>
                </a:cubicBezTo>
                <a:cubicBezTo>
                  <a:pt x="11041949" y="1840631"/>
                  <a:pt x="11065473" y="1807706"/>
                  <a:pt x="11076185" y="1770584"/>
                </a:cubicBezTo>
                <a:lnTo>
                  <a:pt x="10919914" y="1770584"/>
                </a:lnTo>
                <a:lnTo>
                  <a:pt x="11081082" y="1695509"/>
                </a:lnTo>
                <a:cubicBezTo>
                  <a:pt x="11078896" y="1678981"/>
                  <a:pt x="11074961" y="1662803"/>
                  <a:pt x="11069758" y="1647281"/>
                </a:cubicBezTo>
                <a:lnTo>
                  <a:pt x="10956555" y="1647281"/>
                </a:lnTo>
                <a:lnTo>
                  <a:pt x="11038757" y="1579814"/>
                </a:lnTo>
                <a:cubicBezTo>
                  <a:pt x="11036921" y="1576622"/>
                  <a:pt x="11035084" y="1573517"/>
                  <a:pt x="11033248" y="1570544"/>
                </a:cubicBezTo>
                <a:cubicBezTo>
                  <a:pt x="11027214" y="1558214"/>
                  <a:pt x="11019518" y="1535696"/>
                  <a:pt x="11027214" y="1510292"/>
                </a:cubicBezTo>
                <a:cubicBezTo>
                  <a:pt x="11032111" y="1494114"/>
                  <a:pt x="11041381" y="1483008"/>
                  <a:pt x="11048158" y="1476493"/>
                </a:cubicBezTo>
                <a:lnTo>
                  <a:pt x="11052836" y="1473738"/>
                </a:lnTo>
                <a:cubicBezTo>
                  <a:pt x="11083356" y="1510947"/>
                  <a:pt x="11163416" y="1620915"/>
                  <a:pt x="11154233" y="1741770"/>
                </a:cubicBezTo>
                <a:cubicBezTo>
                  <a:pt x="11148812" y="1813478"/>
                  <a:pt x="11113570" y="1875698"/>
                  <a:pt x="11049513" y="1926681"/>
                </a:cubicBezTo>
                <a:cubicBezTo>
                  <a:pt x="11034253" y="1938792"/>
                  <a:pt x="11018250" y="1947843"/>
                  <a:pt x="11001853" y="1954490"/>
                </a:cubicBezTo>
                <a:lnTo>
                  <a:pt x="11001853" y="1954533"/>
                </a:lnTo>
                <a:cubicBezTo>
                  <a:pt x="10980603" y="1962666"/>
                  <a:pt x="10915760" y="1982123"/>
                  <a:pt x="10815805" y="1963934"/>
                </a:cubicBezTo>
                <a:cubicBezTo>
                  <a:pt x="10792238" y="1960086"/>
                  <a:pt x="10764079" y="1957375"/>
                  <a:pt x="10730761" y="1957550"/>
                </a:cubicBezTo>
                <a:cubicBezTo>
                  <a:pt x="10697443" y="1957375"/>
                  <a:pt x="10669284" y="1960086"/>
                  <a:pt x="10645717" y="1963978"/>
                </a:cubicBezTo>
                <a:cubicBezTo>
                  <a:pt x="10545675" y="1982123"/>
                  <a:pt x="10480788" y="1962622"/>
                  <a:pt x="10459581" y="1954490"/>
                </a:cubicBezTo>
                <a:cubicBezTo>
                  <a:pt x="10443228" y="1947800"/>
                  <a:pt x="10427225" y="1938836"/>
                  <a:pt x="10412009" y="1926681"/>
                </a:cubicBezTo>
                <a:cubicBezTo>
                  <a:pt x="10347952" y="1875698"/>
                  <a:pt x="10312710" y="1813478"/>
                  <a:pt x="10307289" y="1741770"/>
                </a:cubicBezTo>
                <a:cubicBezTo>
                  <a:pt x="10298107" y="1620915"/>
                  <a:pt x="10378166" y="1510947"/>
                  <a:pt x="10408686" y="1473738"/>
                </a:cubicBezTo>
                <a:close/>
                <a:moveTo>
                  <a:pt x="11398610" y="1255946"/>
                </a:moveTo>
                <a:cubicBezTo>
                  <a:pt x="11445745" y="1357955"/>
                  <a:pt x="11455059" y="1477586"/>
                  <a:pt x="11415444" y="1592144"/>
                </a:cubicBezTo>
                <a:cubicBezTo>
                  <a:pt x="11375830" y="1706702"/>
                  <a:pt x="11294633" y="1795026"/>
                  <a:pt x="11194548" y="1846140"/>
                </a:cubicBezTo>
                <a:close/>
                <a:moveTo>
                  <a:pt x="10062912" y="1255946"/>
                </a:moveTo>
                <a:lnTo>
                  <a:pt x="10266974" y="1846140"/>
                </a:lnTo>
                <a:cubicBezTo>
                  <a:pt x="10166933" y="1795026"/>
                  <a:pt x="10085693" y="1706702"/>
                  <a:pt x="10046078" y="1592144"/>
                </a:cubicBezTo>
                <a:cubicBezTo>
                  <a:pt x="10006464" y="1477586"/>
                  <a:pt x="10015777" y="1357955"/>
                  <a:pt x="10062912" y="1255946"/>
                </a:cubicBezTo>
                <a:close/>
                <a:moveTo>
                  <a:pt x="9947523" y="1250174"/>
                </a:moveTo>
                <a:lnTo>
                  <a:pt x="9947523" y="1464993"/>
                </a:lnTo>
                <a:lnTo>
                  <a:pt x="9818623" y="1532504"/>
                </a:lnTo>
                <a:cubicBezTo>
                  <a:pt x="9818623" y="1419782"/>
                  <a:pt x="9868556" y="1318691"/>
                  <a:pt x="9947523" y="1250174"/>
                </a:cubicBezTo>
                <a:close/>
                <a:moveTo>
                  <a:pt x="11514043" y="1250130"/>
                </a:moveTo>
                <a:cubicBezTo>
                  <a:pt x="11593010" y="1318647"/>
                  <a:pt x="11642943" y="1419694"/>
                  <a:pt x="11642943" y="1532460"/>
                </a:cubicBezTo>
                <a:lnTo>
                  <a:pt x="11514043" y="1464949"/>
                </a:lnTo>
                <a:close/>
                <a:moveTo>
                  <a:pt x="11326071" y="1161588"/>
                </a:moveTo>
                <a:cubicBezTo>
                  <a:pt x="11347758" y="1233296"/>
                  <a:pt x="11342861" y="1313181"/>
                  <a:pt x="11306089" y="1385152"/>
                </a:cubicBezTo>
                <a:cubicBezTo>
                  <a:pt x="11269317" y="1457166"/>
                  <a:pt x="11207534" y="1507974"/>
                  <a:pt x="11136700" y="1532460"/>
                </a:cubicBezTo>
                <a:close/>
                <a:moveTo>
                  <a:pt x="10135451" y="1161588"/>
                </a:moveTo>
                <a:lnTo>
                  <a:pt x="10324822" y="1532460"/>
                </a:lnTo>
                <a:cubicBezTo>
                  <a:pt x="10254032" y="1507974"/>
                  <a:pt x="10192206" y="1457166"/>
                  <a:pt x="10155433" y="1385152"/>
                </a:cubicBezTo>
                <a:cubicBezTo>
                  <a:pt x="10118661" y="1313138"/>
                  <a:pt x="10113764" y="1233296"/>
                  <a:pt x="10135451" y="1161588"/>
                </a:cubicBezTo>
                <a:close/>
                <a:moveTo>
                  <a:pt x="11400315" y="986996"/>
                </a:moveTo>
                <a:cubicBezTo>
                  <a:pt x="11467608" y="1045368"/>
                  <a:pt x="11510195" y="1131506"/>
                  <a:pt x="11510195" y="1227612"/>
                </a:cubicBezTo>
                <a:lnTo>
                  <a:pt x="11400315" y="1165611"/>
                </a:lnTo>
                <a:close/>
                <a:moveTo>
                  <a:pt x="10061207" y="986996"/>
                </a:moveTo>
                <a:lnTo>
                  <a:pt x="10061207" y="1165611"/>
                </a:lnTo>
                <a:lnTo>
                  <a:pt x="9951327" y="1227612"/>
                </a:lnTo>
                <a:cubicBezTo>
                  <a:pt x="9951327" y="1131549"/>
                  <a:pt x="9993871" y="1045368"/>
                  <a:pt x="10061207" y="986996"/>
                </a:cubicBezTo>
                <a:close/>
                <a:moveTo>
                  <a:pt x="10208384" y="961592"/>
                </a:moveTo>
                <a:cubicBezTo>
                  <a:pt x="10243757" y="992287"/>
                  <a:pt x="10271172" y="1031945"/>
                  <a:pt x="10287132" y="1076981"/>
                </a:cubicBezTo>
                <a:cubicBezTo>
                  <a:pt x="10299812" y="1075844"/>
                  <a:pt x="10312579" y="1075145"/>
                  <a:pt x="10325216" y="1075363"/>
                </a:cubicBezTo>
                <a:cubicBezTo>
                  <a:pt x="10358140" y="1075888"/>
                  <a:pt x="10390715" y="1080960"/>
                  <a:pt x="10422066" y="1090492"/>
                </a:cubicBezTo>
                <a:cubicBezTo>
                  <a:pt x="10495392" y="1112748"/>
                  <a:pt x="10545894" y="1154111"/>
                  <a:pt x="10575364" y="1184893"/>
                </a:cubicBezTo>
                <a:lnTo>
                  <a:pt x="10586470" y="1196480"/>
                </a:lnTo>
                <a:lnTo>
                  <a:pt x="10577550" y="1316111"/>
                </a:lnTo>
                <a:lnTo>
                  <a:pt x="10577506" y="1316111"/>
                </a:lnTo>
                <a:cubicBezTo>
                  <a:pt x="10577506" y="1316111"/>
                  <a:pt x="10509252" y="1263729"/>
                  <a:pt x="10509252" y="1263729"/>
                </a:cubicBezTo>
                <a:lnTo>
                  <a:pt x="10512226" y="1223721"/>
                </a:lnTo>
                <a:cubicBezTo>
                  <a:pt x="10508509" y="1220223"/>
                  <a:pt x="10504355" y="1216637"/>
                  <a:pt x="10500027" y="1213008"/>
                </a:cubicBezTo>
                <a:lnTo>
                  <a:pt x="10499983" y="1212965"/>
                </a:lnTo>
                <a:cubicBezTo>
                  <a:pt x="10480482" y="1228662"/>
                  <a:pt x="10454028" y="1235220"/>
                  <a:pt x="10428012" y="1228224"/>
                </a:cubicBezTo>
                <a:cubicBezTo>
                  <a:pt x="10392377" y="1218649"/>
                  <a:pt x="10368809" y="1186730"/>
                  <a:pt x="10368066" y="1151663"/>
                </a:cubicBezTo>
                <a:cubicBezTo>
                  <a:pt x="10353593" y="1149127"/>
                  <a:pt x="10338901" y="1147596"/>
                  <a:pt x="10324079" y="1147378"/>
                </a:cubicBezTo>
                <a:cubicBezTo>
                  <a:pt x="10316777" y="1147247"/>
                  <a:pt x="10309387" y="1147509"/>
                  <a:pt x="10301998" y="1147946"/>
                </a:cubicBezTo>
                <a:cubicBezTo>
                  <a:pt x="10302523" y="1154767"/>
                  <a:pt x="10302872" y="1161632"/>
                  <a:pt x="10302872" y="1168584"/>
                </a:cubicBezTo>
                <a:lnTo>
                  <a:pt x="10302785" y="1168584"/>
                </a:lnTo>
                <a:lnTo>
                  <a:pt x="10303310" y="1174050"/>
                </a:lnTo>
                <a:cubicBezTo>
                  <a:pt x="10308950" y="1233952"/>
                  <a:pt x="10358621" y="1279164"/>
                  <a:pt x="10418874" y="1279164"/>
                </a:cubicBezTo>
                <a:cubicBezTo>
                  <a:pt x="10419836" y="1279164"/>
                  <a:pt x="10420798" y="1279164"/>
                  <a:pt x="10421803" y="1279076"/>
                </a:cubicBezTo>
                <a:lnTo>
                  <a:pt x="10434221" y="1278683"/>
                </a:lnTo>
                <a:lnTo>
                  <a:pt x="10434221" y="1361103"/>
                </a:lnTo>
                <a:lnTo>
                  <a:pt x="10423203" y="1361322"/>
                </a:lnTo>
                <a:cubicBezTo>
                  <a:pt x="10421760" y="1361322"/>
                  <a:pt x="10420360" y="1361366"/>
                  <a:pt x="10418917" y="1361366"/>
                </a:cubicBezTo>
                <a:cubicBezTo>
                  <a:pt x="10308076" y="1361366"/>
                  <a:pt x="10216079" y="1274791"/>
                  <a:pt x="10209477" y="1164255"/>
                </a:cubicBezTo>
                <a:lnTo>
                  <a:pt x="10209039" y="1157085"/>
                </a:lnTo>
                <a:close/>
                <a:moveTo>
                  <a:pt x="11253182" y="961548"/>
                </a:moveTo>
                <a:lnTo>
                  <a:pt x="11252527" y="1157041"/>
                </a:lnTo>
                <a:lnTo>
                  <a:pt x="11252089" y="1164212"/>
                </a:lnTo>
                <a:cubicBezTo>
                  <a:pt x="11245443" y="1274747"/>
                  <a:pt x="11153447" y="1361322"/>
                  <a:pt x="11042649" y="1361322"/>
                </a:cubicBezTo>
                <a:cubicBezTo>
                  <a:pt x="11041206" y="1361322"/>
                  <a:pt x="11039807" y="1361322"/>
                  <a:pt x="11038363" y="1361278"/>
                </a:cubicBezTo>
                <a:lnTo>
                  <a:pt x="11027345" y="1361060"/>
                </a:lnTo>
                <a:lnTo>
                  <a:pt x="11027345" y="1278639"/>
                </a:lnTo>
                <a:lnTo>
                  <a:pt x="11039763" y="1279032"/>
                </a:lnTo>
                <a:cubicBezTo>
                  <a:pt x="11040725" y="1279032"/>
                  <a:pt x="11041686" y="1279120"/>
                  <a:pt x="11042692" y="1279120"/>
                </a:cubicBezTo>
                <a:cubicBezTo>
                  <a:pt x="11102945" y="1279120"/>
                  <a:pt x="11152659" y="1233952"/>
                  <a:pt x="11158256" y="1174006"/>
                </a:cubicBezTo>
                <a:lnTo>
                  <a:pt x="11158781" y="1168540"/>
                </a:lnTo>
                <a:lnTo>
                  <a:pt x="11158693" y="1168540"/>
                </a:lnTo>
                <a:lnTo>
                  <a:pt x="11158650" y="1168584"/>
                </a:lnTo>
                <a:cubicBezTo>
                  <a:pt x="11158650" y="1161632"/>
                  <a:pt x="11159000" y="1154767"/>
                  <a:pt x="11159524" y="1147946"/>
                </a:cubicBezTo>
                <a:cubicBezTo>
                  <a:pt x="11152135" y="1147509"/>
                  <a:pt x="11144789" y="1147247"/>
                  <a:pt x="11137443" y="1147378"/>
                </a:cubicBezTo>
                <a:cubicBezTo>
                  <a:pt x="11122621" y="1147596"/>
                  <a:pt x="11107929" y="1149127"/>
                  <a:pt x="11093457" y="1151663"/>
                </a:cubicBezTo>
                <a:cubicBezTo>
                  <a:pt x="11092713" y="1186774"/>
                  <a:pt x="11069146" y="1218649"/>
                  <a:pt x="11033510" y="1228224"/>
                </a:cubicBezTo>
                <a:cubicBezTo>
                  <a:pt x="11007494" y="1235220"/>
                  <a:pt x="10981040" y="1228662"/>
                  <a:pt x="10961540" y="1212965"/>
                </a:cubicBezTo>
                <a:cubicBezTo>
                  <a:pt x="10957211" y="1216594"/>
                  <a:pt x="10953057" y="1220179"/>
                  <a:pt x="10949340" y="1223677"/>
                </a:cubicBezTo>
                <a:lnTo>
                  <a:pt x="10952314" y="1263685"/>
                </a:lnTo>
                <a:lnTo>
                  <a:pt x="10884059" y="1316067"/>
                </a:lnTo>
                <a:lnTo>
                  <a:pt x="10884016" y="1316067"/>
                </a:lnTo>
                <a:cubicBezTo>
                  <a:pt x="10884016" y="1316067"/>
                  <a:pt x="10875096" y="1196437"/>
                  <a:pt x="10875096" y="1196437"/>
                </a:cubicBezTo>
                <a:lnTo>
                  <a:pt x="10886202" y="1184850"/>
                </a:lnTo>
                <a:cubicBezTo>
                  <a:pt x="10915672" y="1154068"/>
                  <a:pt x="10966131" y="1112748"/>
                  <a:pt x="11039500" y="1090448"/>
                </a:cubicBezTo>
                <a:cubicBezTo>
                  <a:pt x="11070851" y="1080916"/>
                  <a:pt x="11103426" y="1075844"/>
                  <a:pt x="11136350" y="1075320"/>
                </a:cubicBezTo>
                <a:cubicBezTo>
                  <a:pt x="11148987" y="1075101"/>
                  <a:pt x="11161754" y="1075801"/>
                  <a:pt x="11174434" y="1076937"/>
                </a:cubicBezTo>
                <a:cubicBezTo>
                  <a:pt x="11190438" y="1031901"/>
                  <a:pt x="11217809" y="992243"/>
                  <a:pt x="11253182" y="961548"/>
                </a:cubicBezTo>
                <a:close/>
                <a:moveTo>
                  <a:pt x="10665655" y="892988"/>
                </a:moveTo>
                <a:lnTo>
                  <a:pt x="10712616" y="982317"/>
                </a:lnTo>
                <a:lnTo>
                  <a:pt x="10516948" y="1085114"/>
                </a:lnTo>
                <a:cubicBezTo>
                  <a:pt x="10535662" y="1005448"/>
                  <a:pt x="10587519" y="934045"/>
                  <a:pt x="10665655" y="892988"/>
                </a:cubicBezTo>
                <a:close/>
                <a:moveTo>
                  <a:pt x="10795867" y="892944"/>
                </a:moveTo>
                <a:cubicBezTo>
                  <a:pt x="10874003" y="934002"/>
                  <a:pt x="10925860" y="1005404"/>
                  <a:pt x="10944574" y="1085070"/>
                </a:cubicBezTo>
                <a:lnTo>
                  <a:pt x="10748907" y="982274"/>
                </a:lnTo>
                <a:close/>
                <a:moveTo>
                  <a:pt x="10811294" y="737833"/>
                </a:moveTo>
                <a:cubicBezTo>
                  <a:pt x="10934126" y="737548"/>
                  <a:pt x="11046617" y="819394"/>
                  <a:pt x="11079902" y="943621"/>
                </a:cubicBezTo>
                <a:cubicBezTo>
                  <a:pt x="11083356" y="956520"/>
                  <a:pt x="11085848" y="969506"/>
                  <a:pt x="11087423" y="982405"/>
                </a:cubicBezTo>
                <a:lnTo>
                  <a:pt x="10990529" y="1008377"/>
                </a:lnTo>
                <a:cubicBezTo>
                  <a:pt x="10990004" y="995391"/>
                  <a:pt x="10988080" y="982230"/>
                  <a:pt x="10984582" y="969156"/>
                </a:cubicBezTo>
                <a:cubicBezTo>
                  <a:pt x="10960228" y="878253"/>
                  <a:pt x="10870024" y="822548"/>
                  <a:pt x="10779033" y="839600"/>
                </a:cubicBezTo>
                <a:lnTo>
                  <a:pt x="10758176" y="743100"/>
                </a:lnTo>
                <a:lnTo>
                  <a:pt x="10758220" y="743100"/>
                </a:lnTo>
                <a:cubicBezTo>
                  <a:pt x="10775989" y="739591"/>
                  <a:pt x="10793747" y="737874"/>
                  <a:pt x="10811294" y="737833"/>
                </a:cubicBezTo>
                <a:close/>
                <a:moveTo>
                  <a:pt x="10650240" y="737833"/>
                </a:moveTo>
                <a:cubicBezTo>
                  <a:pt x="10667785" y="737874"/>
                  <a:pt x="10685539" y="739591"/>
                  <a:pt x="10703302" y="743100"/>
                </a:cubicBezTo>
                <a:lnTo>
                  <a:pt x="10703346" y="743100"/>
                </a:lnTo>
                <a:lnTo>
                  <a:pt x="10682489" y="839600"/>
                </a:lnTo>
                <a:cubicBezTo>
                  <a:pt x="10591498" y="822548"/>
                  <a:pt x="10501295" y="878253"/>
                  <a:pt x="10476940" y="969156"/>
                </a:cubicBezTo>
                <a:cubicBezTo>
                  <a:pt x="10473442" y="982274"/>
                  <a:pt x="10471518" y="995391"/>
                  <a:pt x="10470993" y="1008377"/>
                </a:cubicBezTo>
                <a:lnTo>
                  <a:pt x="10374100" y="982405"/>
                </a:lnTo>
                <a:cubicBezTo>
                  <a:pt x="10375674" y="969506"/>
                  <a:pt x="10378166" y="956520"/>
                  <a:pt x="10381620" y="943621"/>
                </a:cubicBezTo>
                <a:cubicBezTo>
                  <a:pt x="10414906" y="819394"/>
                  <a:pt x="10527430" y="737548"/>
                  <a:pt x="10650240" y="737833"/>
                </a:cubicBezTo>
                <a:close/>
                <a:moveTo>
                  <a:pt x="10728488" y="565316"/>
                </a:moveTo>
                <a:cubicBezTo>
                  <a:pt x="10729231" y="565316"/>
                  <a:pt x="10729974" y="565316"/>
                  <a:pt x="10730761" y="565316"/>
                </a:cubicBezTo>
                <a:cubicBezTo>
                  <a:pt x="10731505" y="565316"/>
                  <a:pt x="10732292" y="565316"/>
                  <a:pt x="10733035" y="565316"/>
                </a:cubicBezTo>
                <a:lnTo>
                  <a:pt x="10733035" y="565404"/>
                </a:lnTo>
                <a:cubicBezTo>
                  <a:pt x="10843745" y="566191"/>
                  <a:pt x="10948160" y="593562"/>
                  <a:pt x="11040156" y="641572"/>
                </a:cubicBezTo>
                <a:lnTo>
                  <a:pt x="11040156" y="753419"/>
                </a:lnTo>
                <a:cubicBezTo>
                  <a:pt x="11012697" y="735842"/>
                  <a:pt x="10983708" y="720538"/>
                  <a:pt x="10953407" y="707727"/>
                </a:cubicBezTo>
                <a:cubicBezTo>
                  <a:pt x="10888607" y="680356"/>
                  <a:pt x="10820178" y="665183"/>
                  <a:pt x="10749519" y="662647"/>
                </a:cubicBezTo>
                <a:lnTo>
                  <a:pt x="10730761" y="575854"/>
                </a:lnTo>
                <a:lnTo>
                  <a:pt x="10712003" y="662647"/>
                </a:lnTo>
                <a:cubicBezTo>
                  <a:pt x="10641345" y="665183"/>
                  <a:pt x="10572915" y="680356"/>
                  <a:pt x="10508116" y="707727"/>
                </a:cubicBezTo>
                <a:cubicBezTo>
                  <a:pt x="10477815" y="720538"/>
                  <a:pt x="10448825" y="735842"/>
                  <a:pt x="10421366" y="753419"/>
                </a:cubicBezTo>
                <a:lnTo>
                  <a:pt x="10421366" y="641572"/>
                </a:lnTo>
                <a:cubicBezTo>
                  <a:pt x="10513363" y="593606"/>
                  <a:pt x="10617777" y="566234"/>
                  <a:pt x="10728488" y="565404"/>
                </a:cubicBezTo>
                <a:close/>
                <a:moveTo>
                  <a:pt x="11435470" y="556790"/>
                </a:moveTo>
                <a:lnTo>
                  <a:pt x="11435514" y="556834"/>
                </a:lnTo>
                <a:lnTo>
                  <a:pt x="11435484" y="556815"/>
                </a:lnTo>
                <a:close/>
                <a:moveTo>
                  <a:pt x="10026096" y="556746"/>
                </a:moveTo>
                <a:lnTo>
                  <a:pt x="10026082" y="556770"/>
                </a:lnTo>
                <a:lnTo>
                  <a:pt x="10026052" y="556790"/>
                </a:lnTo>
                <a:close/>
                <a:moveTo>
                  <a:pt x="11349368" y="523919"/>
                </a:moveTo>
                <a:cubicBezTo>
                  <a:pt x="11365892" y="523723"/>
                  <a:pt x="11381627" y="525948"/>
                  <a:pt x="11396132" y="531223"/>
                </a:cubicBezTo>
                <a:lnTo>
                  <a:pt x="11435484" y="556815"/>
                </a:lnTo>
                <a:lnTo>
                  <a:pt x="11461827" y="601859"/>
                </a:lnTo>
                <a:cubicBezTo>
                  <a:pt x="11507985" y="715860"/>
                  <a:pt x="11451725" y="885653"/>
                  <a:pt x="11397473" y="983673"/>
                </a:cubicBezTo>
                <a:lnTo>
                  <a:pt x="11327558" y="914763"/>
                </a:lnTo>
                <a:cubicBezTo>
                  <a:pt x="11389909" y="795308"/>
                  <a:pt x="11388423" y="687352"/>
                  <a:pt x="11348414" y="650798"/>
                </a:cubicBezTo>
                <a:cubicBezTo>
                  <a:pt x="11339976" y="643102"/>
                  <a:pt x="11325153" y="633920"/>
                  <a:pt x="11302242" y="633920"/>
                </a:cubicBezTo>
                <a:cubicBezTo>
                  <a:pt x="11283134" y="633920"/>
                  <a:pt x="11249116" y="639123"/>
                  <a:pt x="11174260" y="684028"/>
                </a:cubicBezTo>
                <a:cubicBezTo>
                  <a:pt x="11166171" y="688882"/>
                  <a:pt x="11143958" y="704666"/>
                  <a:pt x="11129179" y="719139"/>
                </a:cubicBezTo>
                <a:lnTo>
                  <a:pt x="11061975" y="652853"/>
                </a:lnTo>
                <a:cubicBezTo>
                  <a:pt x="11122676" y="613435"/>
                  <a:pt x="11250226" y="525098"/>
                  <a:pt x="11349368" y="523919"/>
                </a:cubicBezTo>
                <a:close/>
                <a:moveTo>
                  <a:pt x="10112179" y="523875"/>
                </a:moveTo>
                <a:cubicBezTo>
                  <a:pt x="10211316" y="525054"/>
                  <a:pt x="10338891" y="613391"/>
                  <a:pt x="10399591" y="652809"/>
                </a:cubicBezTo>
                <a:lnTo>
                  <a:pt x="10332387" y="719096"/>
                </a:lnTo>
                <a:cubicBezTo>
                  <a:pt x="10317564" y="704623"/>
                  <a:pt x="10295395" y="688838"/>
                  <a:pt x="10287307" y="683985"/>
                </a:cubicBezTo>
                <a:cubicBezTo>
                  <a:pt x="10212450" y="639080"/>
                  <a:pt x="10178432" y="633876"/>
                  <a:pt x="10159325" y="633876"/>
                </a:cubicBezTo>
                <a:cubicBezTo>
                  <a:pt x="10136413" y="633876"/>
                  <a:pt x="10121547" y="643059"/>
                  <a:pt x="10113151" y="650754"/>
                </a:cubicBezTo>
                <a:cubicBezTo>
                  <a:pt x="10073144" y="687308"/>
                  <a:pt x="10071657" y="795264"/>
                  <a:pt x="10134008" y="914719"/>
                </a:cubicBezTo>
                <a:lnTo>
                  <a:pt x="10064093" y="983629"/>
                </a:lnTo>
                <a:cubicBezTo>
                  <a:pt x="10009841" y="885609"/>
                  <a:pt x="9953581" y="715850"/>
                  <a:pt x="9999739" y="601828"/>
                </a:cubicBezTo>
                <a:lnTo>
                  <a:pt x="10026082" y="556770"/>
                </a:lnTo>
                <a:lnTo>
                  <a:pt x="10065422" y="531179"/>
                </a:lnTo>
                <a:cubicBezTo>
                  <a:pt x="10079924" y="525904"/>
                  <a:pt x="10095657" y="523679"/>
                  <a:pt x="10112179" y="523875"/>
                </a:cubicBezTo>
                <a:close/>
                <a:moveTo>
                  <a:pt x="10107861" y="475506"/>
                </a:moveTo>
                <a:cubicBezTo>
                  <a:pt x="10060114" y="475506"/>
                  <a:pt x="10020674" y="491334"/>
                  <a:pt x="9990548" y="522510"/>
                </a:cubicBezTo>
                <a:lnTo>
                  <a:pt x="9989192" y="523909"/>
                </a:lnTo>
                <a:lnTo>
                  <a:pt x="9987968" y="525439"/>
                </a:lnTo>
                <a:cubicBezTo>
                  <a:pt x="9887970" y="648568"/>
                  <a:pt x="9946211" y="853111"/>
                  <a:pt x="10005808" y="975059"/>
                </a:cubicBezTo>
                <a:cubicBezTo>
                  <a:pt x="9940090" y="1042876"/>
                  <a:pt x="9902793" y="1133692"/>
                  <a:pt x="9902618" y="1228880"/>
                </a:cubicBezTo>
                <a:cubicBezTo>
                  <a:pt x="9817486" y="1308503"/>
                  <a:pt x="9768908" y="1419738"/>
                  <a:pt x="9768908" y="1536701"/>
                </a:cubicBezTo>
                <a:lnTo>
                  <a:pt x="9768908" y="1611558"/>
                </a:lnTo>
                <a:lnTo>
                  <a:pt x="9812108" y="1588952"/>
                </a:lnTo>
                <a:cubicBezTo>
                  <a:pt x="9819366" y="1696602"/>
                  <a:pt x="9869081" y="1797300"/>
                  <a:pt x="9951196" y="1868571"/>
                </a:cubicBezTo>
                <a:lnTo>
                  <a:pt x="9958585" y="1874955"/>
                </a:lnTo>
                <a:cubicBezTo>
                  <a:pt x="9974064" y="1963759"/>
                  <a:pt x="10019537" y="2045306"/>
                  <a:pt x="10088753" y="2105339"/>
                </a:cubicBezTo>
                <a:lnTo>
                  <a:pt x="10163741" y="2170402"/>
                </a:lnTo>
                <a:lnTo>
                  <a:pt x="10163741" y="2131223"/>
                </a:lnTo>
                <a:cubicBezTo>
                  <a:pt x="10182105" y="2157415"/>
                  <a:pt x="10203661" y="2181639"/>
                  <a:pt x="10228322" y="2203020"/>
                </a:cubicBezTo>
                <a:lnTo>
                  <a:pt x="10303310" y="2268082"/>
                </a:lnTo>
                <a:lnTo>
                  <a:pt x="10303310" y="2174905"/>
                </a:lnTo>
                <a:cubicBezTo>
                  <a:pt x="10316471" y="2193444"/>
                  <a:pt x="10331818" y="2210583"/>
                  <a:pt x="10349352" y="2225801"/>
                </a:cubicBezTo>
                <a:lnTo>
                  <a:pt x="10424339" y="2290862"/>
                </a:lnTo>
                <a:lnTo>
                  <a:pt x="10424339" y="1995416"/>
                </a:lnTo>
                <a:cubicBezTo>
                  <a:pt x="10429237" y="1997908"/>
                  <a:pt x="10434177" y="2000225"/>
                  <a:pt x="10439249" y="2002412"/>
                </a:cubicBezTo>
                <a:cubicBezTo>
                  <a:pt x="10443360" y="2022569"/>
                  <a:pt x="10454378" y="2068305"/>
                  <a:pt x="10477159" y="2113078"/>
                </a:cubicBezTo>
                <a:cubicBezTo>
                  <a:pt x="10525299" y="2207873"/>
                  <a:pt x="10589575" y="2227768"/>
                  <a:pt x="10635004" y="2227768"/>
                </a:cubicBezTo>
                <a:lnTo>
                  <a:pt x="10831153" y="2227768"/>
                </a:lnTo>
                <a:cubicBezTo>
                  <a:pt x="10876583" y="2227768"/>
                  <a:pt x="10940858" y="2207873"/>
                  <a:pt x="10988999" y="2113078"/>
                </a:cubicBezTo>
                <a:cubicBezTo>
                  <a:pt x="11011735" y="2068305"/>
                  <a:pt x="11022798" y="2022525"/>
                  <a:pt x="11026908" y="2002412"/>
                </a:cubicBezTo>
                <a:cubicBezTo>
                  <a:pt x="11031980" y="2000269"/>
                  <a:pt x="11036921" y="1997908"/>
                  <a:pt x="11041818" y="1995459"/>
                </a:cubicBezTo>
                <a:lnTo>
                  <a:pt x="11041818" y="2290906"/>
                </a:lnTo>
                <a:lnTo>
                  <a:pt x="11116805" y="2225844"/>
                </a:lnTo>
                <a:cubicBezTo>
                  <a:pt x="11134339" y="2210628"/>
                  <a:pt x="11149686" y="2193488"/>
                  <a:pt x="11162848" y="2174949"/>
                </a:cubicBezTo>
                <a:lnTo>
                  <a:pt x="11162848" y="2268126"/>
                </a:lnTo>
                <a:lnTo>
                  <a:pt x="11237835" y="2203064"/>
                </a:lnTo>
                <a:cubicBezTo>
                  <a:pt x="11262496" y="2181682"/>
                  <a:pt x="11284052" y="2157459"/>
                  <a:pt x="11302416" y="2131268"/>
                </a:cubicBezTo>
                <a:lnTo>
                  <a:pt x="11302416" y="2170445"/>
                </a:lnTo>
                <a:lnTo>
                  <a:pt x="11377404" y="2105383"/>
                </a:lnTo>
                <a:cubicBezTo>
                  <a:pt x="11446620" y="2045349"/>
                  <a:pt x="11492093" y="1963803"/>
                  <a:pt x="11507572" y="1874998"/>
                </a:cubicBezTo>
                <a:lnTo>
                  <a:pt x="11514961" y="1868615"/>
                </a:lnTo>
                <a:cubicBezTo>
                  <a:pt x="11597120" y="1797343"/>
                  <a:pt x="11646835" y="1696646"/>
                  <a:pt x="11654093" y="1588996"/>
                </a:cubicBezTo>
                <a:lnTo>
                  <a:pt x="11697293" y="1611602"/>
                </a:lnTo>
                <a:lnTo>
                  <a:pt x="11697293" y="1536745"/>
                </a:lnTo>
                <a:cubicBezTo>
                  <a:pt x="11697293" y="1419782"/>
                  <a:pt x="11648671" y="1308547"/>
                  <a:pt x="11563583" y="1228924"/>
                </a:cubicBezTo>
                <a:lnTo>
                  <a:pt x="11563539" y="1228880"/>
                </a:lnTo>
                <a:cubicBezTo>
                  <a:pt x="11563365" y="1133692"/>
                  <a:pt x="11526067" y="1042920"/>
                  <a:pt x="11460349" y="975059"/>
                </a:cubicBezTo>
                <a:cubicBezTo>
                  <a:pt x="11519946" y="853068"/>
                  <a:pt x="11578187" y="648568"/>
                  <a:pt x="11478189" y="525439"/>
                </a:cubicBezTo>
                <a:lnTo>
                  <a:pt x="11476965" y="523909"/>
                </a:lnTo>
                <a:lnTo>
                  <a:pt x="11475609" y="522510"/>
                </a:lnTo>
                <a:cubicBezTo>
                  <a:pt x="11445483" y="491334"/>
                  <a:pt x="11406000" y="475506"/>
                  <a:pt x="11358296" y="475506"/>
                </a:cubicBezTo>
                <a:cubicBezTo>
                  <a:pt x="11255500" y="475506"/>
                  <a:pt x="11138056" y="549969"/>
                  <a:pt x="11064073" y="598328"/>
                </a:cubicBezTo>
                <a:cubicBezTo>
                  <a:pt x="10979554" y="554516"/>
                  <a:pt x="10886158" y="527844"/>
                  <a:pt x="10790839" y="519886"/>
                </a:cubicBezTo>
                <a:lnTo>
                  <a:pt x="10735221" y="517307"/>
                </a:lnTo>
                <a:cubicBezTo>
                  <a:pt x="10734522" y="517307"/>
                  <a:pt x="10733822" y="517307"/>
                  <a:pt x="10733079" y="517307"/>
                </a:cubicBezTo>
                <a:cubicBezTo>
                  <a:pt x="10732379" y="517307"/>
                  <a:pt x="10731679" y="517307"/>
                  <a:pt x="10730936" y="517307"/>
                </a:cubicBezTo>
                <a:lnTo>
                  <a:pt x="10675318" y="519886"/>
                </a:lnTo>
                <a:cubicBezTo>
                  <a:pt x="10579999" y="527844"/>
                  <a:pt x="10486603" y="554560"/>
                  <a:pt x="10402084" y="598328"/>
                </a:cubicBezTo>
                <a:cubicBezTo>
                  <a:pt x="10328102" y="549969"/>
                  <a:pt x="10210701" y="475506"/>
                  <a:pt x="10107861" y="475506"/>
                </a:cubicBezTo>
                <a:close/>
                <a:moveTo>
                  <a:pt x="0" y="0"/>
                </a:moveTo>
                <a:lnTo>
                  <a:pt x="12227666" y="0"/>
                </a:lnTo>
                <a:lnTo>
                  <a:pt x="1222766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42" y="1705735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541" y="4400097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542" y="1317063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5838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rge logo light pic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icture Placeholder 57">
            <a:extLst>
              <a:ext uri="{FF2B5EF4-FFF2-40B4-BE49-F238E27FC236}">
                <a16:creationId xmlns:a16="http://schemas.microsoft.com/office/drawing/2014/main" id="{752F7AB0-8E4E-CF4B-074E-322C059B04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" y="4"/>
            <a:ext cx="12227661" cy="6857996"/>
          </a:xfrm>
          <a:custGeom>
            <a:avLst/>
            <a:gdLst>
              <a:gd name="connsiteX0" fmla="*/ 7679476 w 12227661"/>
              <a:gd name="connsiteY0" fmla="*/ 2772741 h 6857996"/>
              <a:gd name="connsiteX1" fmla="*/ 7777185 w 12227661"/>
              <a:gd name="connsiteY1" fmla="*/ 2772741 h 6857996"/>
              <a:gd name="connsiteX2" fmla="*/ 7840241 w 12227661"/>
              <a:gd name="connsiteY2" fmla="*/ 2835753 h 6857996"/>
              <a:gd name="connsiteX3" fmla="*/ 7777185 w 12227661"/>
              <a:gd name="connsiteY3" fmla="*/ 2899858 h 6857996"/>
              <a:gd name="connsiteX4" fmla="*/ 7679476 w 12227661"/>
              <a:gd name="connsiteY4" fmla="*/ 2899858 h 6857996"/>
              <a:gd name="connsiteX5" fmla="*/ 10288116 w 12227661"/>
              <a:gd name="connsiteY5" fmla="*/ 2556304 h 6857996"/>
              <a:gd name="connsiteX6" fmla="*/ 10332251 w 12227661"/>
              <a:gd name="connsiteY6" fmla="*/ 2556304 h 6857996"/>
              <a:gd name="connsiteX7" fmla="*/ 10434154 w 12227661"/>
              <a:gd name="connsiteY7" fmla="*/ 2712831 h 6857996"/>
              <a:gd name="connsiteX8" fmla="*/ 10332251 w 12227661"/>
              <a:gd name="connsiteY8" fmla="*/ 2869356 h 6857996"/>
              <a:gd name="connsiteX9" fmla="*/ 10332251 w 12227661"/>
              <a:gd name="connsiteY9" fmla="*/ 2869400 h 6857996"/>
              <a:gd name="connsiteX10" fmla="*/ 10288116 w 12227661"/>
              <a:gd name="connsiteY10" fmla="*/ 2869400 h 6857996"/>
              <a:gd name="connsiteX11" fmla="*/ 8321400 w 12227661"/>
              <a:gd name="connsiteY11" fmla="*/ 2542670 h 6857996"/>
              <a:gd name="connsiteX12" fmla="*/ 8372876 w 12227661"/>
              <a:gd name="connsiteY12" fmla="*/ 2542670 h 6857996"/>
              <a:gd name="connsiteX13" fmla="*/ 8463244 w 12227661"/>
              <a:gd name="connsiteY13" fmla="*/ 2631990 h 6857996"/>
              <a:gd name="connsiteX14" fmla="*/ 8372876 w 12227661"/>
              <a:gd name="connsiteY14" fmla="*/ 2722356 h 6857996"/>
              <a:gd name="connsiteX15" fmla="*/ 8372876 w 12227661"/>
              <a:gd name="connsiteY15" fmla="*/ 2722313 h 6857996"/>
              <a:gd name="connsiteX16" fmla="*/ 8321400 w 12227661"/>
              <a:gd name="connsiteY16" fmla="*/ 2722313 h 6857996"/>
              <a:gd name="connsiteX17" fmla="*/ 9013402 w 12227661"/>
              <a:gd name="connsiteY17" fmla="*/ 2533188 h 6857996"/>
              <a:gd name="connsiteX18" fmla="*/ 9021792 w 12227661"/>
              <a:gd name="connsiteY18" fmla="*/ 2533188 h 6857996"/>
              <a:gd name="connsiteX19" fmla="*/ 9085853 w 12227661"/>
              <a:gd name="connsiteY19" fmla="*/ 2812899 h 6857996"/>
              <a:gd name="connsiteX20" fmla="*/ 8949297 w 12227661"/>
              <a:gd name="connsiteY20" fmla="*/ 2812899 h 6857996"/>
              <a:gd name="connsiteX21" fmla="*/ 9013402 w 12227661"/>
              <a:gd name="connsiteY21" fmla="*/ 2533188 h 6857996"/>
              <a:gd name="connsiteX22" fmla="*/ 7679476 w 12227661"/>
              <a:gd name="connsiteY22" fmla="*/ 2525847 h 6857996"/>
              <a:gd name="connsiteX23" fmla="*/ 7767746 w 12227661"/>
              <a:gd name="connsiteY23" fmla="*/ 2525847 h 6857996"/>
              <a:gd name="connsiteX24" fmla="*/ 7830802 w 12227661"/>
              <a:gd name="connsiteY24" fmla="*/ 2587855 h 6857996"/>
              <a:gd name="connsiteX25" fmla="*/ 7767746 w 12227661"/>
              <a:gd name="connsiteY25" fmla="*/ 2650866 h 6857996"/>
              <a:gd name="connsiteX26" fmla="*/ 7679476 w 12227661"/>
              <a:gd name="connsiteY26" fmla="*/ 2650866 h 6857996"/>
              <a:gd name="connsiteX27" fmla="*/ 9399298 w 12227661"/>
              <a:gd name="connsiteY27" fmla="*/ 2381905 h 6857996"/>
              <a:gd name="connsiteX28" fmla="*/ 9399298 w 12227661"/>
              <a:gd name="connsiteY28" fmla="*/ 3043798 h 6857996"/>
              <a:gd name="connsiteX29" fmla="*/ 9589472 w 12227661"/>
              <a:gd name="connsiteY29" fmla="*/ 3043798 h 6857996"/>
              <a:gd name="connsiteX30" fmla="*/ 9589472 w 12227661"/>
              <a:gd name="connsiteY30" fmla="*/ 2721263 h 6857996"/>
              <a:gd name="connsiteX31" fmla="*/ 9593667 w 12227661"/>
              <a:gd name="connsiteY31" fmla="*/ 2721263 h 6857996"/>
              <a:gd name="connsiteX32" fmla="*/ 9793279 w 12227661"/>
              <a:gd name="connsiteY32" fmla="*/ 3043798 h 6857996"/>
              <a:gd name="connsiteX33" fmla="*/ 9992892 w 12227661"/>
              <a:gd name="connsiteY33" fmla="*/ 3043798 h 6857996"/>
              <a:gd name="connsiteX34" fmla="*/ 9992892 w 12227661"/>
              <a:gd name="connsiteY34" fmla="*/ 2381905 h 6857996"/>
              <a:gd name="connsiteX35" fmla="*/ 9802718 w 12227661"/>
              <a:gd name="connsiteY35" fmla="*/ 2381905 h 6857996"/>
              <a:gd name="connsiteX36" fmla="*/ 9802718 w 12227661"/>
              <a:gd name="connsiteY36" fmla="*/ 2703391 h 6857996"/>
              <a:gd name="connsiteX37" fmla="*/ 9798567 w 12227661"/>
              <a:gd name="connsiteY37" fmla="*/ 2703391 h 6857996"/>
              <a:gd name="connsiteX38" fmla="*/ 9610490 w 12227661"/>
              <a:gd name="connsiteY38" fmla="*/ 2381905 h 6857996"/>
              <a:gd name="connsiteX39" fmla="*/ 8850539 w 12227661"/>
              <a:gd name="connsiteY39" fmla="*/ 2381905 h 6857996"/>
              <a:gd name="connsiteX40" fmla="*/ 8699257 w 12227661"/>
              <a:gd name="connsiteY40" fmla="*/ 3043798 h 6857996"/>
              <a:gd name="connsiteX41" fmla="*/ 8916742 w 12227661"/>
              <a:gd name="connsiteY41" fmla="*/ 3043798 h 6857996"/>
              <a:gd name="connsiteX42" fmla="*/ 8929327 w 12227661"/>
              <a:gd name="connsiteY42" fmla="*/ 2968420 h 6857996"/>
              <a:gd name="connsiteX43" fmla="*/ 9105823 w 12227661"/>
              <a:gd name="connsiteY43" fmla="*/ 2968420 h 6857996"/>
              <a:gd name="connsiteX44" fmla="*/ 9118408 w 12227661"/>
              <a:gd name="connsiteY44" fmla="*/ 3043798 h 6857996"/>
              <a:gd name="connsiteX45" fmla="*/ 9348478 w 12227661"/>
              <a:gd name="connsiteY45" fmla="*/ 3043798 h 6857996"/>
              <a:gd name="connsiteX46" fmla="*/ 9197195 w 12227661"/>
              <a:gd name="connsiteY46" fmla="*/ 2381905 h 6857996"/>
              <a:gd name="connsiteX47" fmla="*/ 8095525 w 12227661"/>
              <a:gd name="connsiteY47" fmla="*/ 2381905 h 6857996"/>
              <a:gd name="connsiteX48" fmla="*/ 8095525 w 12227661"/>
              <a:gd name="connsiteY48" fmla="*/ 3043798 h 6857996"/>
              <a:gd name="connsiteX49" fmla="*/ 8321400 w 12227661"/>
              <a:gd name="connsiteY49" fmla="*/ 3043798 h 6857996"/>
              <a:gd name="connsiteX50" fmla="*/ 8321400 w 12227661"/>
              <a:gd name="connsiteY50" fmla="*/ 2863108 h 6857996"/>
              <a:gd name="connsiteX51" fmla="*/ 8369730 w 12227661"/>
              <a:gd name="connsiteY51" fmla="*/ 2863108 h 6857996"/>
              <a:gd name="connsiteX52" fmla="*/ 8436981 w 12227661"/>
              <a:gd name="connsiteY52" fmla="*/ 3043798 h 6857996"/>
              <a:gd name="connsiteX53" fmla="*/ 8667051 w 12227661"/>
              <a:gd name="connsiteY53" fmla="*/ 3043798 h 6857996"/>
              <a:gd name="connsiteX54" fmla="*/ 8565147 w 12227661"/>
              <a:gd name="connsiteY54" fmla="*/ 2793760 h 6857996"/>
              <a:gd name="connsiteX55" fmla="*/ 8670197 w 12227661"/>
              <a:gd name="connsiteY55" fmla="*/ 2604635 h 6857996"/>
              <a:gd name="connsiteX56" fmla="*/ 8401236 w 12227661"/>
              <a:gd name="connsiteY56" fmla="*/ 2381905 h 6857996"/>
              <a:gd name="connsiteX57" fmla="*/ 7462035 w 12227661"/>
              <a:gd name="connsiteY57" fmla="*/ 2381905 h 6857996"/>
              <a:gd name="connsiteX58" fmla="*/ 7462035 w 12227661"/>
              <a:gd name="connsiteY58" fmla="*/ 3043799 h 6857996"/>
              <a:gd name="connsiteX59" fmla="*/ 7825559 w 12227661"/>
              <a:gd name="connsiteY59" fmla="*/ 3043799 h 6857996"/>
              <a:gd name="connsiteX60" fmla="*/ 8051433 w 12227661"/>
              <a:gd name="connsiteY60" fmla="*/ 2865206 h 6857996"/>
              <a:gd name="connsiteX61" fmla="*/ 7942145 w 12227661"/>
              <a:gd name="connsiteY61" fmla="*/ 2707631 h 6857996"/>
              <a:gd name="connsiteX62" fmla="*/ 7942145 w 12227661"/>
              <a:gd name="connsiteY62" fmla="*/ 2707586 h 6857996"/>
              <a:gd name="connsiteX63" fmla="*/ 8030415 w 12227661"/>
              <a:gd name="connsiteY63" fmla="*/ 2554206 h 6857996"/>
              <a:gd name="connsiteX64" fmla="*/ 7821364 w 12227661"/>
              <a:gd name="connsiteY64" fmla="*/ 2381905 h 6857996"/>
              <a:gd name="connsiteX65" fmla="*/ 10066436 w 12227661"/>
              <a:gd name="connsiteY65" fmla="*/ 2381905 h 6857996"/>
              <a:gd name="connsiteX66" fmla="*/ 10066436 w 12227661"/>
              <a:gd name="connsiteY66" fmla="*/ 3043798 h 6857996"/>
              <a:gd name="connsiteX67" fmla="*/ 10330153 w 12227661"/>
              <a:gd name="connsiteY67" fmla="*/ 3043798 h 6857996"/>
              <a:gd name="connsiteX68" fmla="*/ 10664224 w 12227661"/>
              <a:gd name="connsiteY68" fmla="*/ 2711825 h 6857996"/>
              <a:gd name="connsiteX69" fmla="*/ 10330153 w 12227661"/>
              <a:gd name="connsiteY69" fmla="*/ 2381949 h 6857996"/>
              <a:gd name="connsiteX70" fmla="*/ 10330153 w 12227661"/>
              <a:gd name="connsiteY70" fmla="*/ 2381905 h 6857996"/>
              <a:gd name="connsiteX71" fmla="*/ 10987808 w 12227661"/>
              <a:gd name="connsiteY71" fmla="*/ 2371417 h 6857996"/>
              <a:gd name="connsiteX72" fmla="*/ 10709408 w 12227661"/>
              <a:gd name="connsiteY72" fmla="*/ 2583658 h 6857996"/>
              <a:gd name="connsiteX73" fmla="*/ 10905874 w 12227661"/>
              <a:gd name="connsiteY73" fmla="*/ 2796948 h 6857996"/>
              <a:gd name="connsiteX74" fmla="*/ 10926893 w 12227661"/>
              <a:gd name="connsiteY74" fmla="*/ 2803241 h 6857996"/>
              <a:gd name="connsiteX75" fmla="*/ 10981516 w 12227661"/>
              <a:gd name="connsiteY75" fmla="*/ 2846327 h 6857996"/>
              <a:gd name="connsiteX76" fmla="*/ 10926893 w 12227661"/>
              <a:gd name="connsiteY76" fmla="*/ 2882072 h 6857996"/>
              <a:gd name="connsiteX77" fmla="*/ 10715700 w 12227661"/>
              <a:gd name="connsiteY77" fmla="*/ 2820108 h 6857996"/>
              <a:gd name="connsiteX78" fmla="*/ 10705213 w 12227661"/>
              <a:gd name="connsiteY78" fmla="*/ 3010238 h 6857996"/>
              <a:gd name="connsiteX79" fmla="*/ 10937380 w 12227661"/>
              <a:gd name="connsiteY79" fmla="*/ 3054373 h 6857996"/>
              <a:gd name="connsiteX80" fmla="*/ 11221024 w 12227661"/>
              <a:gd name="connsiteY80" fmla="*/ 2836888 h 6857996"/>
              <a:gd name="connsiteX81" fmla="*/ 11027704 w 12227661"/>
              <a:gd name="connsiteY81" fmla="*/ 2632032 h 6857996"/>
              <a:gd name="connsiteX82" fmla="*/ 11027704 w 12227661"/>
              <a:gd name="connsiteY82" fmla="*/ 2631944 h 6857996"/>
              <a:gd name="connsiteX83" fmla="*/ 10986715 w 12227661"/>
              <a:gd name="connsiteY83" fmla="*/ 2621457 h 6857996"/>
              <a:gd name="connsiteX84" fmla="*/ 10934190 w 12227661"/>
              <a:gd name="connsiteY84" fmla="*/ 2578371 h 6857996"/>
              <a:gd name="connsiteX85" fmla="*/ 10983569 w 12227661"/>
              <a:gd name="connsiteY85" fmla="*/ 2543718 h 6857996"/>
              <a:gd name="connsiteX86" fmla="*/ 11182133 w 12227661"/>
              <a:gd name="connsiteY86" fmla="*/ 2590999 h 6857996"/>
              <a:gd name="connsiteX87" fmla="*/ 11193713 w 12227661"/>
              <a:gd name="connsiteY87" fmla="*/ 2400826 h 6857996"/>
              <a:gd name="connsiteX88" fmla="*/ 10987808 w 12227661"/>
              <a:gd name="connsiteY88" fmla="*/ 2371417 h 6857996"/>
              <a:gd name="connsiteX89" fmla="*/ 10472215 w 12227661"/>
              <a:gd name="connsiteY89" fmla="*/ 2064922 h 6857996"/>
              <a:gd name="connsiteX90" fmla="*/ 10622143 w 12227661"/>
              <a:gd name="connsiteY90" fmla="*/ 2226341 h 6857996"/>
              <a:gd name="connsiteX91" fmla="*/ 10828572 w 12227661"/>
              <a:gd name="connsiteY91" fmla="*/ 2226341 h 6857996"/>
              <a:gd name="connsiteX92" fmla="*/ 10978500 w 12227661"/>
              <a:gd name="connsiteY92" fmla="*/ 2064922 h 6857996"/>
              <a:gd name="connsiteX93" fmla="*/ 10895474 w 12227661"/>
              <a:gd name="connsiteY93" fmla="*/ 2070908 h 6857996"/>
              <a:gd name="connsiteX94" fmla="*/ 10895474 w 12227661"/>
              <a:gd name="connsiteY94" fmla="*/ 2070952 h 6857996"/>
              <a:gd name="connsiteX95" fmla="*/ 10828572 w 12227661"/>
              <a:gd name="connsiteY95" fmla="*/ 2149914 h 6857996"/>
              <a:gd name="connsiteX96" fmla="*/ 10622143 w 12227661"/>
              <a:gd name="connsiteY96" fmla="*/ 2149914 h 6857996"/>
              <a:gd name="connsiteX97" fmla="*/ 10555241 w 12227661"/>
              <a:gd name="connsiteY97" fmla="*/ 2070952 h 6857996"/>
              <a:gd name="connsiteX98" fmla="*/ 10472215 w 12227661"/>
              <a:gd name="connsiteY98" fmla="*/ 2064922 h 6857996"/>
              <a:gd name="connsiteX99" fmla="*/ 11098364 w 12227661"/>
              <a:gd name="connsiteY99" fmla="*/ 2050110 h 6857996"/>
              <a:gd name="connsiteX100" fmla="*/ 11098364 w 12227661"/>
              <a:gd name="connsiteY100" fmla="*/ 2242642 h 6857996"/>
              <a:gd name="connsiteX101" fmla="*/ 11186284 w 12227661"/>
              <a:gd name="connsiteY101" fmla="*/ 2050110 h 6857996"/>
              <a:gd name="connsiteX102" fmla="*/ 10264387 w 12227661"/>
              <a:gd name="connsiteY102" fmla="*/ 2050108 h 6857996"/>
              <a:gd name="connsiteX103" fmla="*/ 10352307 w 12227661"/>
              <a:gd name="connsiteY103" fmla="*/ 2242641 h 6857996"/>
              <a:gd name="connsiteX104" fmla="*/ 10352307 w 12227661"/>
              <a:gd name="connsiteY104" fmla="*/ 2050108 h 6857996"/>
              <a:gd name="connsiteX105" fmla="*/ 11217659 w 12227661"/>
              <a:gd name="connsiteY105" fmla="*/ 1940559 h 6857996"/>
              <a:gd name="connsiteX106" fmla="*/ 11217659 w 12227661"/>
              <a:gd name="connsiteY106" fmla="*/ 2218652 h 6857996"/>
              <a:gd name="connsiteX107" fmla="*/ 11344646 w 12227661"/>
              <a:gd name="connsiteY107" fmla="*/ 1940559 h 6857996"/>
              <a:gd name="connsiteX108" fmla="*/ 10106026 w 12227661"/>
              <a:gd name="connsiteY108" fmla="*/ 1940558 h 6857996"/>
              <a:gd name="connsiteX109" fmla="*/ 10233012 w 12227661"/>
              <a:gd name="connsiteY109" fmla="*/ 2218651 h 6857996"/>
              <a:gd name="connsiteX110" fmla="*/ 10233012 w 12227661"/>
              <a:gd name="connsiteY110" fmla="*/ 1940558 h 6857996"/>
              <a:gd name="connsiteX111" fmla="*/ 11375802 w 12227661"/>
              <a:gd name="connsiteY111" fmla="*/ 1831009 h 6857996"/>
              <a:gd name="connsiteX112" fmla="*/ 11375802 w 12227661"/>
              <a:gd name="connsiteY112" fmla="*/ 2109103 h 6857996"/>
              <a:gd name="connsiteX113" fmla="*/ 11502788 w 12227661"/>
              <a:gd name="connsiteY113" fmla="*/ 1831009 h 6857996"/>
              <a:gd name="connsiteX114" fmla="*/ 9947839 w 12227661"/>
              <a:gd name="connsiteY114" fmla="*/ 1831007 h 6857996"/>
              <a:gd name="connsiteX115" fmla="*/ 10074825 w 12227661"/>
              <a:gd name="connsiteY115" fmla="*/ 2109102 h 6857996"/>
              <a:gd name="connsiteX116" fmla="*/ 10074825 w 12227661"/>
              <a:gd name="connsiteY116" fmla="*/ 1831007 h 6857996"/>
              <a:gd name="connsiteX117" fmla="*/ 9354421 w 12227661"/>
              <a:gd name="connsiteY117" fmla="*/ 1725038 h 6857996"/>
              <a:gd name="connsiteX118" fmla="*/ 9405897 w 12227661"/>
              <a:gd name="connsiteY118" fmla="*/ 1725038 h 6857996"/>
              <a:gd name="connsiteX119" fmla="*/ 9496264 w 12227661"/>
              <a:gd name="connsiteY119" fmla="*/ 1814357 h 6857996"/>
              <a:gd name="connsiteX120" fmla="*/ 9405897 w 12227661"/>
              <a:gd name="connsiteY120" fmla="*/ 1904724 h 6857996"/>
              <a:gd name="connsiteX121" fmla="*/ 9354421 w 12227661"/>
              <a:gd name="connsiteY121" fmla="*/ 1904724 h 6857996"/>
              <a:gd name="connsiteX122" fmla="*/ 9354421 w 12227661"/>
              <a:gd name="connsiteY122" fmla="*/ 1725082 h 6857996"/>
              <a:gd name="connsiteX123" fmla="*/ 11533989 w 12227661"/>
              <a:gd name="connsiteY123" fmla="*/ 1572098 h 6857996"/>
              <a:gd name="connsiteX124" fmla="*/ 11533989 w 12227661"/>
              <a:gd name="connsiteY124" fmla="*/ 1859500 h 6857996"/>
              <a:gd name="connsiteX125" fmla="*/ 11665214 w 12227661"/>
              <a:gd name="connsiteY125" fmla="*/ 1572098 h 6857996"/>
              <a:gd name="connsiteX126" fmla="*/ 9785458 w 12227661"/>
              <a:gd name="connsiteY126" fmla="*/ 1572096 h 6857996"/>
              <a:gd name="connsiteX127" fmla="*/ 9916683 w 12227661"/>
              <a:gd name="connsiteY127" fmla="*/ 1859499 h 6857996"/>
              <a:gd name="connsiteX128" fmla="*/ 9916683 w 12227661"/>
              <a:gd name="connsiteY128" fmla="*/ 1572096 h 6857996"/>
              <a:gd name="connsiteX129" fmla="*/ 7107339 w 12227661"/>
              <a:gd name="connsiteY129" fmla="*/ 1564316 h 6857996"/>
              <a:gd name="connsiteX130" fmla="*/ 7107339 w 12227661"/>
              <a:gd name="connsiteY130" fmla="*/ 1750251 h 6857996"/>
              <a:gd name="connsiteX131" fmla="*/ 7248090 w 12227661"/>
              <a:gd name="connsiteY131" fmla="*/ 1747105 h 6857996"/>
              <a:gd name="connsiteX132" fmla="*/ 7248090 w 12227661"/>
              <a:gd name="connsiteY132" fmla="*/ 2226167 h 6857996"/>
              <a:gd name="connsiteX133" fmla="*/ 7472916 w 12227661"/>
              <a:gd name="connsiteY133" fmla="*/ 2226167 h 6857996"/>
              <a:gd name="connsiteX134" fmla="*/ 7472916 w 12227661"/>
              <a:gd name="connsiteY134" fmla="*/ 1747105 h 6857996"/>
              <a:gd name="connsiteX135" fmla="*/ 7613711 w 12227661"/>
              <a:gd name="connsiteY135" fmla="*/ 1750251 h 6857996"/>
              <a:gd name="connsiteX136" fmla="*/ 7613711 w 12227661"/>
              <a:gd name="connsiteY136" fmla="*/ 1564316 h 6857996"/>
              <a:gd name="connsiteX137" fmla="*/ 8591672 w 12227661"/>
              <a:gd name="connsiteY137" fmla="*/ 1564316 h 6857996"/>
              <a:gd name="connsiteX138" fmla="*/ 8591672 w 12227661"/>
              <a:gd name="connsiteY138" fmla="*/ 2226166 h 6857996"/>
              <a:gd name="connsiteX139" fmla="*/ 9071826 w 12227661"/>
              <a:gd name="connsiteY139" fmla="*/ 2226166 h 6857996"/>
              <a:gd name="connsiteX140" fmla="*/ 9071826 w 12227661"/>
              <a:gd name="connsiteY140" fmla="*/ 2064396 h 6857996"/>
              <a:gd name="connsiteX141" fmla="*/ 8809157 w 12227661"/>
              <a:gd name="connsiteY141" fmla="*/ 2069640 h 6857996"/>
              <a:gd name="connsiteX142" fmla="*/ 8809157 w 12227661"/>
              <a:gd name="connsiteY142" fmla="*/ 1962492 h 6857996"/>
              <a:gd name="connsiteX143" fmla="*/ 9039227 w 12227661"/>
              <a:gd name="connsiteY143" fmla="*/ 1965638 h 6857996"/>
              <a:gd name="connsiteX144" fmla="*/ 9039227 w 12227661"/>
              <a:gd name="connsiteY144" fmla="*/ 1825892 h 6857996"/>
              <a:gd name="connsiteX145" fmla="*/ 8809157 w 12227661"/>
              <a:gd name="connsiteY145" fmla="*/ 1825892 h 6857996"/>
              <a:gd name="connsiteX146" fmla="*/ 8809157 w 12227661"/>
              <a:gd name="connsiteY146" fmla="*/ 1720842 h 6857996"/>
              <a:gd name="connsiteX147" fmla="*/ 9062343 w 12227661"/>
              <a:gd name="connsiteY147" fmla="*/ 1726086 h 6857996"/>
              <a:gd name="connsiteX148" fmla="*/ 9062343 w 12227661"/>
              <a:gd name="connsiteY148" fmla="*/ 1564316 h 6857996"/>
              <a:gd name="connsiteX149" fmla="*/ 7722738 w 12227661"/>
              <a:gd name="connsiteY149" fmla="*/ 1564273 h 6857996"/>
              <a:gd name="connsiteX150" fmla="*/ 7658458 w 12227661"/>
              <a:gd name="connsiteY150" fmla="*/ 1628553 h 6857996"/>
              <a:gd name="connsiteX151" fmla="*/ 7658458 w 12227661"/>
              <a:gd name="connsiteY151" fmla="*/ 2226167 h 6857996"/>
              <a:gd name="connsiteX152" fmla="*/ 7820053 w 12227661"/>
              <a:gd name="connsiteY152" fmla="*/ 2226167 h 6857996"/>
              <a:gd name="connsiteX153" fmla="*/ 7884333 w 12227661"/>
              <a:gd name="connsiteY153" fmla="*/ 2161887 h 6857996"/>
              <a:gd name="connsiteX154" fmla="*/ 7884333 w 12227661"/>
              <a:gd name="connsiteY154" fmla="*/ 1564273 h 6857996"/>
              <a:gd name="connsiteX155" fmla="*/ 9128502 w 12227661"/>
              <a:gd name="connsiteY155" fmla="*/ 1564273 h 6857996"/>
              <a:gd name="connsiteX156" fmla="*/ 9128502 w 12227661"/>
              <a:gd name="connsiteY156" fmla="*/ 2226167 h 6857996"/>
              <a:gd name="connsiteX157" fmla="*/ 9354377 w 12227661"/>
              <a:gd name="connsiteY157" fmla="*/ 2226167 h 6857996"/>
              <a:gd name="connsiteX158" fmla="*/ 9354377 w 12227661"/>
              <a:gd name="connsiteY158" fmla="*/ 2045475 h 6857996"/>
              <a:gd name="connsiteX159" fmla="*/ 9402707 w 12227661"/>
              <a:gd name="connsiteY159" fmla="*/ 2045475 h 6857996"/>
              <a:gd name="connsiteX160" fmla="*/ 9469958 w 12227661"/>
              <a:gd name="connsiteY160" fmla="*/ 2226167 h 6857996"/>
              <a:gd name="connsiteX161" fmla="*/ 9700028 w 12227661"/>
              <a:gd name="connsiteY161" fmla="*/ 2226167 h 6857996"/>
              <a:gd name="connsiteX162" fmla="*/ 9598124 w 12227661"/>
              <a:gd name="connsiteY162" fmla="*/ 1976127 h 6857996"/>
              <a:gd name="connsiteX163" fmla="*/ 9703174 w 12227661"/>
              <a:gd name="connsiteY163" fmla="*/ 1787002 h 6857996"/>
              <a:gd name="connsiteX164" fmla="*/ 9434213 w 12227661"/>
              <a:gd name="connsiteY164" fmla="*/ 1564273 h 6857996"/>
              <a:gd name="connsiteX165" fmla="*/ 8305975 w 12227661"/>
              <a:gd name="connsiteY165" fmla="*/ 1553785 h 6857996"/>
              <a:gd name="connsiteX166" fmla="*/ 7938256 w 12227661"/>
              <a:gd name="connsiteY166" fmla="*/ 1896290 h 6857996"/>
              <a:gd name="connsiteX167" fmla="*/ 8296492 w 12227661"/>
              <a:gd name="connsiteY167" fmla="*/ 2236697 h 6857996"/>
              <a:gd name="connsiteX168" fmla="*/ 8521318 w 12227661"/>
              <a:gd name="connsiteY168" fmla="*/ 2207288 h 6857996"/>
              <a:gd name="connsiteX169" fmla="*/ 8521318 w 12227661"/>
              <a:gd name="connsiteY169" fmla="*/ 1899480 h 6857996"/>
              <a:gd name="connsiteX170" fmla="*/ 8312267 w 12227661"/>
              <a:gd name="connsiteY170" fmla="*/ 1899480 h 6857996"/>
              <a:gd name="connsiteX171" fmla="*/ 8312267 w 12227661"/>
              <a:gd name="connsiteY171" fmla="*/ 2054957 h 6857996"/>
              <a:gd name="connsiteX172" fmla="*/ 8301780 w 12227661"/>
              <a:gd name="connsiteY172" fmla="*/ 2054957 h 6857996"/>
              <a:gd name="connsiteX173" fmla="*/ 8168370 w 12227661"/>
              <a:gd name="connsiteY173" fmla="*/ 1902626 h 6857996"/>
              <a:gd name="connsiteX174" fmla="*/ 8322798 w 12227661"/>
              <a:gd name="connsiteY174" fmla="*/ 1738715 h 6857996"/>
              <a:gd name="connsiteX175" fmla="*/ 8498246 w 12227661"/>
              <a:gd name="connsiteY175" fmla="*/ 1771270 h 6857996"/>
              <a:gd name="connsiteX176" fmla="*/ 8509782 w 12227661"/>
              <a:gd name="connsiteY176" fmla="*/ 1583194 h 6857996"/>
              <a:gd name="connsiteX177" fmla="*/ 8305975 w 12227661"/>
              <a:gd name="connsiteY177" fmla="*/ 1553785 h 6857996"/>
              <a:gd name="connsiteX178" fmla="*/ 10383465 w 12227661"/>
              <a:gd name="connsiteY178" fmla="*/ 1483475 h 6857996"/>
              <a:gd name="connsiteX179" fmla="*/ 10275836 w 12227661"/>
              <a:gd name="connsiteY179" fmla="*/ 1768037 h 6857996"/>
              <a:gd name="connsiteX180" fmla="*/ 10387004 w 12227661"/>
              <a:gd name="connsiteY180" fmla="*/ 1964329 h 6857996"/>
              <a:gd name="connsiteX181" fmla="*/ 10437519 w 12227661"/>
              <a:gd name="connsiteY181" fmla="*/ 1993825 h 6857996"/>
              <a:gd name="connsiteX182" fmla="*/ 10635078 w 12227661"/>
              <a:gd name="connsiteY182" fmla="*/ 2003831 h 6857996"/>
              <a:gd name="connsiteX183" fmla="*/ 10725358 w 12227661"/>
              <a:gd name="connsiteY183" fmla="*/ 1997058 h 6857996"/>
              <a:gd name="connsiteX184" fmla="*/ 10815638 w 12227661"/>
              <a:gd name="connsiteY184" fmla="*/ 2003875 h 6857996"/>
              <a:gd name="connsiteX185" fmla="*/ 11013153 w 12227661"/>
              <a:gd name="connsiteY185" fmla="*/ 1993825 h 6857996"/>
              <a:gd name="connsiteX186" fmla="*/ 11063711 w 12227661"/>
              <a:gd name="connsiteY186" fmla="*/ 1964285 h 6857996"/>
              <a:gd name="connsiteX187" fmla="*/ 11142630 w 12227661"/>
              <a:gd name="connsiteY187" fmla="*/ 1874382 h 6857996"/>
              <a:gd name="connsiteX188" fmla="*/ 11174876 w 12227661"/>
              <a:gd name="connsiteY188" fmla="*/ 1768003 h 6857996"/>
              <a:gd name="connsiteX189" fmla="*/ 11174879 w 12227661"/>
              <a:gd name="connsiteY189" fmla="*/ 1768037 h 6857996"/>
              <a:gd name="connsiteX190" fmla="*/ 11174879 w 12227661"/>
              <a:gd name="connsiteY190" fmla="*/ 1767993 h 6857996"/>
              <a:gd name="connsiteX191" fmla="*/ 11174876 w 12227661"/>
              <a:gd name="connsiteY191" fmla="*/ 1768003 h 6857996"/>
              <a:gd name="connsiteX192" fmla="*/ 11166727 w 12227661"/>
              <a:gd name="connsiteY192" fmla="*/ 1675004 h 6857996"/>
              <a:gd name="connsiteX193" fmla="*/ 11067251 w 12227661"/>
              <a:gd name="connsiteY193" fmla="*/ 1483475 h 6857996"/>
              <a:gd name="connsiteX194" fmla="*/ 11062269 w 12227661"/>
              <a:gd name="connsiteY194" fmla="*/ 1486403 h 6857996"/>
              <a:gd name="connsiteX195" fmla="*/ 11040027 w 12227661"/>
              <a:gd name="connsiteY195" fmla="*/ 1522322 h 6857996"/>
              <a:gd name="connsiteX196" fmla="*/ 11046407 w 12227661"/>
              <a:gd name="connsiteY196" fmla="*/ 1586296 h 6857996"/>
              <a:gd name="connsiteX197" fmla="*/ 11052262 w 12227661"/>
              <a:gd name="connsiteY197" fmla="*/ 1596128 h 6857996"/>
              <a:gd name="connsiteX198" fmla="*/ 10965041 w 12227661"/>
              <a:gd name="connsiteY198" fmla="*/ 1667749 h 6857996"/>
              <a:gd name="connsiteX199" fmla="*/ 11085211 w 12227661"/>
              <a:gd name="connsiteY199" fmla="*/ 1667749 h 6857996"/>
              <a:gd name="connsiteX200" fmla="*/ 11097228 w 12227661"/>
              <a:gd name="connsiteY200" fmla="*/ 1718920 h 6857996"/>
              <a:gd name="connsiteX201" fmla="*/ 10926106 w 12227661"/>
              <a:gd name="connsiteY201" fmla="*/ 1798581 h 6857996"/>
              <a:gd name="connsiteX202" fmla="*/ 11091984 w 12227661"/>
              <a:gd name="connsiteY202" fmla="*/ 1798581 h 6857996"/>
              <a:gd name="connsiteX203" fmla="*/ 11016080 w 12227661"/>
              <a:gd name="connsiteY203" fmla="*/ 1904462 h 6857996"/>
              <a:gd name="connsiteX204" fmla="*/ 10791123 w 12227661"/>
              <a:gd name="connsiteY204" fmla="*/ 1900703 h 6857996"/>
              <a:gd name="connsiteX205" fmla="*/ 10773032 w 12227661"/>
              <a:gd name="connsiteY205" fmla="*/ 1891484 h 6857996"/>
              <a:gd name="connsiteX206" fmla="*/ 10773032 w 12227661"/>
              <a:gd name="connsiteY206" fmla="*/ 1805618 h 6857996"/>
              <a:gd name="connsiteX207" fmla="*/ 10897790 w 12227661"/>
              <a:gd name="connsiteY207" fmla="*/ 1703189 h 6857996"/>
              <a:gd name="connsiteX208" fmla="*/ 10926150 w 12227661"/>
              <a:gd name="connsiteY208" fmla="*/ 1643236 h 6857996"/>
              <a:gd name="connsiteX209" fmla="*/ 10926150 w 12227661"/>
              <a:gd name="connsiteY209" fmla="*/ 1565409 h 6857996"/>
              <a:gd name="connsiteX210" fmla="*/ 10725358 w 12227661"/>
              <a:gd name="connsiteY210" fmla="*/ 1657874 h 6857996"/>
              <a:gd name="connsiteX211" fmla="*/ 10524565 w 12227661"/>
              <a:gd name="connsiteY211" fmla="*/ 1565409 h 6857996"/>
              <a:gd name="connsiteX212" fmla="*/ 10524565 w 12227661"/>
              <a:gd name="connsiteY212" fmla="*/ 1643236 h 6857996"/>
              <a:gd name="connsiteX213" fmla="*/ 10552925 w 12227661"/>
              <a:gd name="connsiteY213" fmla="*/ 1703189 h 6857996"/>
              <a:gd name="connsiteX214" fmla="*/ 10677683 w 12227661"/>
              <a:gd name="connsiteY214" fmla="*/ 1805618 h 6857996"/>
              <a:gd name="connsiteX215" fmla="*/ 10677683 w 12227661"/>
              <a:gd name="connsiteY215" fmla="*/ 1891484 h 6857996"/>
              <a:gd name="connsiteX216" fmla="*/ 10659592 w 12227661"/>
              <a:gd name="connsiteY216" fmla="*/ 1900703 h 6857996"/>
              <a:gd name="connsiteX217" fmla="*/ 10434635 w 12227661"/>
              <a:gd name="connsiteY217" fmla="*/ 1904462 h 6857996"/>
              <a:gd name="connsiteX218" fmla="*/ 10358732 w 12227661"/>
              <a:gd name="connsiteY218" fmla="*/ 1798581 h 6857996"/>
              <a:gd name="connsiteX219" fmla="*/ 10524609 w 12227661"/>
              <a:gd name="connsiteY219" fmla="*/ 1798581 h 6857996"/>
              <a:gd name="connsiteX220" fmla="*/ 10353488 w 12227661"/>
              <a:gd name="connsiteY220" fmla="*/ 1718920 h 6857996"/>
              <a:gd name="connsiteX221" fmla="*/ 10365505 w 12227661"/>
              <a:gd name="connsiteY221" fmla="*/ 1667749 h 6857996"/>
              <a:gd name="connsiteX222" fmla="*/ 10485674 w 12227661"/>
              <a:gd name="connsiteY222" fmla="*/ 1667749 h 6857996"/>
              <a:gd name="connsiteX223" fmla="*/ 10398453 w 12227661"/>
              <a:gd name="connsiteY223" fmla="*/ 1596128 h 6857996"/>
              <a:gd name="connsiteX224" fmla="*/ 10404309 w 12227661"/>
              <a:gd name="connsiteY224" fmla="*/ 1586296 h 6857996"/>
              <a:gd name="connsiteX225" fmla="*/ 10410688 w 12227661"/>
              <a:gd name="connsiteY225" fmla="*/ 1522322 h 6857996"/>
              <a:gd name="connsiteX226" fmla="*/ 10388446 w 12227661"/>
              <a:gd name="connsiteY226" fmla="*/ 1486403 h 6857996"/>
              <a:gd name="connsiteX227" fmla="*/ 11434270 w 12227661"/>
              <a:gd name="connsiteY227" fmla="*/ 1252272 h 6857996"/>
              <a:gd name="connsiteX228" fmla="*/ 11217659 w 12227661"/>
              <a:gd name="connsiteY228" fmla="*/ 1878771 h 6857996"/>
              <a:gd name="connsiteX229" fmla="*/ 11452143 w 12227661"/>
              <a:gd name="connsiteY229" fmla="*/ 1609154 h 6857996"/>
              <a:gd name="connsiteX230" fmla="*/ 11434270 w 12227661"/>
              <a:gd name="connsiteY230" fmla="*/ 1252272 h 6857996"/>
              <a:gd name="connsiteX231" fmla="*/ 10016401 w 12227661"/>
              <a:gd name="connsiteY231" fmla="*/ 1252271 h 6857996"/>
              <a:gd name="connsiteX232" fmla="*/ 9998529 w 12227661"/>
              <a:gd name="connsiteY232" fmla="*/ 1609153 h 6857996"/>
              <a:gd name="connsiteX233" fmla="*/ 10233012 w 12227661"/>
              <a:gd name="connsiteY233" fmla="*/ 1878769 h 6857996"/>
              <a:gd name="connsiteX234" fmla="*/ 11556799 w 12227661"/>
              <a:gd name="connsiteY234" fmla="*/ 1246110 h 6857996"/>
              <a:gd name="connsiteX235" fmla="*/ 11556799 w 12227661"/>
              <a:gd name="connsiteY235" fmla="*/ 1474127 h 6857996"/>
              <a:gd name="connsiteX236" fmla="*/ 11693661 w 12227661"/>
              <a:gd name="connsiteY236" fmla="*/ 1545792 h 6857996"/>
              <a:gd name="connsiteX237" fmla="*/ 11556799 w 12227661"/>
              <a:gd name="connsiteY237" fmla="*/ 1246110 h 6857996"/>
              <a:gd name="connsiteX238" fmla="*/ 9893872 w 12227661"/>
              <a:gd name="connsiteY238" fmla="*/ 1246109 h 6857996"/>
              <a:gd name="connsiteX239" fmla="*/ 9757010 w 12227661"/>
              <a:gd name="connsiteY239" fmla="*/ 1545790 h 6857996"/>
              <a:gd name="connsiteX240" fmla="*/ 9893872 w 12227661"/>
              <a:gd name="connsiteY240" fmla="*/ 1474125 h 6857996"/>
              <a:gd name="connsiteX241" fmla="*/ 11357231 w 12227661"/>
              <a:gd name="connsiteY241" fmla="*/ 1152115 h 6857996"/>
              <a:gd name="connsiteX242" fmla="*/ 11156220 w 12227661"/>
              <a:gd name="connsiteY242" fmla="*/ 1545834 h 6857996"/>
              <a:gd name="connsiteX243" fmla="*/ 11336037 w 12227661"/>
              <a:gd name="connsiteY243" fmla="*/ 1389482 h 6857996"/>
              <a:gd name="connsiteX244" fmla="*/ 11336037 w 12227661"/>
              <a:gd name="connsiteY244" fmla="*/ 1389439 h 6857996"/>
              <a:gd name="connsiteX245" fmla="*/ 11357231 w 12227661"/>
              <a:gd name="connsiteY245" fmla="*/ 1152115 h 6857996"/>
              <a:gd name="connsiteX246" fmla="*/ 10093441 w 12227661"/>
              <a:gd name="connsiteY246" fmla="*/ 1152071 h 6857996"/>
              <a:gd name="connsiteX247" fmla="*/ 10114634 w 12227661"/>
              <a:gd name="connsiteY247" fmla="*/ 1389395 h 6857996"/>
              <a:gd name="connsiteX248" fmla="*/ 10114634 w 12227661"/>
              <a:gd name="connsiteY248" fmla="*/ 1389439 h 6857996"/>
              <a:gd name="connsiteX249" fmla="*/ 10294451 w 12227661"/>
              <a:gd name="connsiteY249" fmla="*/ 1545790 h 6857996"/>
              <a:gd name="connsiteX250" fmla="*/ 11436105 w 12227661"/>
              <a:gd name="connsiteY250" fmla="*/ 966792 h 6857996"/>
              <a:gd name="connsiteX251" fmla="*/ 11436105 w 12227661"/>
              <a:gd name="connsiteY251" fmla="*/ 1156399 h 6857996"/>
              <a:gd name="connsiteX252" fmla="*/ 11552735 w 12227661"/>
              <a:gd name="connsiteY252" fmla="*/ 1222208 h 6857996"/>
              <a:gd name="connsiteX253" fmla="*/ 11436105 w 12227661"/>
              <a:gd name="connsiteY253" fmla="*/ 966792 h 6857996"/>
              <a:gd name="connsiteX254" fmla="*/ 10014566 w 12227661"/>
              <a:gd name="connsiteY254" fmla="*/ 966791 h 6857996"/>
              <a:gd name="connsiteX255" fmla="*/ 9897936 w 12227661"/>
              <a:gd name="connsiteY255" fmla="*/ 1222207 h 6857996"/>
              <a:gd name="connsiteX256" fmla="*/ 10014566 w 12227661"/>
              <a:gd name="connsiteY256" fmla="*/ 1156398 h 6857996"/>
              <a:gd name="connsiteX257" fmla="*/ 10170743 w 12227661"/>
              <a:gd name="connsiteY257" fmla="*/ 939828 h 6857996"/>
              <a:gd name="connsiteX258" fmla="*/ 10171398 w 12227661"/>
              <a:gd name="connsiteY258" fmla="*/ 1147351 h 6857996"/>
              <a:gd name="connsiteX259" fmla="*/ 10171835 w 12227661"/>
              <a:gd name="connsiteY259" fmla="*/ 1154954 h 6857996"/>
              <a:gd name="connsiteX260" fmla="*/ 10394171 w 12227661"/>
              <a:gd name="connsiteY260" fmla="*/ 1364180 h 6857996"/>
              <a:gd name="connsiteX261" fmla="*/ 10398715 w 12227661"/>
              <a:gd name="connsiteY261" fmla="*/ 1364137 h 6857996"/>
              <a:gd name="connsiteX262" fmla="*/ 10410426 w 12227661"/>
              <a:gd name="connsiteY262" fmla="*/ 1363918 h 6857996"/>
              <a:gd name="connsiteX263" fmla="*/ 10410426 w 12227661"/>
              <a:gd name="connsiteY263" fmla="*/ 1276435 h 6857996"/>
              <a:gd name="connsiteX264" fmla="*/ 10397273 w 12227661"/>
              <a:gd name="connsiteY264" fmla="*/ 1276828 h 6857996"/>
              <a:gd name="connsiteX265" fmla="*/ 10394171 w 12227661"/>
              <a:gd name="connsiteY265" fmla="*/ 1276915 h 6857996"/>
              <a:gd name="connsiteX266" fmla="*/ 10271467 w 12227661"/>
              <a:gd name="connsiteY266" fmla="*/ 1165354 h 6857996"/>
              <a:gd name="connsiteX267" fmla="*/ 10270942 w 12227661"/>
              <a:gd name="connsiteY267" fmla="*/ 1159586 h 6857996"/>
              <a:gd name="connsiteX268" fmla="*/ 10271030 w 12227661"/>
              <a:gd name="connsiteY268" fmla="*/ 1159586 h 6857996"/>
              <a:gd name="connsiteX269" fmla="*/ 10270112 w 12227661"/>
              <a:gd name="connsiteY269" fmla="*/ 1137694 h 6857996"/>
              <a:gd name="connsiteX270" fmla="*/ 10293534 w 12227661"/>
              <a:gd name="connsiteY270" fmla="*/ 1137082 h 6857996"/>
              <a:gd name="connsiteX271" fmla="*/ 10340204 w 12227661"/>
              <a:gd name="connsiteY271" fmla="*/ 1141626 h 6857996"/>
              <a:gd name="connsiteX272" fmla="*/ 10403828 w 12227661"/>
              <a:gd name="connsiteY272" fmla="*/ 1222905 h 6857996"/>
              <a:gd name="connsiteX273" fmla="*/ 10480212 w 12227661"/>
              <a:gd name="connsiteY273" fmla="*/ 1206693 h 6857996"/>
              <a:gd name="connsiteX274" fmla="*/ 10493190 w 12227661"/>
              <a:gd name="connsiteY274" fmla="*/ 1218054 h 6857996"/>
              <a:gd name="connsiteX275" fmla="*/ 10490044 w 12227661"/>
              <a:gd name="connsiteY275" fmla="*/ 1260528 h 6857996"/>
              <a:gd name="connsiteX276" fmla="*/ 10562495 w 12227661"/>
              <a:gd name="connsiteY276" fmla="*/ 1316156 h 6857996"/>
              <a:gd name="connsiteX277" fmla="*/ 10562583 w 12227661"/>
              <a:gd name="connsiteY277" fmla="*/ 1316069 h 6857996"/>
              <a:gd name="connsiteX278" fmla="*/ 10562627 w 12227661"/>
              <a:gd name="connsiteY278" fmla="*/ 1316069 h 6857996"/>
              <a:gd name="connsiteX279" fmla="*/ 10572065 w 12227661"/>
              <a:gd name="connsiteY279" fmla="*/ 1189082 h 6857996"/>
              <a:gd name="connsiteX280" fmla="*/ 10560310 w 12227661"/>
              <a:gd name="connsiteY280" fmla="*/ 1176803 h 6857996"/>
              <a:gd name="connsiteX281" fmla="*/ 10397579 w 12227661"/>
              <a:gd name="connsiteY281" fmla="*/ 1076604 h 6857996"/>
              <a:gd name="connsiteX282" fmla="*/ 10294758 w 12227661"/>
              <a:gd name="connsiteY282" fmla="*/ 1060567 h 6857996"/>
              <a:gd name="connsiteX283" fmla="*/ 10254337 w 12227661"/>
              <a:gd name="connsiteY283" fmla="*/ 1062314 h 6857996"/>
              <a:gd name="connsiteX284" fmla="*/ 10170743 w 12227661"/>
              <a:gd name="connsiteY284" fmla="*/ 939828 h 6857996"/>
              <a:gd name="connsiteX285" fmla="*/ 11279841 w 12227661"/>
              <a:gd name="connsiteY285" fmla="*/ 939787 h 6857996"/>
              <a:gd name="connsiteX286" fmla="*/ 11196247 w 12227661"/>
              <a:gd name="connsiteY286" fmla="*/ 1062272 h 6857996"/>
              <a:gd name="connsiteX287" fmla="*/ 11155826 w 12227661"/>
              <a:gd name="connsiteY287" fmla="*/ 1060525 h 6857996"/>
              <a:gd name="connsiteX288" fmla="*/ 11053005 w 12227661"/>
              <a:gd name="connsiteY288" fmla="*/ 1076562 h 6857996"/>
              <a:gd name="connsiteX289" fmla="*/ 10890274 w 12227661"/>
              <a:gd name="connsiteY289" fmla="*/ 1176761 h 6857996"/>
              <a:gd name="connsiteX290" fmla="*/ 10878519 w 12227661"/>
              <a:gd name="connsiteY290" fmla="*/ 1189041 h 6857996"/>
              <a:gd name="connsiteX291" fmla="*/ 10887958 w 12227661"/>
              <a:gd name="connsiteY291" fmla="*/ 1316027 h 6857996"/>
              <a:gd name="connsiteX292" fmla="*/ 10888002 w 12227661"/>
              <a:gd name="connsiteY292" fmla="*/ 1316027 h 6857996"/>
              <a:gd name="connsiteX293" fmla="*/ 10960453 w 12227661"/>
              <a:gd name="connsiteY293" fmla="*/ 1260399 h 6857996"/>
              <a:gd name="connsiteX294" fmla="*/ 10957307 w 12227661"/>
              <a:gd name="connsiteY294" fmla="*/ 1217925 h 6857996"/>
              <a:gd name="connsiteX295" fmla="*/ 10970285 w 12227661"/>
              <a:gd name="connsiteY295" fmla="*/ 1206563 h 6857996"/>
              <a:gd name="connsiteX296" fmla="*/ 11046669 w 12227661"/>
              <a:gd name="connsiteY296" fmla="*/ 1222775 h 6857996"/>
              <a:gd name="connsiteX297" fmla="*/ 11110293 w 12227661"/>
              <a:gd name="connsiteY297" fmla="*/ 1141497 h 6857996"/>
              <a:gd name="connsiteX298" fmla="*/ 11156962 w 12227661"/>
              <a:gd name="connsiteY298" fmla="*/ 1136952 h 6857996"/>
              <a:gd name="connsiteX299" fmla="*/ 11180385 w 12227661"/>
              <a:gd name="connsiteY299" fmla="*/ 1137564 h 6857996"/>
              <a:gd name="connsiteX300" fmla="*/ 11179467 w 12227661"/>
              <a:gd name="connsiteY300" fmla="*/ 1159457 h 6857996"/>
              <a:gd name="connsiteX301" fmla="*/ 11179555 w 12227661"/>
              <a:gd name="connsiteY301" fmla="*/ 1159457 h 6857996"/>
              <a:gd name="connsiteX302" fmla="*/ 11179030 w 12227661"/>
              <a:gd name="connsiteY302" fmla="*/ 1165225 h 6857996"/>
              <a:gd name="connsiteX303" fmla="*/ 11056326 w 12227661"/>
              <a:gd name="connsiteY303" fmla="*/ 1276786 h 6857996"/>
              <a:gd name="connsiteX304" fmla="*/ 11056413 w 12227661"/>
              <a:gd name="connsiteY304" fmla="*/ 1276873 h 6857996"/>
              <a:gd name="connsiteX305" fmla="*/ 11053311 w 12227661"/>
              <a:gd name="connsiteY305" fmla="*/ 1276786 h 6857996"/>
              <a:gd name="connsiteX306" fmla="*/ 11040158 w 12227661"/>
              <a:gd name="connsiteY306" fmla="*/ 1276393 h 6857996"/>
              <a:gd name="connsiteX307" fmla="*/ 11040158 w 12227661"/>
              <a:gd name="connsiteY307" fmla="*/ 1363876 h 6857996"/>
              <a:gd name="connsiteX308" fmla="*/ 11051869 w 12227661"/>
              <a:gd name="connsiteY308" fmla="*/ 1364095 h 6857996"/>
              <a:gd name="connsiteX309" fmla="*/ 11056413 w 12227661"/>
              <a:gd name="connsiteY309" fmla="*/ 1364138 h 6857996"/>
              <a:gd name="connsiteX310" fmla="*/ 11278749 w 12227661"/>
              <a:gd name="connsiteY310" fmla="*/ 1154912 h 6857996"/>
              <a:gd name="connsiteX311" fmla="*/ 11279186 w 12227661"/>
              <a:gd name="connsiteY311" fmla="*/ 1147309 h 6857996"/>
              <a:gd name="connsiteX312" fmla="*/ 10794444 w 12227661"/>
              <a:gd name="connsiteY312" fmla="*/ 866942 h 6857996"/>
              <a:gd name="connsiteX313" fmla="*/ 10744628 w 12227661"/>
              <a:gd name="connsiteY313" fmla="*/ 961767 h 6857996"/>
              <a:gd name="connsiteX314" fmla="*/ 10952305 w 12227661"/>
              <a:gd name="connsiteY314" fmla="*/ 1070871 h 6857996"/>
              <a:gd name="connsiteX315" fmla="*/ 10952324 w 12227661"/>
              <a:gd name="connsiteY315" fmla="*/ 1070925 h 6857996"/>
              <a:gd name="connsiteX316" fmla="*/ 10952324 w 12227661"/>
              <a:gd name="connsiteY316" fmla="*/ 1070881 h 6857996"/>
              <a:gd name="connsiteX317" fmla="*/ 10952305 w 12227661"/>
              <a:gd name="connsiteY317" fmla="*/ 1070871 h 6857996"/>
              <a:gd name="connsiteX318" fmla="*/ 10930937 w 12227661"/>
              <a:gd name="connsiteY318" fmla="*/ 1009513 h 6857996"/>
              <a:gd name="connsiteX319" fmla="*/ 10794444 w 12227661"/>
              <a:gd name="connsiteY319" fmla="*/ 866942 h 6857996"/>
              <a:gd name="connsiteX320" fmla="*/ 10656227 w 12227661"/>
              <a:gd name="connsiteY320" fmla="*/ 866941 h 6857996"/>
              <a:gd name="connsiteX321" fmla="*/ 10498346 w 12227661"/>
              <a:gd name="connsiteY321" fmla="*/ 1070923 h 6857996"/>
              <a:gd name="connsiteX322" fmla="*/ 10706043 w 12227661"/>
              <a:gd name="connsiteY322" fmla="*/ 961809 h 6857996"/>
              <a:gd name="connsiteX323" fmla="*/ 10656227 w 12227661"/>
              <a:gd name="connsiteY323" fmla="*/ 866985 h 6857996"/>
              <a:gd name="connsiteX324" fmla="*/ 10810756 w 12227661"/>
              <a:gd name="connsiteY324" fmla="*/ 702290 h 6857996"/>
              <a:gd name="connsiteX325" fmla="*/ 10754417 w 12227661"/>
              <a:gd name="connsiteY325" fmla="*/ 707882 h 6857996"/>
              <a:gd name="connsiteX326" fmla="*/ 10776528 w 12227661"/>
              <a:gd name="connsiteY326" fmla="*/ 810310 h 6857996"/>
              <a:gd name="connsiteX327" fmla="*/ 10994712 w 12227661"/>
              <a:gd name="connsiteY327" fmla="*/ 947828 h 6857996"/>
              <a:gd name="connsiteX328" fmla="*/ 10994799 w 12227661"/>
              <a:gd name="connsiteY328" fmla="*/ 947828 h 6857996"/>
              <a:gd name="connsiteX329" fmla="*/ 11001092 w 12227661"/>
              <a:gd name="connsiteY329" fmla="*/ 989472 h 6857996"/>
              <a:gd name="connsiteX330" fmla="*/ 11103914 w 12227661"/>
              <a:gd name="connsiteY330" fmla="*/ 961898 h 6857996"/>
              <a:gd name="connsiteX331" fmla="*/ 11095917 w 12227661"/>
              <a:gd name="connsiteY331" fmla="*/ 920735 h 6857996"/>
              <a:gd name="connsiteX332" fmla="*/ 10810756 w 12227661"/>
              <a:gd name="connsiteY332" fmla="*/ 702290 h 6857996"/>
              <a:gd name="connsiteX333" fmla="*/ 10639830 w 12227661"/>
              <a:gd name="connsiteY333" fmla="*/ 702289 h 6857996"/>
              <a:gd name="connsiteX334" fmla="*/ 10354668 w 12227661"/>
              <a:gd name="connsiteY334" fmla="*/ 920734 h 6857996"/>
              <a:gd name="connsiteX335" fmla="*/ 10346671 w 12227661"/>
              <a:gd name="connsiteY335" fmla="*/ 961897 h 6857996"/>
              <a:gd name="connsiteX336" fmla="*/ 10449492 w 12227661"/>
              <a:gd name="connsiteY336" fmla="*/ 989471 h 6857996"/>
              <a:gd name="connsiteX337" fmla="*/ 10455785 w 12227661"/>
              <a:gd name="connsiteY337" fmla="*/ 947827 h 6857996"/>
              <a:gd name="connsiteX338" fmla="*/ 10455872 w 12227661"/>
              <a:gd name="connsiteY338" fmla="*/ 947827 h 6857996"/>
              <a:gd name="connsiteX339" fmla="*/ 10674056 w 12227661"/>
              <a:gd name="connsiteY339" fmla="*/ 810309 h 6857996"/>
              <a:gd name="connsiteX340" fmla="*/ 10696167 w 12227661"/>
              <a:gd name="connsiteY340" fmla="*/ 707881 h 6857996"/>
              <a:gd name="connsiteX341" fmla="*/ 10639830 w 12227661"/>
              <a:gd name="connsiteY341" fmla="*/ 702289 h 6857996"/>
              <a:gd name="connsiteX342" fmla="*/ 10722867 w 12227661"/>
              <a:gd name="connsiteY342" fmla="*/ 519236 h 6857996"/>
              <a:gd name="connsiteX343" fmla="*/ 10396836 w 12227661"/>
              <a:gd name="connsiteY343" fmla="*/ 600077 h 6857996"/>
              <a:gd name="connsiteX344" fmla="*/ 10396836 w 12227661"/>
              <a:gd name="connsiteY344" fmla="*/ 718848 h 6857996"/>
              <a:gd name="connsiteX345" fmla="*/ 10488908 w 12227661"/>
              <a:gd name="connsiteY345" fmla="*/ 670344 h 6857996"/>
              <a:gd name="connsiteX346" fmla="*/ 10705344 w 12227661"/>
              <a:gd name="connsiteY346" fmla="*/ 622494 h 6857996"/>
              <a:gd name="connsiteX347" fmla="*/ 10705431 w 12227661"/>
              <a:gd name="connsiteY347" fmla="*/ 622494 h 6857996"/>
              <a:gd name="connsiteX348" fmla="*/ 10725314 w 12227661"/>
              <a:gd name="connsiteY348" fmla="*/ 530379 h 6857996"/>
              <a:gd name="connsiteX349" fmla="*/ 10745196 w 12227661"/>
              <a:gd name="connsiteY349" fmla="*/ 622494 h 6857996"/>
              <a:gd name="connsiteX350" fmla="*/ 10961633 w 12227661"/>
              <a:gd name="connsiteY350" fmla="*/ 670344 h 6857996"/>
              <a:gd name="connsiteX351" fmla="*/ 11053704 w 12227661"/>
              <a:gd name="connsiteY351" fmla="*/ 718848 h 6857996"/>
              <a:gd name="connsiteX352" fmla="*/ 11053704 w 12227661"/>
              <a:gd name="connsiteY352" fmla="*/ 600077 h 6857996"/>
              <a:gd name="connsiteX353" fmla="*/ 10727674 w 12227661"/>
              <a:gd name="connsiteY353" fmla="*/ 519236 h 6857996"/>
              <a:gd name="connsiteX354" fmla="*/ 10725270 w 12227661"/>
              <a:gd name="connsiteY354" fmla="*/ 519236 h 6857996"/>
              <a:gd name="connsiteX355" fmla="*/ 10722867 w 12227661"/>
              <a:gd name="connsiteY355" fmla="*/ 519236 h 6857996"/>
              <a:gd name="connsiteX356" fmla="*/ 11381997 w 12227661"/>
              <a:gd name="connsiteY356" fmla="*/ 475158 h 6857996"/>
              <a:gd name="connsiteX357" fmla="*/ 11076908 w 12227661"/>
              <a:gd name="connsiteY357" fmla="*/ 612051 h 6857996"/>
              <a:gd name="connsiteX358" fmla="*/ 11148267 w 12227661"/>
              <a:gd name="connsiteY358" fmla="*/ 682405 h 6857996"/>
              <a:gd name="connsiteX359" fmla="*/ 11196116 w 12227661"/>
              <a:gd name="connsiteY359" fmla="*/ 645131 h 6857996"/>
              <a:gd name="connsiteX360" fmla="*/ 11331973 w 12227661"/>
              <a:gd name="connsiteY360" fmla="*/ 591950 h 6857996"/>
              <a:gd name="connsiteX361" fmla="*/ 11381002 w 12227661"/>
              <a:gd name="connsiteY361" fmla="*/ 609867 h 6857996"/>
              <a:gd name="connsiteX362" fmla="*/ 11358891 w 12227661"/>
              <a:gd name="connsiteY362" fmla="*/ 890101 h 6857996"/>
              <a:gd name="connsiteX363" fmla="*/ 11433090 w 12227661"/>
              <a:gd name="connsiteY363" fmla="*/ 963251 h 6857996"/>
              <a:gd name="connsiteX364" fmla="*/ 11473424 w 12227661"/>
              <a:gd name="connsiteY364" fmla="*/ 510104 h 6857996"/>
              <a:gd name="connsiteX365" fmla="*/ 11381997 w 12227661"/>
              <a:gd name="connsiteY365" fmla="*/ 475158 h 6857996"/>
              <a:gd name="connsiteX366" fmla="*/ 10068675 w 12227661"/>
              <a:gd name="connsiteY366" fmla="*/ 475120 h 6857996"/>
              <a:gd name="connsiteX367" fmla="*/ 9977248 w 12227661"/>
              <a:gd name="connsiteY367" fmla="*/ 510059 h 6857996"/>
              <a:gd name="connsiteX368" fmla="*/ 10017581 w 12227661"/>
              <a:gd name="connsiteY368" fmla="*/ 963207 h 6857996"/>
              <a:gd name="connsiteX369" fmla="*/ 10091780 w 12227661"/>
              <a:gd name="connsiteY369" fmla="*/ 890057 h 6857996"/>
              <a:gd name="connsiteX370" fmla="*/ 10069669 w 12227661"/>
              <a:gd name="connsiteY370" fmla="*/ 609822 h 6857996"/>
              <a:gd name="connsiteX371" fmla="*/ 10118698 w 12227661"/>
              <a:gd name="connsiteY371" fmla="*/ 591905 h 6857996"/>
              <a:gd name="connsiteX372" fmla="*/ 10254555 w 12227661"/>
              <a:gd name="connsiteY372" fmla="*/ 645086 h 6857996"/>
              <a:gd name="connsiteX373" fmla="*/ 10302405 w 12227661"/>
              <a:gd name="connsiteY373" fmla="*/ 682360 h 6857996"/>
              <a:gd name="connsiteX374" fmla="*/ 10373763 w 12227661"/>
              <a:gd name="connsiteY374" fmla="*/ 612007 h 6857996"/>
              <a:gd name="connsiteX375" fmla="*/ 10068675 w 12227661"/>
              <a:gd name="connsiteY375" fmla="*/ 475120 h 6857996"/>
              <a:gd name="connsiteX376" fmla="*/ 0 w 12227661"/>
              <a:gd name="connsiteY376" fmla="*/ 0 h 6857996"/>
              <a:gd name="connsiteX377" fmla="*/ 12227661 w 12227661"/>
              <a:gd name="connsiteY377" fmla="*/ 0 h 6857996"/>
              <a:gd name="connsiteX378" fmla="*/ 12227661 w 12227661"/>
              <a:gd name="connsiteY378" fmla="*/ 6857996 h 6857996"/>
              <a:gd name="connsiteX379" fmla="*/ 0 w 12227661"/>
              <a:gd name="connsiteY379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227661" h="6857996">
                <a:moveTo>
                  <a:pt x="7679476" y="2772741"/>
                </a:moveTo>
                <a:lnTo>
                  <a:pt x="7777185" y="2772741"/>
                </a:lnTo>
                <a:cubicBezTo>
                  <a:pt x="7813979" y="2772741"/>
                  <a:pt x="7840241" y="2794808"/>
                  <a:pt x="7840241" y="2835753"/>
                </a:cubicBezTo>
                <a:cubicBezTo>
                  <a:pt x="7840241" y="2876698"/>
                  <a:pt x="7813979" y="2899858"/>
                  <a:pt x="7777185" y="2899858"/>
                </a:cubicBezTo>
                <a:lnTo>
                  <a:pt x="7679476" y="2899858"/>
                </a:lnTo>
                <a:close/>
                <a:moveTo>
                  <a:pt x="10288116" y="2556304"/>
                </a:moveTo>
                <a:lnTo>
                  <a:pt x="10332251" y="2556304"/>
                </a:lnTo>
                <a:cubicBezTo>
                  <a:pt x="10397405" y="2556304"/>
                  <a:pt x="10434154" y="2602536"/>
                  <a:pt x="10434154" y="2712831"/>
                </a:cubicBezTo>
                <a:cubicBezTo>
                  <a:pt x="10434154" y="2823125"/>
                  <a:pt x="10397361" y="2869356"/>
                  <a:pt x="10332251" y="2869356"/>
                </a:cubicBezTo>
                <a:lnTo>
                  <a:pt x="10332251" y="2869400"/>
                </a:lnTo>
                <a:lnTo>
                  <a:pt x="10288116" y="2869400"/>
                </a:lnTo>
                <a:close/>
                <a:moveTo>
                  <a:pt x="8321400" y="2542670"/>
                </a:moveTo>
                <a:lnTo>
                  <a:pt x="8372876" y="2542670"/>
                </a:lnTo>
                <a:cubicBezTo>
                  <a:pt x="8427499" y="2542670"/>
                  <a:pt x="8463244" y="2574176"/>
                  <a:pt x="8463244" y="2631990"/>
                </a:cubicBezTo>
                <a:cubicBezTo>
                  <a:pt x="8463244" y="2689802"/>
                  <a:pt x="8427499" y="2722356"/>
                  <a:pt x="8372876" y="2722356"/>
                </a:cubicBezTo>
                <a:lnTo>
                  <a:pt x="8372876" y="2722313"/>
                </a:lnTo>
                <a:lnTo>
                  <a:pt x="8321400" y="2722313"/>
                </a:lnTo>
                <a:close/>
                <a:moveTo>
                  <a:pt x="9013402" y="2533188"/>
                </a:moveTo>
                <a:lnTo>
                  <a:pt x="9021792" y="2533188"/>
                </a:lnTo>
                <a:cubicBezTo>
                  <a:pt x="9045957" y="2607781"/>
                  <a:pt x="9066975" y="2723623"/>
                  <a:pt x="9085853" y="2812899"/>
                </a:cubicBezTo>
                <a:lnTo>
                  <a:pt x="8949297" y="2812899"/>
                </a:lnTo>
                <a:cubicBezTo>
                  <a:pt x="8967169" y="2724628"/>
                  <a:pt x="8989237" y="2607781"/>
                  <a:pt x="9013402" y="2533188"/>
                </a:cubicBezTo>
                <a:close/>
                <a:moveTo>
                  <a:pt x="7679476" y="2525847"/>
                </a:moveTo>
                <a:lnTo>
                  <a:pt x="7767746" y="2525847"/>
                </a:lnTo>
                <a:cubicBezTo>
                  <a:pt x="7805589" y="2525847"/>
                  <a:pt x="7830802" y="2550012"/>
                  <a:pt x="7830802" y="2587855"/>
                </a:cubicBezTo>
                <a:cubicBezTo>
                  <a:pt x="7830802" y="2628843"/>
                  <a:pt x="7804540" y="2650866"/>
                  <a:pt x="7767746" y="2650866"/>
                </a:cubicBezTo>
                <a:lnTo>
                  <a:pt x="7679476" y="2650866"/>
                </a:lnTo>
                <a:close/>
                <a:moveTo>
                  <a:pt x="9399298" y="2381905"/>
                </a:moveTo>
                <a:lnTo>
                  <a:pt x="9399298" y="3043798"/>
                </a:lnTo>
                <a:lnTo>
                  <a:pt x="9589472" y="3043798"/>
                </a:lnTo>
                <a:lnTo>
                  <a:pt x="9589472" y="2721263"/>
                </a:lnTo>
                <a:lnTo>
                  <a:pt x="9593667" y="2721263"/>
                </a:lnTo>
                <a:cubicBezTo>
                  <a:pt x="9667211" y="2826314"/>
                  <a:pt x="9736559" y="2936651"/>
                  <a:pt x="9793279" y="3043798"/>
                </a:cubicBezTo>
                <a:lnTo>
                  <a:pt x="9992892" y="3043798"/>
                </a:lnTo>
                <a:lnTo>
                  <a:pt x="9992892" y="2381905"/>
                </a:lnTo>
                <a:lnTo>
                  <a:pt x="9802718" y="2381905"/>
                </a:lnTo>
                <a:lnTo>
                  <a:pt x="9802718" y="2703391"/>
                </a:lnTo>
                <a:lnTo>
                  <a:pt x="9798567" y="2703391"/>
                </a:lnTo>
                <a:cubicBezTo>
                  <a:pt x="9741847" y="2593055"/>
                  <a:pt x="9680888" y="2486956"/>
                  <a:pt x="9610490" y="2381905"/>
                </a:cubicBezTo>
                <a:close/>
                <a:moveTo>
                  <a:pt x="8850539" y="2381905"/>
                </a:moveTo>
                <a:cubicBezTo>
                  <a:pt x="8782239" y="2565742"/>
                  <a:pt x="8709744" y="2900906"/>
                  <a:pt x="8699257" y="3043798"/>
                </a:cubicBezTo>
                <a:lnTo>
                  <a:pt x="8916742" y="3043798"/>
                </a:lnTo>
                <a:cubicBezTo>
                  <a:pt x="8918839" y="3026975"/>
                  <a:pt x="8923034" y="3015701"/>
                  <a:pt x="8929327" y="2968420"/>
                </a:cubicBezTo>
                <a:lnTo>
                  <a:pt x="9105823" y="2968420"/>
                </a:lnTo>
                <a:cubicBezTo>
                  <a:pt x="9112116" y="3014652"/>
                  <a:pt x="9116311" y="3026975"/>
                  <a:pt x="9118408" y="3043798"/>
                </a:cubicBezTo>
                <a:lnTo>
                  <a:pt x="9348478" y="3043798"/>
                </a:lnTo>
                <a:cubicBezTo>
                  <a:pt x="9337990" y="2900906"/>
                  <a:pt x="9265495" y="2565786"/>
                  <a:pt x="9197195" y="2381905"/>
                </a:cubicBezTo>
                <a:close/>
                <a:moveTo>
                  <a:pt x="8095525" y="2381905"/>
                </a:moveTo>
                <a:lnTo>
                  <a:pt x="8095525" y="3043798"/>
                </a:lnTo>
                <a:lnTo>
                  <a:pt x="8321400" y="3043798"/>
                </a:lnTo>
                <a:lnTo>
                  <a:pt x="8321400" y="2863108"/>
                </a:lnTo>
                <a:lnTo>
                  <a:pt x="8369730" y="2863108"/>
                </a:lnTo>
                <a:cubicBezTo>
                  <a:pt x="8394944" y="2919828"/>
                  <a:pt x="8419109" y="2982884"/>
                  <a:pt x="8436981" y="3043798"/>
                </a:cubicBezTo>
                <a:lnTo>
                  <a:pt x="8667051" y="3043798"/>
                </a:lnTo>
                <a:cubicBezTo>
                  <a:pt x="8637642" y="2954481"/>
                  <a:pt x="8599800" y="2863108"/>
                  <a:pt x="8565147" y="2793760"/>
                </a:cubicBezTo>
                <a:cubicBezTo>
                  <a:pt x="8630301" y="2762253"/>
                  <a:pt x="8670197" y="2700245"/>
                  <a:pt x="8670197" y="2604635"/>
                </a:cubicBezTo>
                <a:cubicBezTo>
                  <a:pt x="8670197" y="2450206"/>
                  <a:pt x="8566196" y="2381905"/>
                  <a:pt x="8401236" y="2381905"/>
                </a:cubicBezTo>
                <a:close/>
                <a:moveTo>
                  <a:pt x="7462035" y="2381905"/>
                </a:moveTo>
                <a:lnTo>
                  <a:pt x="7462035" y="3043799"/>
                </a:lnTo>
                <a:lnTo>
                  <a:pt x="7825559" y="3043799"/>
                </a:lnTo>
                <a:cubicBezTo>
                  <a:pt x="7968451" y="3043799"/>
                  <a:pt x="8051433" y="2973402"/>
                  <a:pt x="8051433" y="2865206"/>
                </a:cubicBezTo>
                <a:cubicBezTo>
                  <a:pt x="8051433" y="2790613"/>
                  <a:pt x="8011494" y="2735991"/>
                  <a:pt x="7942145" y="2707631"/>
                </a:cubicBezTo>
                <a:lnTo>
                  <a:pt x="7942145" y="2707586"/>
                </a:lnTo>
                <a:cubicBezTo>
                  <a:pt x="7998865" y="2677130"/>
                  <a:pt x="8030415" y="2623555"/>
                  <a:pt x="8030415" y="2554206"/>
                </a:cubicBezTo>
                <a:cubicBezTo>
                  <a:pt x="8030415" y="2443913"/>
                  <a:pt x="7951627" y="2381905"/>
                  <a:pt x="7821364" y="2381905"/>
                </a:cubicBezTo>
                <a:close/>
                <a:moveTo>
                  <a:pt x="10066436" y="2381905"/>
                </a:moveTo>
                <a:lnTo>
                  <a:pt x="10066436" y="3043798"/>
                </a:lnTo>
                <a:lnTo>
                  <a:pt x="10330153" y="3043798"/>
                </a:lnTo>
                <a:cubicBezTo>
                  <a:pt x="10551833" y="3043798"/>
                  <a:pt x="10664224" y="2938748"/>
                  <a:pt x="10664224" y="2711825"/>
                </a:cubicBezTo>
                <a:cubicBezTo>
                  <a:pt x="10664224" y="2484901"/>
                  <a:pt x="10551790" y="2381949"/>
                  <a:pt x="10330153" y="2381949"/>
                </a:cubicBezTo>
                <a:lnTo>
                  <a:pt x="10330153" y="2381905"/>
                </a:lnTo>
                <a:close/>
                <a:moveTo>
                  <a:pt x="10987808" y="2371417"/>
                </a:moveTo>
                <a:cubicBezTo>
                  <a:pt x="10824945" y="2371417"/>
                  <a:pt x="10709408" y="2426039"/>
                  <a:pt x="10709408" y="2583658"/>
                </a:cubicBezTo>
                <a:cubicBezTo>
                  <a:pt x="10709408" y="2741277"/>
                  <a:pt x="10824989" y="2774881"/>
                  <a:pt x="10905874" y="2796948"/>
                </a:cubicBezTo>
                <a:lnTo>
                  <a:pt x="10926893" y="2803241"/>
                </a:lnTo>
                <a:cubicBezTo>
                  <a:pt x="10961545" y="2813728"/>
                  <a:pt x="10981516" y="2822162"/>
                  <a:pt x="10981516" y="2846327"/>
                </a:cubicBezTo>
                <a:cubicBezTo>
                  <a:pt x="10981516" y="2870492"/>
                  <a:pt x="10963643" y="2882072"/>
                  <a:pt x="10926893" y="2882072"/>
                </a:cubicBezTo>
                <a:cubicBezTo>
                  <a:pt x="10879612" y="2882072"/>
                  <a:pt x="10788195" y="2862102"/>
                  <a:pt x="10715700" y="2820108"/>
                </a:cubicBezTo>
                <a:lnTo>
                  <a:pt x="10705213" y="3010238"/>
                </a:lnTo>
                <a:cubicBezTo>
                  <a:pt x="10779806" y="3040696"/>
                  <a:pt x="10862788" y="3054373"/>
                  <a:pt x="10937380" y="3054373"/>
                </a:cubicBezTo>
                <a:cubicBezTo>
                  <a:pt x="11117023" y="3054373"/>
                  <a:pt x="11221024" y="2978732"/>
                  <a:pt x="11221024" y="2836888"/>
                </a:cubicBezTo>
                <a:cubicBezTo>
                  <a:pt x="11221024" y="2684557"/>
                  <a:pt x="11099150" y="2652002"/>
                  <a:pt x="11027704" y="2632032"/>
                </a:cubicBezTo>
                <a:lnTo>
                  <a:pt x="11027704" y="2631944"/>
                </a:lnTo>
                <a:lnTo>
                  <a:pt x="10986715" y="2621457"/>
                </a:lnTo>
                <a:cubicBezTo>
                  <a:pt x="10953112" y="2612018"/>
                  <a:pt x="10934190" y="2601487"/>
                  <a:pt x="10934190" y="2578371"/>
                </a:cubicBezTo>
                <a:cubicBezTo>
                  <a:pt x="10934190" y="2557352"/>
                  <a:pt x="10949921" y="2543718"/>
                  <a:pt x="10983569" y="2543718"/>
                </a:cubicBezTo>
                <a:cubicBezTo>
                  <a:pt x="11020363" y="2543718"/>
                  <a:pt x="11112784" y="2558401"/>
                  <a:pt x="11182133" y="2590999"/>
                </a:cubicBezTo>
                <a:lnTo>
                  <a:pt x="11193713" y="2400826"/>
                </a:lnTo>
                <a:cubicBezTo>
                  <a:pt x="11129608" y="2381905"/>
                  <a:pt x="11060303" y="2371417"/>
                  <a:pt x="10987808" y="2371417"/>
                </a:cubicBezTo>
                <a:close/>
                <a:moveTo>
                  <a:pt x="10472215" y="2064922"/>
                </a:moveTo>
                <a:cubicBezTo>
                  <a:pt x="10490393" y="2125923"/>
                  <a:pt x="10533742" y="2226341"/>
                  <a:pt x="10622143" y="2226341"/>
                </a:cubicBezTo>
                <a:lnTo>
                  <a:pt x="10828572" y="2226341"/>
                </a:lnTo>
                <a:cubicBezTo>
                  <a:pt x="10917017" y="2226341"/>
                  <a:pt x="10960321" y="2125923"/>
                  <a:pt x="10978500" y="2064922"/>
                </a:cubicBezTo>
                <a:cubicBezTo>
                  <a:pt x="10951101" y="2070559"/>
                  <a:pt x="10921692" y="2071738"/>
                  <a:pt x="10895474" y="2070908"/>
                </a:cubicBezTo>
                <a:lnTo>
                  <a:pt x="10895474" y="2070952"/>
                </a:lnTo>
                <a:cubicBezTo>
                  <a:pt x="10879917" y="2110936"/>
                  <a:pt x="10856451" y="2149914"/>
                  <a:pt x="10828572" y="2149914"/>
                </a:cubicBezTo>
                <a:lnTo>
                  <a:pt x="10622143" y="2149914"/>
                </a:lnTo>
                <a:cubicBezTo>
                  <a:pt x="10594263" y="2149914"/>
                  <a:pt x="10570798" y="2110936"/>
                  <a:pt x="10555241" y="2070952"/>
                </a:cubicBezTo>
                <a:cubicBezTo>
                  <a:pt x="10529022" y="2071738"/>
                  <a:pt x="10499614" y="2070603"/>
                  <a:pt x="10472215" y="2064922"/>
                </a:cubicBezTo>
                <a:close/>
                <a:moveTo>
                  <a:pt x="11098364" y="2050110"/>
                </a:moveTo>
                <a:lnTo>
                  <a:pt x="11098364" y="2242642"/>
                </a:lnTo>
                <a:cubicBezTo>
                  <a:pt x="11152243" y="2195929"/>
                  <a:pt x="11186284" y="2126974"/>
                  <a:pt x="11186284" y="2050110"/>
                </a:cubicBezTo>
                <a:close/>
                <a:moveTo>
                  <a:pt x="10264387" y="2050108"/>
                </a:moveTo>
                <a:cubicBezTo>
                  <a:pt x="10264387" y="2127016"/>
                  <a:pt x="10298471" y="2195928"/>
                  <a:pt x="10352307" y="2242641"/>
                </a:cubicBezTo>
                <a:lnTo>
                  <a:pt x="10352307" y="2050108"/>
                </a:lnTo>
                <a:close/>
                <a:moveTo>
                  <a:pt x="11217659" y="1940559"/>
                </a:moveTo>
                <a:lnTo>
                  <a:pt x="11217659" y="2218652"/>
                </a:lnTo>
                <a:cubicBezTo>
                  <a:pt x="11295442" y="2151183"/>
                  <a:pt x="11344646" y="2051595"/>
                  <a:pt x="11344646" y="1940559"/>
                </a:cubicBezTo>
                <a:close/>
                <a:moveTo>
                  <a:pt x="10106026" y="1940558"/>
                </a:moveTo>
                <a:cubicBezTo>
                  <a:pt x="10106026" y="2051638"/>
                  <a:pt x="10155230" y="2151181"/>
                  <a:pt x="10233012" y="2218651"/>
                </a:cubicBezTo>
                <a:lnTo>
                  <a:pt x="10233012" y="1940558"/>
                </a:lnTo>
                <a:close/>
                <a:moveTo>
                  <a:pt x="11375802" y="1831009"/>
                </a:moveTo>
                <a:lnTo>
                  <a:pt x="11375802" y="2109103"/>
                </a:lnTo>
                <a:cubicBezTo>
                  <a:pt x="11453584" y="2041632"/>
                  <a:pt x="11502788" y="1942046"/>
                  <a:pt x="11502788" y="1831009"/>
                </a:cubicBezTo>
                <a:close/>
                <a:moveTo>
                  <a:pt x="9947839" y="1831007"/>
                </a:moveTo>
                <a:cubicBezTo>
                  <a:pt x="9947839" y="1942087"/>
                  <a:pt x="9997043" y="2041631"/>
                  <a:pt x="10074825" y="2109102"/>
                </a:cubicBezTo>
                <a:lnTo>
                  <a:pt x="10074825" y="1831007"/>
                </a:lnTo>
                <a:close/>
                <a:moveTo>
                  <a:pt x="9354421" y="1725038"/>
                </a:moveTo>
                <a:lnTo>
                  <a:pt x="9405897" y="1725038"/>
                </a:lnTo>
                <a:cubicBezTo>
                  <a:pt x="9460519" y="1725038"/>
                  <a:pt x="9496264" y="1756544"/>
                  <a:pt x="9496264" y="1814357"/>
                </a:cubicBezTo>
                <a:cubicBezTo>
                  <a:pt x="9496264" y="1872169"/>
                  <a:pt x="9460519" y="1904724"/>
                  <a:pt x="9405897" y="1904724"/>
                </a:cubicBezTo>
                <a:lnTo>
                  <a:pt x="9354421" y="1904724"/>
                </a:lnTo>
                <a:lnTo>
                  <a:pt x="9354421" y="1725082"/>
                </a:lnTo>
                <a:close/>
                <a:moveTo>
                  <a:pt x="11533989" y="1572098"/>
                </a:moveTo>
                <a:lnTo>
                  <a:pt x="11533989" y="1859500"/>
                </a:lnTo>
                <a:cubicBezTo>
                  <a:pt x="11614393" y="1789758"/>
                  <a:pt x="11665214" y="1686893"/>
                  <a:pt x="11665214" y="1572098"/>
                </a:cubicBezTo>
                <a:close/>
                <a:moveTo>
                  <a:pt x="9785458" y="1572096"/>
                </a:moveTo>
                <a:cubicBezTo>
                  <a:pt x="9785458" y="1686891"/>
                  <a:pt x="9836322" y="1789757"/>
                  <a:pt x="9916683" y="1859499"/>
                </a:cubicBezTo>
                <a:lnTo>
                  <a:pt x="9916683" y="1572096"/>
                </a:lnTo>
                <a:close/>
                <a:moveTo>
                  <a:pt x="7107339" y="1564316"/>
                </a:moveTo>
                <a:lnTo>
                  <a:pt x="7107339" y="1750251"/>
                </a:lnTo>
                <a:lnTo>
                  <a:pt x="7248090" y="1747105"/>
                </a:lnTo>
                <a:lnTo>
                  <a:pt x="7248090" y="2226167"/>
                </a:lnTo>
                <a:lnTo>
                  <a:pt x="7472916" y="2226167"/>
                </a:lnTo>
                <a:lnTo>
                  <a:pt x="7472916" y="1747105"/>
                </a:lnTo>
                <a:lnTo>
                  <a:pt x="7613711" y="1750251"/>
                </a:lnTo>
                <a:lnTo>
                  <a:pt x="7613711" y="1564316"/>
                </a:lnTo>
                <a:close/>
                <a:moveTo>
                  <a:pt x="8591672" y="1564316"/>
                </a:moveTo>
                <a:lnTo>
                  <a:pt x="8591672" y="2226166"/>
                </a:lnTo>
                <a:lnTo>
                  <a:pt x="9071826" y="2226166"/>
                </a:lnTo>
                <a:lnTo>
                  <a:pt x="9071826" y="2064396"/>
                </a:lnTo>
                <a:lnTo>
                  <a:pt x="8809157" y="2069640"/>
                </a:lnTo>
                <a:lnTo>
                  <a:pt x="8809157" y="1962492"/>
                </a:lnTo>
                <a:lnTo>
                  <a:pt x="9039227" y="1965638"/>
                </a:lnTo>
                <a:lnTo>
                  <a:pt x="9039227" y="1825892"/>
                </a:lnTo>
                <a:lnTo>
                  <a:pt x="8809157" y="1825892"/>
                </a:lnTo>
                <a:lnTo>
                  <a:pt x="8809157" y="1720842"/>
                </a:lnTo>
                <a:lnTo>
                  <a:pt x="9062343" y="1726086"/>
                </a:lnTo>
                <a:lnTo>
                  <a:pt x="9062343" y="1564316"/>
                </a:lnTo>
                <a:close/>
                <a:moveTo>
                  <a:pt x="7722738" y="1564273"/>
                </a:moveTo>
                <a:cubicBezTo>
                  <a:pt x="7687255" y="1564273"/>
                  <a:pt x="7658458" y="1593070"/>
                  <a:pt x="7658458" y="1628553"/>
                </a:cubicBezTo>
                <a:lnTo>
                  <a:pt x="7658458" y="2226167"/>
                </a:lnTo>
                <a:lnTo>
                  <a:pt x="7820053" y="2226167"/>
                </a:lnTo>
                <a:cubicBezTo>
                  <a:pt x="7855536" y="2226167"/>
                  <a:pt x="7884333" y="2197370"/>
                  <a:pt x="7884333" y="2161887"/>
                </a:cubicBezTo>
                <a:lnTo>
                  <a:pt x="7884333" y="1564273"/>
                </a:lnTo>
                <a:close/>
                <a:moveTo>
                  <a:pt x="9128502" y="1564273"/>
                </a:moveTo>
                <a:lnTo>
                  <a:pt x="9128502" y="2226167"/>
                </a:lnTo>
                <a:lnTo>
                  <a:pt x="9354377" y="2226167"/>
                </a:lnTo>
                <a:lnTo>
                  <a:pt x="9354377" y="2045475"/>
                </a:lnTo>
                <a:lnTo>
                  <a:pt x="9402707" y="2045475"/>
                </a:lnTo>
                <a:cubicBezTo>
                  <a:pt x="9427921" y="2102195"/>
                  <a:pt x="9452086" y="2165251"/>
                  <a:pt x="9469958" y="2226167"/>
                </a:cubicBezTo>
                <a:lnTo>
                  <a:pt x="9700028" y="2226167"/>
                </a:lnTo>
                <a:cubicBezTo>
                  <a:pt x="9670619" y="2136848"/>
                  <a:pt x="9632777" y="2045475"/>
                  <a:pt x="9598124" y="1976127"/>
                </a:cubicBezTo>
                <a:cubicBezTo>
                  <a:pt x="9663278" y="1944620"/>
                  <a:pt x="9703174" y="1882613"/>
                  <a:pt x="9703174" y="1787002"/>
                </a:cubicBezTo>
                <a:cubicBezTo>
                  <a:pt x="9703174" y="1632573"/>
                  <a:pt x="9599173" y="1564273"/>
                  <a:pt x="9434213" y="1564273"/>
                </a:cubicBezTo>
                <a:close/>
                <a:moveTo>
                  <a:pt x="8305975" y="1553785"/>
                </a:moveTo>
                <a:cubicBezTo>
                  <a:pt x="8078002" y="1553785"/>
                  <a:pt x="7938256" y="1661981"/>
                  <a:pt x="7938256" y="1896290"/>
                </a:cubicBezTo>
                <a:cubicBezTo>
                  <a:pt x="7938256" y="2130599"/>
                  <a:pt x="8071666" y="2236697"/>
                  <a:pt x="8296492" y="2236697"/>
                </a:cubicBezTo>
                <a:cubicBezTo>
                  <a:pt x="8362695" y="2236697"/>
                  <a:pt x="8443580" y="2227258"/>
                  <a:pt x="8521318" y="2207288"/>
                </a:cubicBezTo>
                <a:cubicBezTo>
                  <a:pt x="8541157" y="2053384"/>
                  <a:pt x="8521318" y="1899480"/>
                  <a:pt x="8521318" y="1899480"/>
                </a:cubicBezTo>
                <a:lnTo>
                  <a:pt x="8312267" y="1899480"/>
                </a:lnTo>
                <a:lnTo>
                  <a:pt x="8312267" y="2054957"/>
                </a:lnTo>
                <a:lnTo>
                  <a:pt x="8301780" y="2054957"/>
                </a:lnTo>
                <a:cubicBezTo>
                  <a:pt x="8200925" y="2054957"/>
                  <a:pt x="8168370" y="1994042"/>
                  <a:pt x="8168370" y="1902626"/>
                </a:cubicBezTo>
                <a:cubicBezTo>
                  <a:pt x="8168370" y="1779704"/>
                  <a:pt x="8227187" y="1738715"/>
                  <a:pt x="8322798" y="1738715"/>
                </a:cubicBezTo>
                <a:cubicBezTo>
                  <a:pt x="8374275" y="1738715"/>
                  <a:pt x="8450965" y="1750295"/>
                  <a:pt x="8498246" y="1771270"/>
                </a:cubicBezTo>
                <a:lnTo>
                  <a:pt x="8509782" y="1583194"/>
                </a:lnTo>
                <a:cubicBezTo>
                  <a:pt x="8459355" y="1566370"/>
                  <a:pt x="8386860" y="1553785"/>
                  <a:pt x="8305975" y="1553785"/>
                </a:cubicBezTo>
                <a:close/>
                <a:moveTo>
                  <a:pt x="10383465" y="1483475"/>
                </a:moveTo>
                <a:cubicBezTo>
                  <a:pt x="10351041" y="1522978"/>
                  <a:pt x="10266092" y="1639739"/>
                  <a:pt x="10275836" y="1768037"/>
                </a:cubicBezTo>
                <a:cubicBezTo>
                  <a:pt x="10281605" y="1844158"/>
                  <a:pt x="10319010" y="1910187"/>
                  <a:pt x="10387004" y="1964329"/>
                </a:cubicBezTo>
                <a:cubicBezTo>
                  <a:pt x="10403172" y="1977175"/>
                  <a:pt x="10420171" y="1986746"/>
                  <a:pt x="10437519" y="1993825"/>
                </a:cubicBezTo>
                <a:cubicBezTo>
                  <a:pt x="10460024" y="2002433"/>
                  <a:pt x="10528891" y="2023145"/>
                  <a:pt x="10635078" y="2003831"/>
                </a:cubicBezTo>
                <a:cubicBezTo>
                  <a:pt x="10660073" y="1999724"/>
                  <a:pt x="10690006" y="1996883"/>
                  <a:pt x="10725358" y="1997058"/>
                </a:cubicBezTo>
                <a:cubicBezTo>
                  <a:pt x="10760753" y="1996883"/>
                  <a:pt x="10790642" y="1999724"/>
                  <a:pt x="10815638" y="2003875"/>
                </a:cubicBezTo>
                <a:cubicBezTo>
                  <a:pt x="10921736" y="2023101"/>
                  <a:pt x="10990561" y="2002477"/>
                  <a:pt x="11013153" y="1993825"/>
                </a:cubicBezTo>
                <a:cubicBezTo>
                  <a:pt x="11030501" y="1986746"/>
                  <a:pt x="11047543" y="1977175"/>
                  <a:pt x="11063711" y="1964285"/>
                </a:cubicBezTo>
                <a:cubicBezTo>
                  <a:pt x="11097708" y="1937214"/>
                  <a:pt x="11124058" y="1907171"/>
                  <a:pt x="11142630" y="1874382"/>
                </a:cubicBezTo>
                <a:lnTo>
                  <a:pt x="11174876" y="1768003"/>
                </a:lnTo>
                <a:lnTo>
                  <a:pt x="11174879" y="1768037"/>
                </a:lnTo>
                <a:lnTo>
                  <a:pt x="11174879" y="1767993"/>
                </a:lnTo>
                <a:lnTo>
                  <a:pt x="11174876" y="1768003"/>
                </a:lnTo>
                <a:lnTo>
                  <a:pt x="11166727" y="1675004"/>
                </a:lnTo>
                <a:cubicBezTo>
                  <a:pt x="11145416" y="1586187"/>
                  <a:pt x="11091536" y="1513103"/>
                  <a:pt x="11067251" y="1483475"/>
                </a:cubicBezTo>
                <a:lnTo>
                  <a:pt x="11062269" y="1486403"/>
                </a:lnTo>
                <a:cubicBezTo>
                  <a:pt x="11055059" y="1493351"/>
                  <a:pt x="11045271" y="1505106"/>
                  <a:pt x="11040027" y="1522322"/>
                </a:cubicBezTo>
                <a:cubicBezTo>
                  <a:pt x="11031812" y="1549328"/>
                  <a:pt x="11040027" y="1573187"/>
                  <a:pt x="11046407" y="1586296"/>
                </a:cubicBezTo>
                <a:cubicBezTo>
                  <a:pt x="11048373" y="1589486"/>
                  <a:pt x="11050296" y="1592764"/>
                  <a:pt x="11052262" y="1596128"/>
                </a:cubicBezTo>
                <a:lnTo>
                  <a:pt x="10965041" y="1667749"/>
                </a:lnTo>
                <a:lnTo>
                  <a:pt x="11085211" y="1667749"/>
                </a:lnTo>
                <a:cubicBezTo>
                  <a:pt x="11090717" y="1684225"/>
                  <a:pt x="11094912" y="1701397"/>
                  <a:pt x="11097228" y="1718920"/>
                </a:cubicBezTo>
                <a:lnTo>
                  <a:pt x="10926106" y="1798581"/>
                </a:lnTo>
                <a:lnTo>
                  <a:pt x="11091984" y="1798581"/>
                </a:lnTo>
                <a:cubicBezTo>
                  <a:pt x="11080622" y="1837997"/>
                  <a:pt x="11055671" y="1872912"/>
                  <a:pt x="11016080" y="1904462"/>
                </a:cubicBezTo>
                <a:cubicBezTo>
                  <a:pt x="10929864" y="1973068"/>
                  <a:pt x="10792390" y="1901404"/>
                  <a:pt x="10791123" y="1900703"/>
                </a:cubicBezTo>
                <a:lnTo>
                  <a:pt x="10773032" y="1891484"/>
                </a:lnTo>
                <a:lnTo>
                  <a:pt x="10773032" y="1805618"/>
                </a:lnTo>
                <a:lnTo>
                  <a:pt x="10897790" y="1703189"/>
                </a:lnTo>
                <a:cubicBezTo>
                  <a:pt x="10915750" y="1688462"/>
                  <a:pt x="10926150" y="1666438"/>
                  <a:pt x="10926150" y="1643236"/>
                </a:cubicBezTo>
                <a:lnTo>
                  <a:pt x="10926150" y="1565409"/>
                </a:lnTo>
                <a:lnTo>
                  <a:pt x="10725358" y="1657874"/>
                </a:lnTo>
                <a:lnTo>
                  <a:pt x="10524565" y="1565409"/>
                </a:lnTo>
                <a:lnTo>
                  <a:pt x="10524565" y="1643236"/>
                </a:lnTo>
                <a:cubicBezTo>
                  <a:pt x="10524565" y="1666438"/>
                  <a:pt x="10534965" y="1688462"/>
                  <a:pt x="10552925" y="1703189"/>
                </a:cubicBezTo>
                <a:lnTo>
                  <a:pt x="10677683" y="1805618"/>
                </a:lnTo>
                <a:lnTo>
                  <a:pt x="10677683" y="1891484"/>
                </a:lnTo>
                <a:lnTo>
                  <a:pt x="10659592" y="1900703"/>
                </a:lnTo>
                <a:cubicBezTo>
                  <a:pt x="10658281" y="1901404"/>
                  <a:pt x="10520807" y="1973068"/>
                  <a:pt x="10434635" y="1904462"/>
                </a:cubicBezTo>
                <a:cubicBezTo>
                  <a:pt x="10395045" y="1872912"/>
                  <a:pt x="10370049" y="1837997"/>
                  <a:pt x="10358732" y="1798581"/>
                </a:cubicBezTo>
                <a:lnTo>
                  <a:pt x="10524609" y="1798581"/>
                </a:lnTo>
                <a:lnTo>
                  <a:pt x="10353488" y="1718920"/>
                </a:lnTo>
                <a:cubicBezTo>
                  <a:pt x="10355804" y="1701397"/>
                  <a:pt x="10359999" y="1684180"/>
                  <a:pt x="10365505" y="1667749"/>
                </a:cubicBezTo>
                <a:lnTo>
                  <a:pt x="10485674" y="1667749"/>
                </a:lnTo>
                <a:lnTo>
                  <a:pt x="10398453" y="1596128"/>
                </a:lnTo>
                <a:cubicBezTo>
                  <a:pt x="10400419" y="1592764"/>
                  <a:pt x="10402342" y="1589486"/>
                  <a:pt x="10404309" y="1586296"/>
                </a:cubicBezTo>
                <a:cubicBezTo>
                  <a:pt x="10410732" y="1573187"/>
                  <a:pt x="10418904" y="1549328"/>
                  <a:pt x="10410688" y="1522322"/>
                </a:cubicBezTo>
                <a:cubicBezTo>
                  <a:pt x="10405488" y="1505149"/>
                  <a:pt x="10395656" y="1493351"/>
                  <a:pt x="10388446" y="1486403"/>
                </a:cubicBezTo>
                <a:close/>
                <a:moveTo>
                  <a:pt x="11434270" y="1252272"/>
                </a:moveTo>
                <a:lnTo>
                  <a:pt x="11217659" y="1878771"/>
                </a:lnTo>
                <a:cubicBezTo>
                  <a:pt x="11323889" y="1824542"/>
                  <a:pt x="11410105" y="1730765"/>
                  <a:pt x="11452143" y="1609154"/>
                </a:cubicBezTo>
                <a:cubicBezTo>
                  <a:pt x="11494180" y="1487542"/>
                  <a:pt x="11484304" y="1360556"/>
                  <a:pt x="11434270" y="1252272"/>
                </a:cubicBezTo>
                <a:close/>
                <a:moveTo>
                  <a:pt x="10016401" y="1252271"/>
                </a:moveTo>
                <a:cubicBezTo>
                  <a:pt x="9966367" y="1360555"/>
                  <a:pt x="9956491" y="1487541"/>
                  <a:pt x="9998529" y="1609153"/>
                </a:cubicBezTo>
                <a:cubicBezTo>
                  <a:pt x="10040566" y="1730764"/>
                  <a:pt x="10126782" y="1824540"/>
                  <a:pt x="10233012" y="1878769"/>
                </a:cubicBezTo>
                <a:close/>
                <a:moveTo>
                  <a:pt x="11556799" y="1246110"/>
                </a:moveTo>
                <a:lnTo>
                  <a:pt x="11556799" y="1474127"/>
                </a:lnTo>
                <a:lnTo>
                  <a:pt x="11693661" y="1545792"/>
                </a:lnTo>
                <a:cubicBezTo>
                  <a:pt x="11693661" y="1426102"/>
                  <a:pt x="11640656" y="1318824"/>
                  <a:pt x="11556799" y="1246110"/>
                </a:cubicBezTo>
                <a:close/>
                <a:moveTo>
                  <a:pt x="9893872" y="1246109"/>
                </a:moveTo>
                <a:cubicBezTo>
                  <a:pt x="9810059" y="1318823"/>
                  <a:pt x="9757010" y="1426101"/>
                  <a:pt x="9757010" y="1545790"/>
                </a:cubicBezTo>
                <a:lnTo>
                  <a:pt x="9893872" y="1474125"/>
                </a:lnTo>
                <a:close/>
                <a:moveTo>
                  <a:pt x="11357231" y="1152115"/>
                </a:moveTo>
                <a:lnTo>
                  <a:pt x="11156220" y="1545834"/>
                </a:lnTo>
                <a:cubicBezTo>
                  <a:pt x="11231380" y="1519834"/>
                  <a:pt x="11297015" y="1465910"/>
                  <a:pt x="11336037" y="1389482"/>
                </a:cubicBezTo>
                <a:lnTo>
                  <a:pt x="11336037" y="1389439"/>
                </a:lnTo>
                <a:cubicBezTo>
                  <a:pt x="11375059" y="1313011"/>
                  <a:pt x="11380260" y="1228238"/>
                  <a:pt x="11357231" y="1152115"/>
                </a:cubicBezTo>
                <a:close/>
                <a:moveTo>
                  <a:pt x="10093441" y="1152071"/>
                </a:moveTo>
                <a:cubicBezTo>
                  <a:pt x="10070412" y="1228192"/>
                  <a:pt x="10075655" y="1312967"/>
                  <a:pt x="10114634" y="1389395"/>
                </a:cubicBezTo>
                <a:lnTo>
                  <a:pt x="10114634" y="1389439"/>
                </a:lnTo>
                <a:cubicBezTo>
                  <a:pt x="10153656" y="1465866"/>
                  <a:pt x="10219247" y="1519790"/>
                  <a:pt x="10294451" y="1545790"/>
                </a:cubicBezTo>
                <a:close/>
                <a:moveTo>
                  <a:pt x="11436105" y="966792"/>
                </a:moveTo>
                <a:lnTo>
                  <a:pt x="11436105" y="1156399"/>
                </a:lnTo>
                <a:lnTo>
                  <a:pt x="11552735" y="1222208"/>
                </a:lnTo>
                <a:cubicBezTo>
                  <a:pt x="11552735" y="1120217"/>
                  <a:pt x="11507552" y="1028756"/>
                  <a:pt x="11436105" y="966792"/>
                </a:cubicBezTo>
                <a:close/>
                <a:moveTo>
                  <a:pt x="10014566" y="966791"/>
                </a:moveTo>
                <a:cubicBezTo>
                  <a:pt x="9943120" y="1028755"/>
                  <a:pt x="9897936" y="1120216"/>
                  <a:pt x="9897936" y="1222207"/>
                </a:cubicBezTo>
                <a:lnTo>
                  <a:pt x="10014566" y="1156398"/>
                </a:lnTo>
                <a:close/>
                <a:moveTo>
                  <a:pt x="10170743" y="939828"/>
                </a:moveTo>
                <a:lnTo>
                  <a:pt x="10171398" y="1147351"/>
                </a:lnTo>
                <a:lnTo>
                  <a:pt x="10171835" y="1154954"/>
                </a:lnTo>
                <a:cubicBezTo>
                  <a:pt x="10178871" y="1272283"/>
                  <a:pt x="10276536" y="1364180"/>
                  <a:pt x="10394171" y="1364180"/>
                </a:cubicBezTo>
                <a:cubicBezTo>
                  <a:pt x="10395700" y="1364180"/>
                  <a:pt x="10397186" y="1364180"/>
                  <a:pt x="10398715" y="1364137"/>
                </a:cubicBezTo>
                <a:lnTo>
                  <a:pt x="10410426" y="1363918"/>
                </a:lnTo>
                <a:lnTo>
                  <a:pt x="10410426" y="1276435"/>
                </a:lnTo>
                <a:lnTo>
                  <a:pt x="10397273" y="1276828"/>
                </a:lnTo>
                <a:cubicBezTo>
                  <a:pt x="10396225" y="1276828"/>
                  <a:pt x="10395220" y="1276915"/>
                  <a:pt x="10394171" y="1276915"/>
                </a:cubicBezTo>
                <a:cubicBezTo>
                  <a:pt x="10330197" y="1276915"/>
                  <a:pt x="10277453" y="1228935"/>
                  <a:pt x="10271467" y="1165354"/>
                </a:cubicBezTo>
                <a:lnTo>
                  <a:pt x="10270942" y="1159586"/>
                </a:lnTo>
                <a:lnTo>
                  <a:pt x="10271030" y="1159586"/>
                </a:lnTo>
                <a:cubicBezTo>
                  <a:pt x="10271030" y="1152201"/>
                  <a:pt x="10270637" y="1144904"/>
                  <a:pt x="10270112" y="1137694"/>
                </a:cubicBezTo>
                <a:cubicBezTo>
                  <a:pt x="10277934" y="1137213"/>
                  <a:pt x="10285756" y="1136951"/>
                  <a:pt x="10293534" y="1137082"/>
                </a:cubicBezTo>
                <a:cubicBezTo>
                  <a:pt x="10309266" y="1137344"/>
                  <a:pt x="10324822" y="1138917"/>
                  <a:pt x="10340204" y="1141626"/>
                </a:cubicBezTo>
                <a:cubicBezTo>
                  <a:pt x="10340990" y="1178901"/>
                  <a:pt x="10366029" y="1212723"/>
                  <a:pt x="10403828" y="1222905"/>
                </a:cubicBezTo>
                <a:cubicBezTo>
                  <a:pt x="10431445" y="1230333"/>
                  <a:pt x="10459543" y="1223384"/>
                  <a:pt x="10480212" y="1206693"/>
                </a:cubicBezTo>
                <a:cubicBezTo>
                  <a:pt x="10484800" y="1210538"/>
                  <a:pt x="10489214" y="1214340"/>
                  <a:pt x="10493190" y="1218054"/>
                </a:cubicBezTo>
                <a:lnTo>
                  <a:pt x="10490044" y="1260528"/>
                </a:lnTo>
                <a:lnTo>
                  <a:pt x="10562495" y="1316156"/>
                </a:lnTo>
                <a:lnTo>
                  <a:pt x="10562583" y="1316069"/>
                </a:lnTo>
                <a:lnTo>
                  <a:pt x="10562627" y="1316069"/>
                </a:lnTo>
                <a:cubicBezTo>
                  <a:pt x="10562627" y="1316069"/>
                  <a:pt x="10572065" y="1189082"/>
                  <a:pt x="10572065" y="1189082"/>
                </a:cubicBezTo>
                <a:lnTo>
                  <a:pt x="10560310" y="1176803"/>
                </a:lnTo>
                <a:cubicBezTo>
                  <a:pt x="10529067" y="1144161"/>
                  <a:pt x="10475449" y="1100244"/>
                  <a:pt x="10397579" y="1076604"/>
                </a:cubicBezTo>
                <a:cubicBezTo>
                  <a:pt x="10364325" y="1066509"/>
                  <a:pt x="10329716" y="1061091"/>
                  <a:pt x="10294758" y="1060567"/>
                </a:cubicBezTo>
                <a:cubicBezTo>
                  <a:pt x="10281343" y="1060348"/>
                  <a:pt x="10267796" y="1061091"/>
                  <a:pt x="10254337" y="1062314"/>
                </a:cubicBezTo>
                <a:cubicBezTo>
                  <a:pt x="10237382" y="1014508"/>
                  <a:pt x="10208323" y="972383"/>
                  <a:pt x="10170743" y="939828"/>
                </a:cubicBezTo>
                <a:close/>
                <a:moveTo>
                  <a:pt x="11279841" y="939787"/>
                </a:moveTo>
                <a:cubicBezTo>
                  <a:pt x="11242261" y="972386"/>
                  <a:pt x="11213202" y="1014467"/>
                  <a:pt x="11196247" y="1062272"/>
                </a:cubicBezTo>
                <a:cubicBezTo>
                  <a:pt x="11182788" y="1061049"/>
                  <a:pt x="11169242" y="1060306"/>
                  <a:pt x="11155826" y="1060525"/>
                </a:cubicBezTo>
                <a:cubicBezTo>
                  <a:pt x="11120868" y="1061049"/>
                  <a:pt x="11086303" y="1066468"/>
                  <a:pt x="11053005" y="1076562"/>
                </a:cubicBezTo>
                <a:cubicBezTo>
                  <a:pt x="10975135" y="1100202"/>
                  <a:pt x="10921561" y="1144075"/>
                  <a:pt x="10890274" y="1176761"/>
                </a:cubicBezTo>
                <a:lnTo>
                  <a:pt x="10878519" y="1189041"/>
                </a:lnTo>
                <a:lnTo>
                  <a:pt x="10887958" y="1316027"/>
                </a:lnTo>
                <a:lnTo>
                  <a:pt x="10888002" y="1316027"/>
                </a:lnTo>
                <a:cubicBezTo>
                  <a:pt x="10888002" y="1316027"/>
                  <a:pt x="10960453" y="1260399"/>
                  <a:pt x="10960453" y="1260399"/>
                </a:cubicBezTo>
                <a:lnTo>
                  <a:pt x="10957307" y="1217925"/>
                </a:lnTo>
                <a:cubicBezTo>
                  <a:pt x="10961283" y="1214211"/>
                  <a:pt x="10965653" y="1210409"/>
                  <a:pt x="10970285" y="1206563"/>
                </a:cubicBezTo>
                <a:cubicBezTo>
                  <a:pt x="10990998" y="1223256"/>
                  <a:pt x="11019052" y="1230204"/>
                  <a:pt x="11046669" y="1222775"/>
                </a:cubicBezTo>
                <a:cubicBezTo>
                  <a:pt x="11084468" y="1212595"/>
                  <a:pt x="11109507" y="1178771"/>
                  <a:pt x="11110293" y="1141497"/>
                </a:cubicBezTo>
                <a:cubicBezTo>
                  <a:pt x="11125675" y="1138831"/>
                  <a:pt x="11141275" y="1137215"/>
                  <a:pt x="11156962" y="1136952"/>
                </a:cubicBezTo>
                <a:cubicBezTo>
                  <a:pt x="11164741" y="1136821"/>
                  <a:pt x="11172563" y="1137084"/>
                  <a:pt x="11180385" y="1137564"/>
                </a:cubicBezTo>
                <a:cubicBezTo>
                  <a:pt x="11179860" y="1144818"/>
                  <a:pt x="11179467" y="1152116"/>
                  <a:pt x="11179467" y="1159457"/>
                </a:cubicBezTo>
                <a:lnTo>
                  <a:pt x="11179555" y="1159457"/>
                </a:lnTo>
                <a:lnTo>
                  <a:pt x="11179030" y="1165225"/>
                </a:lnTo>
                <a:cubicBezTo>
                  <a:pt x="11173044" y="1228849"/>
                  <a:pt x="11120300" y="1276786"/>
                  <a:pt x="11056326" y="1276786"/>
                </a:cubicBezTo>
                <a:lnTo>
                  <a:pt x="11056413" y="1276873"/>
                </a:lnTo>
                <a:cubicBezTo>
                  <a:pt x="11055365" y="1276873"/>
                  <a:pt x="11054360" y="1276873"/>
                  <a:pt x="11053311" y="1276786"/>
                </a:cubicBezTo>
                <a:lnTo>
                  <a:pt x="11040158" y="1276393"/>
                </a:lnTo>
                <a:lnTo>
                  <a:pt x="11040158" y="1363876"/>
                </a:lnTo>
                <a:lnTo>
                  <a:pt x="11051869" y="1364095"/>
                </a:lnTo>
                <a:cubicBezTo>
                  <a:pt x="11053398" y="1364095"/>
                  <a:pt x="11054884" y="1364138"/>
                  <a:pt x="11056413" y="1364138"/>
                </a:cubicBezTo>
                <a:cubicBezTo>
                  <a:pt x="11174049" y="1364138"/>
                  <a:pt x="11271713" y="1272241"/>
                  <a:pt x="11278749" y="1154912"/>
                </a:cubicBezTo>
                <a:lnTo>
                  <a:pt x="11279186" y="1147309"/>
                </a:lnTo>
                <a:close/>
                <a:moveTo>
                  <a:pt x="10794444" y="866942"/>
                </a:moveTo>
                <a:lnTo>
                  <a:pt x="10744628" y="961767"/>
                </a:lnTo>
                <a:lnTo>
                  <a:pt x="10952305" y="1070871"/>
                </a:lnTo>
                <a:lnTo>
                  <a:pt x="10952324" y="1070925"/>
                </a:lnTo>
                <a:lnTo>
                  <a:pt x="10952324" y="1070881"/>
                </a:lnTo>
                <a:lnTo>
                  <a:pt x="10952305" y="1070871"/>
                </a:lnTo>
                <a:lnTo>
                  <a:pt x="10930937" y="1009513"/>
                </a:lnTo>
                <a:cubicBezTo>
                  <a:pt x="10903186" y="950474"/>
                  <a:pt x="10856681" y="899650"/>
                  <a:pt x="10794444" y="866942"/>
                </a:cubicBezTo>
                <a:close/>
                <a:moveTo>
                  <a:pt x="10656227" y="866941"/>
                </a:moveTo>
                <a:cubicBezTo>
                  <a:pt x="10573288" y="910508"/>
                  <a:pt x="10518229" y="986324"/>
                  <a:pt x="10498346" y="1070923"/>
                </a:cubicBezTo>
                <a:lnTo>
                  <a:pt x="10706043" y="961809"/>
                </a:lnTo>
                <a:lnTo>
                  <a:pt x="10656227" y="866985"/>
                </a:lnTo>
                <a:close/>
                <a:moveTo>
                  <a:pt x="10810756" y="702290"/>
                </a:moveTo>
                <a:cubicBezTo>
                  <a:pt x="10792129" y="702334"/>
                  <a:pt x="10773278" y="704156"/>
                  <a:pt x="10754417" y="707882"/>
                </a:cubicBezTo>
                <a:lnTo>
                  <a:pt x="10776528" y="810310"/>
                </a:lnTo>
                <a:cubicBezTo>
                  <a:pt x="10873144" y="792219"/>
                  <a:pt x="10968843" y="851342"/>
                  <a:pt x="10994712" y="947828"/>
                </a:cubicBezTo>
                <a:lnTo>
                  <a:pt x="10994799" y="947828"/>
                </a:lnTo>
                <a:cubicBezTo>
                  <a:pt x="10998514" y="961724"/>
                  <a:pt x="11000568" y="975663"/>
                  <a:pt x="11001092" y="989472"/>
                </a:cubicBezTo>
                <a:lnTo>
                  <a:pt x="11103914" y="961898"/>
                </a:lnTo>
                <a:cubicBezTo>
                  <a:pt x="11102253" y="948177"/>
                  <a:pt x="11099631" y="934412"/>
                  <a:pt x="11095917" y="920735"/>
                </a:cubicBezTo>
                <a:cubicBezTo>
                  <a:pt x="11060587" y="788859"/>
                  <a:pt x="10941148" y="701983"/>
                  <a:pt x="10810756" y="702290"/>
                </a:cubicBezTo>
                <a:close/>
                <a:moveTo>
                  <a:pt x="10639830" y="702289"/>
                </a:moveTo>
                <a:cubicBezTo>
                  <a:pt x="10509446" y="701982"/>
                  <a:pt x="10390036" y="788858"/>
                  <a:pt x="10354668" y="920734"/>
                </a:cubicBezTo>
                <a:cubicBezTo>
                  <a:pt x="10350997" y="934455"/>
                  <a:pt x="10348375" y="948220"/>
                  <a:pt x="10346671" y="961897"/>
                </a:cubicBezTo>
                <a:lnTo>
                  <a:pt x="10449492" y="989471"/>
                </a:lnTo>
                <a:cubicBezTo>
                  <a:pt x="10450060" y="975662"/>
                  <a:pt x="10452071" y="961723"/>
                  <a:pt x="10455785" y="947827"/>
                </a:cubicBezTo>
                <a:lnTo>
                  <a:pt x="10455872" y="947827"/>
                </a:lnTo>
                <a:cubicBezTo>
                  <a:pt x="10481741" y="851298"/>
                  <a:pt x="10577484" y="792218"/>
                  <a:pt x="10674056" y="810309"/>
                </a:cubicBezTo>
                <a:lnTo>
                  <a:pt x="10696167" y="707881"/>
                </a:lnTo>
                <a:cubicBezTo>
                  <a:pt x="10677306" y="704155"/>
                  <a:pt x="10658456" y="702332"/>
                  <a:pt x="10639830" y="702289"/>
                </a:cubicBezTo>
                <a:close/>
                <a:moveTo>
                  <a:pt x="10722867" y="519236"/>
                </a:moveTo>
                <a:cubicBezTo>
                  <a:pt x="10605319" y="520066"/>
                  <a:pt x="10494457" y="549125"/>
                  <a:pt x="10396836" y="600077"/>
                </a:cubicBezTo>
                <a:lnTo>
                  <a:pt x="10396836" y="718848"/>
                </a:lnTo>
                <a:cubicBezTo>
                  <a:pt x="10426026" y="700189"/>
                  <a:pt x="10456746" y="683934"/>
                  <a:pt x="10488908" y="670344"/>
                </a:cubicBezTo>
                <a:cubicBezTo>
                  <a:pt x="10557688" y="641285"/>
                  <a:pt x="10630358" y="625204"/>
                  <a:pt x="10705344" y="622494"/>
                </a:cubicBezTo>
                <a:lnTo>
                  <a:pt x="10705431" y="622494"/>
                </a:lnTo>
                <a:lnTo>
                  <a:pt x="10725314" y="530379"/>
                </a:lnTo>
                <a:lnTo>
                  <a:pt x="10745196" y="622494"/>
                </a:lnTo>
                <a:cubicBezTo>
                  <a:pt x="10820182" y="625204"/>
                  <a:pt x="10892852" y="641285"/>
                  <a:pt x="10961633" y="670344"/>
                </a:cubicBezTo>
                <a:cubicBezTo>
                  <a:pt x="10993794" y="683977"/>
                  <a:pt x="11024558" y="700189"/>
                  <a:pt x="11053704" y="718848"/>
                </a:cubicBezTo>
                <a:lnTo>
                  <a:pt x="11053704" y="600077"/>
                </a:lnTo>
                <a:cubicBezTo>
                  <a:pt x="10956083" y="549169"/>
                  <a:pt x="10845221" y="520066"/>
                  <a:pt x="10727674" y="519236"/>
                </a:cubicBezTo>
                <a:cubicBezTo>
                  <a:pt x="10726887" y="519236"/>
                  <a:pt x="10726100" y="519236"/>
                  <a:pt x="10725270" y="519236"/>
                </a:cubicBezTo>
                <a:cubicBezTo>
                  <a:pt x="10724483" y="519236"/>
                  <a:pt x="10723697" y="519236"/>
                  <a:pt x="10722867" y="519236"/>
                </a:cubicBezTo>
                <a:close/>
                <a:moveTo>
                  <a:pt x="11381997" y="475158"/>
                </a:moveTo>
                <a:cubicBezTo>
                  <a:pt x="11276761" y="476410"/>
                  <a:pt x="11141341" y="570199"/>
                  <a:pt x="11076908" y="612051"/>
                </a:cubicBezTo>
                <a:lnTo>
                  <a:pt x="11148267" y="682405"/>
                </a:lnTo>
                <a:cubicBezTo>
                  <a:pt x="11163998" y="667024"/>
                  <a:pt x="11187551" y="650287"/>
                  <a:pt x="11196116" y="645131"/>
                </a:cubicBezTo>
                <a:cubicBezTo>
                  <a:pt x="11275559" y="597456"/>
                  <a:pt x="11311697" y="591950"/>
                  <a:pt x="11331973" y="591950"/>
                </a:cubicBezTo>
                <a:cubicBezTo>
                  <a:pt x="11356313" y="591950"/>
                  <a:pt x="11372044" y="601695"/>
                  <a:pt x="11381002" y="609867"/>
                </a:cubicBezTo>
                <a:cubicBezTo>
                  <a:pt x="11423476" y="648670"/>
                  <a:pt x="11425050" y="763246"/>
                  <a:pt x="11358891" y="890101"/>
                </a:cubicBezTo>
                <a:lnTo>
                  <a:pt x="11433090" y="963251"/>
                </a:lnTo>
                <a:cubicBezTo>
                  <a:pt x="11498899" y="844349"/>
                  <a:pt x="11567505" y="625946"/>
                  <a:pt x="11473424" y="510104"/>
                </a:cubicBezTo>
                <a:cubicBezTo>
                  <a:pt x="11448800" y="484606"/>
                  <a:pt x="11417075" y="474741"/>
                  <a:pt x="11381997" y="475158"/>
                </a:cubicBezTo>
                <a:close/>
                <a:moveTo>
                  <a:pt x="10068675" y="475120"/>
                </a:moveTo>
                <a:cubicBezTo>
                  <a:pt x="10033596" y="474700"/>
                  <a:pt x="10001872" y="484562"/>
                  <a:pt x="9977248" y="510059"/>
                </a:cubicBezTo>
                <a:cubicBezTo>
                  <a:pt x="9883166" y="625903"/>
                  <a:pt x="9951772" y="844305"/>
                  <a:pt x="10017581" y="963207"/>
                </a:cubicBezTo>
                <a:lnTo>
                  <a:pt x="10091780" y="890057"/>
                </a:lnTo>
                <a:cubicBezTo>
                  <a:pt x="10025621" y="763245"/>
                  <a:pt x="10027195" y="648625"/>
                  <a:pt x="10069669" y="609822"/>
                </a:cubicBezTo>
                <a:cubicBezTo>
                  <a:pt x="10078627" y="601650"/>
                  <a:pt x="10094359" y="591905"/>
                  <a:pt x="10118698" y="591905"/>
                </a:cubicBezTo>
                <a:cubicBezTo>
                  <a:pt x="10138974" y="591905"/>
                  <a:pt x="10175112" y="597411"/>
                  <a:pt x="10254555" y="645086"/>
                </a:cubicBezTo>
                <a:cubicBezTo>
                  <a:pt x="10263164" y="650242"/>
                  <a:pt x="10286717" y="666979"/>
                  <a:pt x="10302405" y="682360"/>
                </a:cubicBezTo>
                <a:lnTo>
                  <a:pt x="10373763" y="612007"/>
                </a:lnTo>
                <a:cubicBezTo>
                  <a:pt x="10309330" y="570188"/>
                  <a:pt x="10173911" y="476382"/>
                  <a:pt x="10068675" y="475120"/>
                </a:cubicBezTo>
                <a:close/>
                <a:moveTo>
                  <a:pt x="0" y="0"/>
                </a:moveTo>
                <a:lnTo>
                  <a:pt x="12227661" y="0"/>
                </a:lnTo>
                <a:lnTo>
                  <a:pt x="12227661" y="6857996"/>
                </a:lnTo>
                <a:lnTo>
                  <a:pt x="0" y="6857996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42" y="1705735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541" y="4400097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542" y="1317063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75E402-3FB0-DE21-416B-916411F27E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43657" y="-186746"/>
            <a:ext cx="5911561" cy="389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9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E3119A61-D11C-541E-ED77-BB91EF1D333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390130 w 12192000"/>
              <a:gd name="connsiteY0" fmla="*/ 1227427 h 6858000"/>
              <a:gd name="connsiteX1" fmla="*/ 10422948 w 12192000"/>
              <a:gd name="connsiteY1" fmla="*/ 1227427 h 6858000"/>
              <a:gd name="connsiteX2" fmla="*/ 10444106 w 12192000"/>
              <a:gd name="connsiteY2" fmla="*/ 1248586 h 6858000"/>
              <a:gd name="connsiteX3" fmla="*/ 10422948 w 12192000"/>
              <a:gd name="connsiteY3" fmla="*/ 1270100 h 6858000"/>
              <a:gd name="connsiteX4" fmla="*/ 10422948 w 12192000"/>
              <a:gd name="connsiteY4" fmla="*/ 1270121 h 6858000"/>
              <a:gd name="connsiteX5" fmla="*/ 10390130 w 12192000"/>
              <a:gd name="connsiteY5" fmla="*/ 1270121 h 6858000"/>
              <a:gd name="connsiteX6" fmla="*/ 11266135 w 12192000"/>
              <a:gd name="connsiteY6" fmla="*/ 1154747 h 6858000"/>
              <a:gd name="connsiteX7" fmla="*/ 11280960 w 12192000"/>
              <a:gd name="connsiteY7" fmla="*/ 1154747 h 6858000"/>
              <a:gd name="connsiteX8" fmla="*/ 11315183 w 12192000"/>
              <a:gd name="connsiteY8" fmla="*/ 1207317 h 6858000"/>
              <a:gd name="connsiteX9" fmla="*/ 11280960 w 12192000"/>
              <a:gd name="connsiteY9" fmla="*/ 1259888 h 6858000"/>
              <a:gd name="connsiteX10" fmla="*/ 11266135 w 12192000"/>
              <a:gd name="connsiteY10" fmla="*/ 1259888 h 6858000"/>
              <a:gd name="connsiteX11" fmla="*/ 10605698 w 12192000"/>
              <a:gd name="connsiteY11" fmla="*/ 1150175 h 6858000"/>
              <a:gd name="connsiteX12" fmla="*/ 10622976 w 12192000"/>
              <a:gd name="connsiteY12" fmla="*/ 1150175 h 6858000"/>
              <a:gd name="connsiteX13" fmla="*/ 10653319 w 12192000"/>
              <a:gd name="connsiteY13" fmla="*/ 1180162 h 6858000"/>
              <a:gd name="connsiteX14" fmla="*/ 10622976 w 12192000"/>
              <a:gd name="connsiteY14" fmla="*/ 1210505 h 6858000"/>
              <a:gd name="connsiteX15" fmla="*/ 10605698 w 12192000"/>
              <a:gd name="connsiteY15" fmla="*/ 1210505 h 6858000"/>
              <a:gd name="connsiteX16" fmla="*/ 10838062 w 12192000"/>
              <a:gd name="connsiteY16" fmla="*/ 1147009 h 6858000"/>
              <a:gd name="connsiteX17" fmla="*/ 10840893 w 12192000"/>
              <a:gd name="connsiteY17" fmla="*/ 1147009 h 6858000"/>
              <a:gd name="connsiteX18" fmla="*/ 10862407 w 12192000"/>
              <a:gd name="connsiteY18" fmla="*/ 1240932 h 6858000"/>
              <a:gd name="connsiteX19" fmla="*/ 10816547 w 12192000"/>
              <a:gd name="connsiteY19" fmla="*/ 1240932 h 6858000"/>
              <a:gd name="connsiteX20" fmla="*/ 10838062 w 12192000"/>
              <a:gd name="connsiteY20" fmla="*/ 1147009 h 6858000"/>
              <a:gd name="connsiteX21" fmla="*/ 10390130 w 12192000"/>
              <a:gd name="connsiteY21" fmla="*/ 1144534 h 6858000"/>
              <a:gd name="connsiteX22" fmla="*/ 10419760 w 12192000"/>
              <a:gd name="connsiteY22" fmla="*/ 1144534 h 6858000"/>
              <a:gd name="connsiteX23" fmla="*/ 10440918 w 12192000"/>
              <a:gd name="connsiteY23" fmla="*/ 1165357 h 6858000"/>
              <a:gd name="connsiteX24" fmla="*/ 10419760 w 12192000"/>
              <a:gd name="connsiteY24" fmla="*/ 1186515 h 6858000"/>
              <a:gd name="connsiteX25" fmla="*/ 10390130 w 12192000"/>
              <a:gd name="connsiteY25" fmla="*/ 1186515 h 6858000"/>
              <a:gd name="connsiteX26" fmla="*/ 10317093 w 12192000"/>
              <a:gd name="connsiteY26" fmla="*/ 1096220 h 6858000"/>
              <a:gd name="connsiteX27" fmla="*/ 10317093 w 12192000"/>
              <a:gd name="connsiteY27" fmla="*/ 1318477 h 6858000"/>
              <a:gd name="connsiteX28" fmla="*/ 10439157 w 12192000"/>
              <a:gd name="connsiteY28" fmla="*/ 1318477 h 6858000"/>
              <a:gd name="connsiteX29" fmla="*/ 10515004 w 12192000"/>
              <a:gd name="connsiteY29" fmla="*/ 1258504 h 6858000"/>
              <a:gd name="connsiteX30" fmla="*/ 10478307 w 12192000"/>
              <a:gd name="connsiteY30" fmla="*/ 1205577 h 6858000"/>
              <a:gd name="connsiteX31" fmla="*/ 10478328 w 12192000"/>
              <a:gd name="connsiteY31" fmla="*/ 1205577 h 6858000"/>
              <a:gd name="connsiteX32" fmla="*/ 10507958 w 12192000"/>
              <a:gd name="connsiteY32" fmla="*/ 1154076 h 6858000"/>
              <a:gd name="connsiteX33" fmla="*/ 10437752 w 12192000"/>
              <a:gd name="connsiteY33" fmla="*/ 1096220 h 6858000"/>
              <a:gd name="connsiteX34" fmla="*/ 10967675 w 12192000"/>
              <a:gd name="connsiteY34" fmla="*/ 1096199 h 6858000"/>
              <a:gd name="connsiteX35" fmla="*/ 10967675 w 12192000"/>
              <a:gd name="connsiteY35" fmla="*/ 1318456 h 6858000"/>
              <a:gd name="connsiteX36" fmla="*/ 11031527 w 12192000"/>
              <a:gd name="connsiteY36" fmla="*/ 1318456 h 6858000"/>
              <a:gd name="connsiteX37" fmla="*/ 11031527 w 12192000"/>
              <a:gd name="connsiteY37" fmla="*/ 1210148 h 6858000"/>
              <a:gd name="connsiteX38" fmla="*/ 11032932 w 12192000"/>
              <a:gd name="connsiteY38" fmla="*/ 1210148 h 6858000"/>
              <a:gd name="connsiteX39" fmla="*/ 11099951 w 12192000"/>
              <a:gd name="connsiteY39" fmla="*/ 1318456 h 6858000"/>
              <a:gd name="connsiteX40" fmla="*/ 11166990 w 12192000"/>
              <a:gd name="connsiteY40" fmla="*/ 1318456 h 6858000"/>
              <a:gd name="connsiteX41" fmla="*/ 11166990 w 12192000"/>
              <a:gd name="connsiteY41" fmla="*/ 1096199 h 6858000"/>
              <a:gd name="connsiteX42" fmla="*/ 11103138 w 12192000"/>
              <a:gd name="connsiteY42" fmla="*/ 1096199 h 6858000"/>
              <a:gd name="connsiteX43" fmla="*/ 11103138 w 12192000"/>
              <a:gd name="connsiteY43" fmla="*/ 1204151 h 6858000"/>
              <a:gd name="connsiteX44" fmla="*/ 11101754 w 12192000"/>
              <a:gd name="connsiteY44" fmla="*/ 1204151 h 6858000"/>
              <a:gd name="connsiteX45" fmla="*/ 11038594 w 12192000"/>
              <a:gd name="connsiteY45" fmla="*/ 1096199 h 6858000"/>
              <a:gd name="connsiteX46" fmla="*/ 10783373 w 12192000"/>
              <a:gd name="connsiteY46" fmla="*/ 1096199 h 6858000"/>
              <a:gd name="connsiteX47" fmla="*/ 10732564 w 12192000"/>
              <a:gd name="connsiteY47" fmla="*/ 1318456 h 6858000"/>
              <a:gd name="connsiteX48" fmla="*/ 10805601 w 12192000"/>
              <a:gd name="connsiteY48" fmla="*/ 1318456 h 6858000"/>
              <a:gd name="connsiteX49" fmla="*/ 10809836 w 12192000"/>
              <a:gd name="connsiteY49" fmla="*/ 1293146 h 6858000"/>
              <a:gd name="connsiteX50" fmla="*/ 10869118 w 12192000"/>
              <a:gd name="connsiteY50" fmla="*/ 1293146 h 6858000"/>
              <a:gd name="connsiteX51" fmla="*/ 10873353 w 12192000"/>
              <a:gd name="connsiteY51" fmla="*/ 1318456 h 6858000"/>
              <a:gd name="connsiteX52" fmla="*/ 10950626 w 12192000"/>
              <a:gd name="connsiteY52" fmla="*/ 1318456 h 6858000"/>
              <a:gd name="connsiteX53" fmla="*/ 10899817 w 12192000"/>
              <a:gd name="connsiteY53" fmla="*/ 1096199 h 6858000"/>
              <a:gd name="connsiteX54" fmla="*/ 10783394 w 12192000"/>
              <a:gd name="connsiteY54" fmla="*/ 1096199 h 6858000"/>
              <a:gd name="connsiteX55" fmla="*/ 10529830 w 12192000"/>
              <a:gd name="connsiteY55" fmla="*/ 1096199 h 6858000"/>
              <a:gd name="connsiteX56" fmla="*/ 10529830 w 12192000"/>
              <a:gd name="connsiteY56" fmla="*/ 1318456 h 6858000"/>
              <a:gd name="connsiteX57" fmla="*/ 10605677 w 12192000"/>
              <a:gd name="connsiteY57" fmla="*/ 1318456 h 6858000"/>
              <a:gd name="connsiteX58" fmla="*/ 10605677 w 12192000"/>
              <a:gd name="connsiteY58" fmla="*/ 1257770 h 6858000"/>
              <a:gd name="connsiteX59" fmla="*/ 10621907 w 12192000"/>
              <a:gd name="connsiteY59" fmla="*/ 1257770 h 6858000"/>
              <a:gd name="connsiteX60" fmla="*/ 10644491 w 12192000"/>
              <a:gd name="connsiteY60" fmla="*/ 1318456 h 6858000"/>
              <a:gd name="connsiteX61" fmla="*/ 10721764 w 12192000"/>
              <a:gd name="connsiteY61" fmla="*/ 1318456 h 6858000"/>
              <a:gd name="connsiteX62" fmla="*/ 10687542 w 12192000"/>
              <a:gd name="connsiteY62" fmla="*/ 1234494 h 6858000"/>
              <a:gd name="connsiteX63" fmla="*/ 10722813 w 12192000"/>
              <a:gd name="connsiteY63" fmla="*/ 1170998 h 6858000"/>
              <a:gd name="connsiteX64" fmla="*/ 10632497 w 12192000"/>
              <a:gd name="connsiteY64" fmla="*/ 1096199 h 6858000"/>
              <a:gd name="connsiteX65" fmla="*/ 11280247 w 12192000"/>
              <a:gd name="connsiteY65" fmla="*/ 1096179 h 6858000"/>
              <a:gd name="connsiteX66" fmla="*/ 11280247 w 12192000"/>
              <a:gd name="connsiteY66" fmla="*/ 1096199 h 6858000"/>
              <a:gd name="connsiteX67" fmla="*/ 11191693 w 12192000"/>
              <a:gd name="connsiteY67" fmla="*/ 1096199 h 6858000"/>
              <a:gd name="connsiteX68" fmla="*/ 11191693 w 12192000"/>
              <a:gd name="connsiteY68" fmla="*/ 1318456 h 6858000"/>
              <a:gd name="connsiteX69" fmla="*/ 11280247 w 12192000"/>
              <a:gd name="connsiteY69" fmla="*/ 1318456 h 6858000"/>
              <a:gd name="connsiteX70" fmla="*/ 11392435 w 12192000"/>
              <a:gd name="connsiteY70" fmla="*/ 1206961 h 6858000"/>
              <a:gd name="connsiteX71" fmla="*/ 11280247 w 12192000"/>
              <a:gd name="connsiteY71" fmla="*/ 1096179 h 6858000"/>
              <a:gd name="connsiteX72" fmla="*/ 11501099 w 12192000"/>
              <a:gd name="connsiteY72" fmla="*/ 1092677 h 6858000"/>
              <a:gd name="connsiteX73" fmla="*/ 11407595 w 12192000"/>
              <a:gd name="connsiteY73" fmla="*/ 1163931 h 6858000"/>
              <a:gd name="connsiteX74" fmla="*/ 11473566 w 12192000"/>
              <a:gd name="connsiteY74" fmla="*/ 1235542 h 6858000"/>
              <a:gd name="connsiteX75" fmla="*/ 11480611 w 12192000"/>
              <a:gd name="connsiteY75" fmla="*/ 1237660 h 6858000"/>
              <a:gd name="connsiteX76" fmla="*/ 11498960 w 12192000"/>
              <a:gd name="connsiteY76" fmla="*/ 1252129 h 6858000"/>
              <a:gd name="connsiteX77" fmla="*/ 11480611 w 12192000"/>
              <a:gd name="connsiteY77" fmla="*/ 1264124 h 6858000"/>
              <a:gd name="connsiteX78" fmla="*/ 11409692 w 12192000"/>
              <a:gd name="connsiteY78" fmla="*/ 1243301 h 6858000"/>
              <a:gd name="connsiteX79" fmla="*/ 11406170 w 12192000"/>
              <a:gd name="connsiteY79" fmla="*/ 1307154 h 6858000"/>
              <a:gd name="connsiteX80" fmla="*/ 11484135 w 12192000"/>
              <a:gd name="connsiteY80" fmla="*/ 1321979 h 6858000"/>
              <a:gd name="connsiteX81" fmla="*/ 11579378 w 12192000"/>
              <a:gd name="connsiteY81" fmla="*/ 1248942 h 6858000"/>
              <a:gd name="connsiteX82" fmla="*/ 11514456 w 12192000"/>
              <a:gd name="connsiteY82" fmla="*/ 1180141 h 6858000"/>
              <a:gd name="connsiteX83" fmla="*/ 11514498 w 12192000"/>
              <a:gd name="connsiteY83" fmla="*/ 1180162 h 6858000"/>
              <a:gd name="connsiteX84" fmla="*/ 11500742 w 12192000"/>
              <a:gd name="connsiteY84" fmla="*/ 1176639 h 6858000"/>
              <a:gd name="connsiteX85" fmla="*/ 11483107 w 12192000"/>
              <a:gd name="connsiteY85" fmla="*/ 1162170 h 6858000"/>
              <a:gd name="connsiteX86" fmla="*/ 11499694 w 12192000"/>
              <a:gd name="connsiteY86" fmla="*/ 1150532 h 6858000"/>
              <a:gd name="connsiteX87" fmla="*/ 11566377 w 12192000"/>
              <a:gd name="connsiteY87" fmla="*/ 1166406 h 6858000"/>
              <a:gd name="connsiteX88" fmla="*/ 11570256 w 12192000"/>
              <a:gd name="connsiteY88" fmla="*/ 1102553 h 6858000"/>
              <a:gd name="connsiteX89" fmla="*/ 11501099 w 12192000"/>
              <a:gd name="connsiteY89" fmla="*/ 1092677 h 6858000"/>
              <a:gd name="connsiteX90" fmla="*/ 11327429 w 12192000"/>
              <a:gd name="connsiteY90" fmla="*/ 968453 h 6858000"/>
              <a:gd name="connsiteX91" fmla="*/ 11353766 w 12192000"/>
              <a:gd name="connsiteY91" fmla="*/ 970361 h 6858000"/>
              <a:gd name="connsiteX92" fmla="*/ 11375009 w 12192000"/>
              <a:gd name="connsiteY92" fmla="*/ 995420 h 6858000"/>
              <a:gd name="connsiteX93" fmla="*/ 11440518 w 12192000"/>
              <a:gd name="connsiteY93" fmla="*/ 995420 h 6858000"/>
              <a:gd name="connsiteX94" fmla="*/ 11461760 w 12192000"/>
              <a:gd name="connsiteY94" fmla="*/ 970361 h 6858000"/>
              <a:gd name="connsiteX95" fmla="*/ 11488098 w 12192000"/>
              <a:gd name="connsiteY95" fmla="*/ 968453 h 6858000"/>
              <a:gd name="connsiteX96" fmla="*/ 11440518 w 12192000"/>
              <a:gd name="connsiteY96" fmla="*/ 1019681 h 6858000"/>
              <a:gd name="connsiteX97" fmla="*/ 11375009 w 12192000"/>
              <a:gd name="connsiteY97" fmla="*/ 1019681 h 6858000"/>
              <a:gd name="connsiteX98" fmla="*/ 11327429 w 12192000"/>
              <a:gd name="connsiteY98" fmla="*/ 968453 h 6858000"/>
              <a:gd name="connsiteX99" fmla="*/ 11526115 w 12192000"/>
              <a:gd name="connsiteY99" fmla="*/ 963735 h 6858000"/>
              <a:gd name="connsiteX100" fmla="*/ 11554026 w 12192000"/>
              <a:gd name="connsiteY100" fmla="*/ 963735 h 6858000"/>
              <a:gd name="connsiteX101" fmla="*/ 11526115 w 12192000"/>
              <a:gd name="connsiteY101" fmla="*/ 1024840 h 6858000"/>
              <a:gd name="connsiteX102" fmla="*/ 11261479 w 12192000"/>
              <a:gd name="connsiteY102" fmla="*/ 963735 h 6858000"/>
              <a:gd name="connsiteX103" fmla="*/ 11289390 w 12192000"/>
              <a:gd name="connsiteY103" fmla="*/ 963735 h 6858000"/>
              <a:gd name="connsiteX104" fmla="*/ 11289390 w 12192000"/>
              <a:gd name="connsiteY104" fmla="*/ 1024840 h 6858000"/>
              <a:gd name="connsiteX105" fmla="*/ 11261479 w 12192000"/>
              <a:gd name="connsiteY105" fmla="*/ 963735 h 6858000"/>
              <a:gd name="connsiteX106" fmla="*/ 11563987 w 12192000"/>
              <a:gd name="connsiteY106" fmla="*/ 928967 h 6858000"/>
              <a:gd name="connsiteX107" fmla="*/ 11604290 w 12192000"/>
              <a:gd name="connsiteY107" fmla="*/ 928967 h 6858000"/>
              <a:gd name="connsiteX108" fmla="*/ 11563987 w 12192000"/>
              <a:gd name="connsiteY108" fmla="*/ 1017228 h 6858000"/>
              <a:gd name="connsiteX109" fmla="*/ 11211215 w 12192000"/>
              <a:gd name="connsiteY109" fmla="*/ 928967 h 6858000"/>
              <a:gd name="connsiteX110" fmla="*/ 11251519 w 12192000"/>
              <a:gd name="connsiteY110" fmla="*/ 928967 h 6858000"/>
              <a:gd name="connsiteX111" fmla="*/ 11251519 w 12192000"/>
              <a:gd name="connsiteY111" fmla="*/ 1017228 h 6858000"/>
              <a:gd name="connsiteX112" fmla="*/ 11211215 w 12192000"/>
              <a:gd name="connsiteY112" fmla="*/ 928967 h 6858000"/>
              <a:gd name="connsiteX113" fmla="*/ 11614188 w 12192000"/>
              <a:gd name="connsiteY113" fmla="*/ 894199 h 6858000"/>
              <a:gd name="connsiteX114" fmla="*/ 11654491 w 12192000"/>
              <a:gd name="connsiteY114" fmla="*/ 894199 h 6858000"/>
              <a:gd name="connsiteX115" fmla="*/ 11614188 w 12192000"/>
              <a:gd name="connsiteY115" fmla="*/ 982461 h 6858000"/>
              <a:gd name="connsiteX116" fmla="*/ 11161035 w 12192000"/>
              <a:gd name="connsiteY116" fmla="*/ 894199 h 6858000"/>
              <a:gd name="connsiteX117" fmla="*/ 11201338 w 12192000"/>
              <a:gd name="connsiteY117" fmla="*/ 894199 h 6858000"/>
              <a:gd name="connsiteX118" fmla="*/ 11201338 w 12192000"/>
              <a:gd name="connsiteY118" fmla="*/ 982461 h 6858000"/>
              <a:gd name="connsiteX119" fmla="*/ 11161035 w 12192000"/>
              <a:gd name="connsiteY119" fmla="*/ 894199 h 6858000"/>
              <a:gd name="connsiteX120" fmla="*/ 10952576 w 12192000"/>
              <a:gd name="connsiteY120" fmla="*/ 875621 h 6858000"/>
              <a:gd name="connsiteX121" fmla="*/ 10969855 w 12192000"/>
              <a:gd name="connsiteY121" fmla="*/ 875621 h 6858000"/>
              <a:gd name="connsiteX122" fmla="*/ 11000198 w 12192000"/>
              <a:gd name="connsiteY122" fmla="*/ 905607 h 6858000"/>
              <a:gd name="connsiteX123" fmla="*/ 10969855 w 12192000"/>
              <a:gd name="connsiteY123" fmla="*/ 935950 h 6858000"/>
              <a:gd name="connsiteX124" fmla="*/ 10952576 w 12192000"/>
              <a:gd name="connsiteY124" fmla="*/ 935950 h 6858000"/>
              <a:gd name="connsiteX125" fmla="*/ 10876730 w 12192000"/>
              <a:gd name="connsiteY125" fmla="*/ 821645 h 6858000"/>
              <a:gd name="connsiteX126" fmla="*/ 10876730 w 12192000"/>
              <a:gd name="connsiteY126" fmla="*/ 1043901 h 6858000"/>
              <a:gd name="connsiteX127" fmla="*/ 10952576 w 12192000"/>
              <a:gd name="connsiteY127" fmla="*/ 1043901 h 6858000"/>
              <a:gd name="connsiteX128" fmla="*/ 10952576 w 12192000"/>
              <a:gd name="connsiteY128" fmla="*/ 983215 h 6858000"/>
              <a:gd name="connsiteX129" fmla="*/ 10968807 w 12192000"/>
              <a:gd name="connsiteY129" fmla="*/ 983215 h 6858000"/>
              <a:gd name="connsiteX130" fmla="*/ 10991391 w 12192000"/>
              <a:gd name="connsiteY130" fmla="*/ 1043901 h 6858000"/>
              <a:gd name="connsiteX131" fmla="*/ 11068664 w 12192000"/>
              <a:gd name="connsiteY131" fmla="*/ 1043901 h 6858000"/>
              <a:gd name="connsiteX132" fmla="*/ 11034442 w 12192000"/>
              <a:gd name="connsiteY132" fmla="*/ 959939 h 6858000"/>
              <a:gd name="connsiteX133" fmla="*/ 11069712 w 12192000"/>
              <a:gd name="connsiteY133" fmla="*/ 896443 h 6858000"/>
              <a:gd name="connsiteX134" fmla="*/ 10979397 w 12192000"/>
              <a:gd name="connsiteY134" fmla="*/ 821645 h 6858000"/>
              <a:gd name="connsiteX135" fmla="*/ 10696454 w 12192000"/>
              <a:gd name="connsiteY135" fmla="*/ 821645 h 6858000"/>
              <a:gd name="connsiteX136" fmla="*/ 10696454 w 12192000"/>
              <a:gd name="connsiteY136" fmla="*/ 1043901 h 6858000"/>
              <a:gd name="connsiteX137" fmla="*/ 10857689 w 12192000"/>
              <a:gd name="connsiteY137" fmla="*/ 1043901 h 6858000"/>
              <a:gd name="connsiteX138" fmla="*/ 10857689 w 12192000"/>
              <a:gd name="connsiteY138" fmla="*/ 989569 h 6858000"/>
              <a:gd name="connsiteX139" fmla="*/ 10769491 w 12192000"/>
              <a:gd name="connsiteY139" fmla="*/ 991331 h 6858000"/>
              <a:gd name="connsiteX140" fmla="*/ 10769491 w 12192000"/>
              <a:gd name="connsiteY140" fmla="*/ 955347 h 6858000"/>
              <a:gd name="connsiteX141" fmla="*/ 10846743 w 12192000"/>
              <a:gd name="connsiteY141" fmla="*/ 956395 h 6858000"/>
              <a:gd name="connsiteX142" fmla="*/ 10846743 w 12192000"/>
              <a:gd name="connsiteY142" fmla="*/ 909486 h 6858000"/>
              <a:gd name="connsiteX143" fmla="*/ 10769491 w 12192000"/>
              <a:gd name="connsiteY143" fmla="*/ 909486 h 6858000"/>
              <a:gd name="connsiteX144" fmla="*/ 10769491 w 12192000"/>
              <a:gd name="connsiteY144" fmla="*/ 874194 h 6858000"/>
              <a:gd name="connsiteX145" fmla="*/ 10854502 w 12192000"/>
              <a:gd name="connsiteY145" fmla="*/ 875977 h 6858000"/>
              <a:gd name="connsiteX146" fmla="*/ 10854502 w 12192000"/>
              <a:gd name="connsiteY146" fmla="*/ 821645 h 6858000"/>
              <a:gd name="connsiteX147" fmla="*/ 10404641 w 12192000"/>
              <a:gd name="connsiteY147" fmla="*/ 821645 h 6858000"/>
              <a:gd name="connsiteX148" fmla="*/ 10383063 w 12192000"/>
              <a:gd name="connsiteY148" fmla="*/ 843222 h 6858000"/>
              <a:gd name="connsiteX149" fmla="*/ 10383063 w 12192000"/>
              <a:gd name="connsiteY149" fmla="*/ 1043901 h 6858000"/>
              <a:gd name="connsiteX150" fmla="*/ 10437333 w 12192000"/>
              <a:gd name="connsiteY150" fmla="*/ 1043901 h 6858000"/>
              <a:gd name="connsiteX151" fmla="*/ 10458910 w 12192000"/>
              <a:gd name="connsiteY151" fmla="*/ 1022324 h 6858000"/>
              <a:gd name="connsiteX152" fmla="*/ 10458910 w 12192000"/>
              <a:gd name="connsiteY152" fmla="*/ 821645 h 6858000"/>
              <a:gd name="connsiteX153" fmla="*/ 10197986 w 12192000"/>
              <a:gd name="connsiteY153" fmla="*/ 821624 h 6858000"/>
              <a:gd name="connsiteX154" fmla="*/ 10197986 w 12192000"/>
              <a:gd name="connsiteY154" fmla="*/ 884071 h 6858000"/>
              <a:gd name="connsiteX155" fmla="*/ 10245252 w 12192000"/>
              <a:gd name="connsiteY155" fmla="*/ 883023 h 6858000"/>
              <a:gd name="connsiteX156" fmla="*/ 10245252 w 12192000"/>
              <a:gd name="connsiteY156" fmla="*/ 1043901 h 6858000"/>
              <a:gd name="connsiteX157" fmla="*/ 10320763 w 12192000"/>
              <a:gd name="connsiteY157" fmla="*/ 1043901 h 6858000"/>
              <a:gd name="connsiteX158" fmla="*/ 10320763 w 12192000"/>
              <a:gd name="connsiteY158" fmla="*/ 883023 h 6858000"/>
              <a:gd name="connsiteX159" fmla="*/ 10368028 w 12192000"/>
              <a:gd name="connsiteY159" fmla="*/ 884071 h 6858000"/>
              <a:gd name="connsiteX160" fmla="*/ 10368028 w 12192000"/>
              <a:gd name="connsiteY160" fmla="*/ 821624 h 6858000"/>
              <a:gd name="connsiteX161" fmla="*/ 10600476 w 12192000"/>
              <a:gd name="connsiteY161" fmla="*/ 818101 h 6858000"/>
              <a:gd name="connsiteX162" fmla="*/ 10477007 w 12192000"/>
              <a:gd name="connsiteY162" fmla="*/ 933119 h 6858000"/>
              <a:gd name="connsiteX163" fmla="*/ 10597310 w 12192000"/>
              <a:gd name="connsiteY163" fmla="*/ 1047424 h 6858000"/>
              <a:gd name="connsiteX164" fmla="*/ 10672800 w 12192000"/>
              <a:gd name="connsiteY164" fmla="*/ 1037548 h 6858000"/>
              <a:gd name="connsiteX165" fmla="*/ 10672800 w 12192000"/>
              <a:gd name="connsiteY165" fmla="*/ 934168 h 6858000"/>
              <a:gd name="connsiteX166" fmla="*/ 10602594 w 12192000"/>
              <a:gd name="connsiteY166" fmla="*/ 934168 h 6858000"/>
              <a:gd name="connsiteX167" fmla="*/ 10602594 w 12192000"/>
              <a:gd name="connsiteY167" fmla="*/ 986382 h 6858000"/>
              <a:gd name="connsiteX168" fmla="*/ 10599071 w 12192000"/>
              <a:gd name="connsiteY168" fmla="*/ 986382 h 6858000"/>
              <a:gd name="connsiteX169" fmla="*/ 10554259 w 12192000"/>
              <a:gd name="connsiteY169" fmla="*/ 935237 h 6858000"/>
              <a:gd name="connsiteX170" fmla="*/ 10606117 w 12192000"/>
              <a:gd name="connsiteY170" fmla="*/ 880192 h 6858000"/>
              <a:gd name="connsiteX171" fmla="*/ 10665042 w 12192000"/>
              <a:gd name="connsiteY171" fmla="*/ 891138 h 6858000"/>
              <a:gd name="connsiteX172" fmla="*/ 10668921 w 12192000"/>
              <a:gd name="connsiteY172" fmla="*/ 827977 h 6858000"/>
              <a:gd name="connsiteX173" fmla="*/ 10600476 w 12192000"/>
              <a:gd name="connsiteY173" fmla="*/ 818101 h 6858000"/>
              <a:gd name="connsiteX174" fmla="*/ 11664368 w 12192000"/>
              <a:gd name="connsiteY174" fmla="*/ 812062 h 6858000"/>
              <a:gd name="connsiteX175" fmla="*/ 11706014 w 12192000"/>
              <a:gd name="connsiteY175" fmla="*/ 812062 h 6858000"/>
              <a:gd name="connsiteX176" fmla="*/ 11664368 w 12192000"/>
              <a:gd name="connsiteY176" fmla="*/ 903258 h 6858000"/>
              <a:gd name="connsiteX177" fmla="*/ 11109492 w 12192000"/>
              <a:gd name="connsiteY177" fmla="*/ 812062 h 6858000"/>
              <a:gd name="connsiteX178" fmla="*/ 11151137 w 12192000"/>
              <a:gd name="connsiteY178" fmla="*/ 812062 h 6858000"/>
              <a:gd name="connsiteX179" fmla="*/ 11151137 w 12192000"/>
              <a:gd name="connsiteY179" fmla="*/ 903258 h 6858000"/>
              <a:gd name="connsiteX180" fmla="*/ 11109492 w 12192000"/>
              <a:gd name="connsiteY180" fmla="*/ 812062 h 6858000"/>
              <a:gd name="connsiteX181" fmla="*/ 11299267 w 12192000"/>
              <a:gd name="connsiteY181" fmla="*/ 783921 h 6858000"/>
              <a:gd name="connsiteX182" fmla="*/ 11300839 w 12192000"/>
              <a:gd name="connsiteY182" fmla="*/ 784843 h 6858000"/>
              <a:gd name="connsiteX183" fmla="*/ 11307885 w 12192000"/>
              <a:gd name="connsiteY183" fmla="*/ 796230 h 6858000"/>
              <a:gd name="connsiteX184" fmla="*/ 11305851 w 12192000"/>
              <a:gd name="connsiteY184" fmla="*/ 816528 h 6858000"/>
              <a:gd name="connsiteX185" fmla="*/ 11303985 w 12192000"/>
              <a:gd name="connsiteY185" fmla="*/ 819653 h 6858000"/>
              <a:gd name="connsiteX186" fmla="*/ 11331664 w 12192000"/>
              <a:gd name="connsiteY186" fmla="*/ 842384 h 6858000"/>
              <a:gd name="connsiteX187" fmla="*/ 11293542 w 12192000"/>
              <a:gd name="connsiteY187" fmla="*/ 842384 h 6858000"/>
              <a:gd name="connsiteX188" fmla="*/ 11289725 w 12192000"/>
              <a:gd name="connsiteY188" fmla="*/ 858614 h 6858000"/>
              <a:gd name="connsiteX189" fmla="*/ 11344016 w 12192000"/>
              <a:gd name="connsiteY189" fmla="*/ 883903 h 6858000"/>
              <a:gd name="connsiteX190" fmla="*/ 11291382 w 12192000"/>
              <a:gd name="connsiteY190" fmla="*/ 883903 h 6858000"/>
              <a:gd name="connsiteX191" fmla="*/ 11315476 w 12192000"/>
              <a:gd name="connsiteY191" fmla="*/ 917497 h 6858000"/>
              <a:gd name="connsiteX192" fmla="*/ 11386877 w 12192000"/>
              <a:gd name="connsiteY192" fmla="*/ 916301 h 6858000"/>
              <a:gd name="connsiteX193" fmla="*/ 11392623 w 12192000"/>
              <a:gd name="connsiteY193" fmla="*/ 913387 h 6858000"/>
              <a:gd name="connsiteX194" fmla="*/ 11392623 w 12192000"/>
              <a:gd name="connsiteY194" fmla="*/ 886126 h 6858000"/>
              <a:gd name="connsiteX195" fmla="*/ 11353033 w 12192000"/>
              <a:gd name="connsiteY195" fmla="*/ 853623 h 6858000"/>
              <a:gd name="connsiteX196" fmla="*/ 11344037 w 12192000"/>
              <a:gd name="connsiteY196" fmla="*/ 834604 h 6858000"/>
              <a:gd name="connsiteX197" fmla="*/ 11344037 w 12192000"/>
              <a:gd name="connsiteY197" fmla="*/ 809902 h 6858000"/>
              <a:gd name="connsiteX198" fmla="*/ 11407763 w 12192000"/>
              <a:gd name="connsiteY198" fmla="*/ 839238 h 6858000"/>
              <a:gd name="connsiteX199" fmla="*/ 11471490 w 12192000"/>
              <a:gd name="connsiteY199" fmla="*/ 809902 h 6858000"/>
              <a:gd name="connsiteX200" fmla="*/ 11471490 w 12192000"/>
              <a:gd name="connsiteY200" fmla="*/ 834604 h 6858000"/>
              <a:gd name="connsiteX201" fmla="*/ 11462494 w 12192000"/>
              <a:gd name="connsiteY201" fmla="*/ 853623 h 6858000"/>
              <a:gd name="connsiteX202" fmla="*/ 11422903 w 12192000"/>
              <a:gd name="connsiteY202" fmla="*/ 886126 h 6858000"/>
              <a:gd name="connsiteX203" fmla="*/ 11422903 w 12192000"/>
              <a:gd name="connsiteY203" fmla="*/ 913387 h 6858000"/>
              <a:gd name="connsiteX204" fmla="*/ 11428649 w 12192000"/>
              <a:gd name="connsiteY204" fmla="*/ 916301 h 6858000"/>
              <a:gd name="connsiteX205" fmla="*/ 11500050 w 12192000"/>
              <a:gd name="connsiteY205" fmla="*/ 917497 h 6858000"/>
              <a:gd name="connsiteX206" fmla="*/ 11524144 w 12192000"/>
              <a:gd name="connsiteY206" fmla="*/ 883903 h 6858000"/>
              <a:gd name="connsiteX207" fmla="*/ 11471511 w 12192000"/>
              <a:gd name="connsiteY207" fmla="*/ 883903 h 6858000"/>
              <a:gd name="connsiteX208" fmla="*/ 11525801 w 12192000"/>
              <a:gd name="connsiteY208" fmla="*/ 858614 h 6858000"/>
              <a:gd name="connsiteX209" fmla="*/ 11521984 w 12192000"/>
              <a:gd name="connsiteY209" fmla="*/ 842384 h 6858000"/>
              <a:gd name="connsiteX210" fmla="*/ 11483862 w 12192000"/>
              <a:gd name="connsiteY210" fmla="*/ 842384 h 6858000"/>
              <a:gd name="connsiteX211" fmla="*/ 11511542 w 12192000"/>
              <a:gd name="connsiteY211" fmla="*/ 819653 h 6858000"/>
              <a:gd name="connsiteX212" fmla="*/ 11509675 w 12192000"/>
              <a:gd name="connsiteY212" fmla="*/ 816528 h 6858000"/>
              <a:gd name="connsiteX213" fmla="*/ 11507641 w 12192000"/>
              <a:gd name="connsiteY213" fmla="*/ 796230 h 6858000"/>
              <a:gd name="connsiteX214" fmla="*/ 11514687 w 12192000"/>
              <a:gd name="connsiteY214" fmla="*/ 784843 h 6858000"/>
              <a:gd name="connsiteX215" fmla="*/ 11516260 w 12192000"/>
              <a:gd name="connsiteY215" fmla="*/ 783921 h 6858000"/>
              <a:gd name="connsiteX216" fmla="*/ 11550419 w 12192000"/>
              <a:gd name="connsiteY216" fmla="*/ 874215 h 6858000"/>
              <a:gd name="connsiteX217" fmla="*/ 11515127 w 12192000"/>
              <a:gd name="connsiteY217" fmla="*/ 936495 h 6858000"/>
              <a:gd name="connsiteX218" fmla="*/ 11499086 w 12192000"/>
              <a:gd name="connsiteY218" fmla="*/ 945869 h 6858000"/>
              <a:gd name="connsiteX219" fmla="*/ 11499086 w 12192000"/>
              <a:gd name="connsiteY219" fmla="*/ 945890 h 6858000"/>
              <a:gd name="connsiteX220" fmla="*/ 11436408 w 12192000"/>
              <a:gd name="connsiteY220" fmla="*/ 949056 h 6858000"/>
              <a:gd name="connsiteX221" fmla="*/ 11407763 w 12192000"/>
              <a:gd name="connsiteY221" fmla="*/ 946896 h 6858000"/>
              <a:gd name="connsiteX222" fmla="*/ 11379119 w 12192000"/>
              <a:gd name="connsiteY222" fmla="*/ 949056 h 6858000"/>
              <a:gd name="connsiteX223" fmla="*/ 11316419 w 12192000"/>
              <a:gd name="connsiteY223" fmla="*/ 945848 h 6858000"/>
              <a:gd name="connsiteX224" fmla="*/ 11300399 w 12192000"/>
              <a:gd name="connsiteY224" fmla="*/ 936495 h 6858000"/>
              <a:gd name="connsiteX225" fmla="*/ 11265107 w 12192000"/>
              <a:gd name="connsiteY225" fmla="*/ 874215 h 6858000"/>
              <a:gd name="connsiteX226" fmla="*/ 11299267 w 12192000"/>
              <a:gd name="connsiteY226" fmla="*/ 783921 h 6858000"/>
              <a:gd name="connsiteX227" fmla="*/ 11632735 w 12192000"/>
              <a:gd name="connsiteY227" fmla="*/ 710599 h 6858000"/>
              <a:gd name="connsiteX228" fmla="*/ 11642185 w 12192000"/>
              <a:gd name="connsiteY228" fmla="*/ 737327 h 6858000"/>
              <a:gd name="connsiteX229" fmla="*/ 11638408 w 12192000"/>
              <a:gd name="connsiteY229" fmla="*/ 823826 h 6858000"/>
              <a:gd name="connsiteX230" fmla="*/ 11564008 w 12192000"/>
              <a:gd name="connsiteY230" fmla="*/ 909381 h 6858000"/>
              <a:gd name="connsiteX231" fmla="*/ 11632725 w 12192000"/>
              <a:gd name="connsiteY231" fmla="*/ 710569 h 6858000"/>
              <a:gd name="connsiteX232" fmla="*/ 11632746 w 12192000"/>
              <a:gd name="connsiteY232" fmla="*/ 710569 h 6858000"/>
              <a:gd name="connsiteX233" fmla="*/ 11632735 w 12192000"/>
              <a:gd name="connsiteY233" fmla="*/ 710599 h 6858000"/>
              <a:gd name="connsiteX234" fmla="*/ 11182801 w 12192000"/>
              <a:gd name="connsiteY234" fmla="*/ 710569 h 6858000"/>
              <a:gd name="connsiteX235" fmla="*/ 11251540 w 12192000"/>
              <a:gd name="connsiteY235" fmla="*/ 909381 h 6858000"/>
              <a:gd name="connsiteX236" fmla="*/ 11177140 w 12192000"/>
              <a:gd name="connsiteY236" fmla="*/ 823826 h 6858000"/>
              <a:gd name="connsiteX237" fmla="*/ 11177119 w 12192000"/>
              <a:gd name="connsiteY237" fmla="*/ 823826 h 6858000"/>
              <a:gd name="connsiteX238" fmla="*/ 11182801 w 12192000"/>
              <a:gd name="connsiteY238" fmla="*/ 710569 h 6858000"/>
              <a:gd name="connsiteX239" fmla="*/ 11143903 w 12192000"/>
              <a:gd name="connsiteY239" fmla="*/ 708640 h 6858000"/>
              <a:gd name="connsiteX240" fmla="*/ 11143903 w 12192000"/>
              <a:gd name="connsiteY240" fmla="*/ 780985 h 6858000"/>
              <a:gd name="connsiteX241" fmla="*/ 11100475 w 12192000"/>
              <a:gd name="connsiteY241" fmla="*/ 803737 h 6858000"/>
              <a:gd name="connsiteX242" fmla="*/ 11143903 w 12192000"/>
              <a:gd name="connsiteY242" fmla="*/ 708640 h 6858000"/>
              <a:gd name="connsiteX243" fmla="*/ 11671603 w 12192000"/>
              <a:gd name="connsiteY243" fmla="*/ 708619 h 6858000"/>
              <a:gd name="connsiteX244" fmla="*/ 11715030 w 12192000"/>
              <a:gd name="connsiteY244" fmla="*/ 803716 h 6858000"/>
              <a:gd name="connsiteX245" fmla="*/ 11671603 w 12192000"/>
              <a:gd name="connsiteY245" fmla="*/ 780964 h 6858000"/>
              <a:gd name="connsiteX246" fmla="*/ 11608295 w 12192000"/>
              <a:gd name="connsiteY246" fmla="*/ 678779 h 6858000"/>
              <a:gd name="connsiteX247" fmla="*/ 11601564 w 12192000"/>
              <a:gd name="connsiteY247" fmla="*/ 754102 h 6858000"/>
              <a:gd name="connsiteX248" fmla="*/ 11544506 w 12192000"/>
              <a:gd name="connsiteY248" fmla="*/ 803716 h 6858000"/>
              <a:gd name="connsiteX249" fmla="*/ 11207231 w 12192000"/>
              <a:gd name="connsiteY249" fmla="*/ 678779 h 6858000"/>
              <a:gd name="connsiteX250" fmla="*/ 11271020 w 12192000"/>
              <a:gd name="connsiteY250" fmla="*/ 803716 h 6858000"/>
              <a:gd name="connsiteX251" fmla="*/ 11213962 w 12192000"/>
              <a:gd name="connsiteY251" fmla="*/ 754102 h 6858000"/>
              <a:gd name="connsiteX252" fmla="*/ 11207231 w 12192000"/>
              <a:gd name="connsiteY252" fmla="*/ 678779 h 6858000"/>
              <a:gd name="connsiteX253" fmla="*/ 11335741 w 12192000"/>
              <a:gd name="connsiteY253" fmla="*/ 652982 h 6858000"/>
              <a:gd name="connsiteX254" fmla="*/ 11335732 w 12192000"/>
              <a:gd name="connsiteY254" fmla="*/ 653007 h 6858000"/>
              <a:gd name="connsiteX255" fmla="*/ 11335732 w 12192000"/>
              <a:gd name="connsiteY255" fmla="*/ 652987 h 6858000"/>
              <a:gd name="connsiteX256" fmla="*/ 11633312 w 12192000"/>
              <a:gd name="connsiteY256" fmla="*/ 619980 h 6858000"/>
              <a:gd name="connsiteX257" fmla="*/ 11670324 w 12192000"/>
              <a:gd name="connsiteY257" fmla="*/ 701028 h 6858000"/>
              <a:gd name="connsiteX258" fmla="*/ 11633312 w 12192000"/>
              <a:gd name="connsiteY258" fmla="*/ 680142 h 6858000"/>
              <a:gd name="connsiteX259" fmla="*/ 11182193 w 12192000"/>
              <a:gd name="connsiteY259" fmla="*/ 619959 h 6858000"/>
              <a:gd name="connsiteX260" fmla="*/ 11182193 w 12192000"/>
              <a:gd name="connsiteY260" fmla="*/ 680121 h 6858000"/>
              <a:gd name="connsiteX261" fmla="*/ 11145182 w 12192000"/>
              <a:gd name="connsiteY261" fmla="*/ 701007 h 6858000"/>
              <a:gd name="connsiteX262" fmla="*/ 11182193 w 12192000"/>
              <a:gd name="connsiteY262" fmla="*/ 619959 h 6858000"/>
              <a:gd name="connsiteX263" fmla="*/ 11231765 w 12192000"/>
              <a:gd name="connsiteY263" fmla="*/ 611425 h 6858000"/>
              <a:gd name="connsiteX264" fmla="*/ 11258292 w 12192000"/>
              <a:gd name="connsiteY264" fmla="*/ 650302 h 6858000"/>
              <a:gd name="connsiteX265" fmla="*/ 11271125 w 12192000"/>
              <a:gd name="connsiteY265" fmla="*/ 649757 h 6858000"/>
              <a:gd name="connsiteX266" fmla="*/ 11303754 w 12192000"/>
              <a:gd name="connsiteY266" fmla="*/ 654853 h 6858000"/>
              <a:gd name="connsiteX267" fmla="*/ 11355381 w 12192000"/>
              <a:gd name="connsiteY267" fmla="*/ 686642 h 6858000"/>
              <a:gd name="connsiteX268" fmla="*/ 11359114 w 12192000"/>
              <a:gd name="connsiteY268" fmla="*/ 690543 h 6858000"/>
              <a:gd name="connsiteX269" fmla="*/ 11356115 w 12192000"/>
              <a:gd name="connsiteY269" fmla="*/ 730847 h 6858000"/>
              <a:gd name="connsiteX270" fmla="*/ 11333132 w 12192000"/>
              <a:gd name="connsiteY270" fmla="*/ 713190 h 6858000"/>
              <a:gd name="connsiteX271" fmla="*/ 11334139 w 12192000"/>
              <a:gd name="connsiteY271" fmla="*/ 699707 h 6858000"/>
              <a:gd name="connsiteX272" fmla="*/ 11330029 w 12192000"/>
              <a:gd name="connsiteY272" fmla="*/ 696100 h 6858000"/>
              <a:gd name="connsiteX273" fmla="*/ 11330008 w 12192000"/>
              <a:gd name="connsiteY273" fmla="*/ 696079 h 6858000"/>
              <a:gd name="connsiteX274" fmla="*/ 11305767 w 12192000"/>
              <a:gd name="connsiteY274" fmla="*/ 701216 h 6858000"/>
              <a:gd name="connsiteX275" fmla="*/ 11285573 w 12192000"/>
              <a:gd name="connsiteY275" fmla="*/ 675424 h 6858000"/>
              <a:gd name="connsiteX276" fmla="*/ 11270748 w 12192000"/>
              <a:gd name="connsiteY276" fmla="*/ 673977 h 6858000"/>
              <a:gd name="connsiteX277" fmla="*/ 11263325 w 12192000"/>
              <a:gd name="connsiteY277" fmla="*/ 674166 h 6858000"/>
              <a:gd name="connsiteX278" fmla="*/ 11263618 w 12192000"/>
              <a:gd name="connsiteY278" fmla="*/ 681128 h 6858000"/>
              <a:gd name="connsiteX279" fmla="*/ 11263576 w 12192000"/>
              <a:gd name="connsiteY279" fmla="*/ 681128 h 6858000"/>
              <a:gd name="connsiteX280" fmla="*/ 11263744 w 12192000"/>
              <a:gd name="connsiteY280" fmla="*/ 682973 h 6858000"/>
              <a:gd name="connsiteX281" fmla="*/ 11302684 w 12192000"/>
              <a:gd name="connsiteY281" fmla="*/ 718390 h 6858000"/>
              <a:gd name="connsiteX282" fmla="*/ 11303670 w 12192000"/>
              <a:gd name="connsiteY282" fmla="*/ 718369 h 6858000"/>
              <a:gd name="connsiteX283" fmla="*/ 11307843 w 12192000"/>
              <a:gd name="connsiteY283" fmla="*/ 718244 h 6858000"/>
              <a:gd name="connsiteX284" fmla="*/ 11307843 w 12192000"/>
              <a:gd name="connsiteY284" fmla="*/ 746008 h 6858000"/>
              <a:gd name="connsiteX285" fmla="*/ 11304131 w 12192000"/>
              <a:gd name="connsiteY285" fmla="*/ 746070 h 6858000"/>
              <a:gd name="connsiteX286" fmla="*/ 11302684 w 12192000"/>
              <a:gd name="connsiteY286" fmla="*/ 746070 h 6858000"/>
              <a:gd name="connsiteX287" fmla="*/ 11232122 w 12192000"/>
              <a:gd name="connsiteY287" fmla="*/ 679681 h 6858000"/>
              <a:gd name="connsiteX288" fmla="*/ 11231975 w 12192000"/>
              <a:gd name="connsiteY288" fmla="*/ 677269 h 6858000"/>
              <a:gd name="connsiteX289" fmla="*/ 11231765 w 12192000"/>
              <a:gd name="connsiteY289" fmla="*/ 677269 h 6858000"/>
              <a:gd name="connsiteX290" fmla="*/ 11583761 w 12192000"/>
              <a:gd name="connsiteY290" fmla="*/ 611404 h 6858000"/>
              <a:gd name="connsiteX291" fmla="*/ 11583761 w 12192000"/>
              <a:gd name="connsiteY291" fmla="*/ 677248 h 6858000"/>
              <a:gd name="connsiteX292" fmla="*/ 11583552 w 12192000"/>
              <a:gd name="connsiteY292" fmla="*/ 677248 h 6858000"/>
              <a:gd name="connsiteX293" fmla="*/ 11583404 w 12192000"/>
              <a:gd name="connsiteY293" fmla="*/ 679660 h 6858000"/>
              <a:gd name="connsiteX294" fmla="*/ 11512842 w 12192000"/>
              <a:gd name="connsiteY294" fmla="*/ 746049 h 6858000"/>
              <a:gd name="connsiteX295" fmla="*/ 11511395 w 12192000"/>
              <a:gd name="connsiteY295" fmla="*/ 746049 h 6858000"/>
              <a:gd name="connsiteX296" fmla="*/ 11507683 w 12192000"/>
              <a:gd name="connsiteY296" fmla="*/ 745986 h 6858000"/>
              <a:gd name="connsiteX297" fmla="*/ 11507683 w 12192000"/>
              <a:gd name="connsiteY297" fmla="*/ 718223 h 6858000"/>
              <a:gd name="connsiteX298" fmla="*/ 11511856 w 12192000"/>
              <a:gd name="connsiteY298" fmla="*/ 718349 h 6858000"/>
              <a:gd name="connsiteX299" fmla="*/ 11512842 w 12192000"/>
              <a:gd name="connsiteY299" fmla="*/ 718369 h 6858000"/>
              <a:gd name="connsiteX300" fmla="*/ 11551782 w 12192000"/>
              <a:gd name="connsiteY300" fmla="*/ 682952 h 6858000"/>
              <a:gd name="connsiteX301" fmla="*/ 11551950 w 12192000"/>
              <a:gd name="connsiteY301" fmla="*/ 681107 h 6858000"/>
              <a:gd name="connsiteX302" fmla="*/ 11551908 w 12192000"/>
              <a:gd name="connsiteY302" fmla="*/ 681107 h 6858000"/>
              <a:gd name="connsiteX303" fmla="*/ 11551887 w 12192000"/>
              <a:gd name="connsiteY303" fmla="*/ 681128 h 6858000"/>
              <a:gd name="connsiteX304" fmla="*/ 11552180 w 12192000"/>
              <a:gd name="connsiteY304" fmla="*/ 674166 h 6858000"/>
              <a:gd name="connsiteX305" fmla="*/ 11544757 w 12192000"/>
              <a:gd name="connsiteY305" fmla="*/ 673977 h 6858000"/>
              <a:gd name="connsiteX306" fmla="*/ 11529932 w 12192000"/>
              <a:gd name="connsiteY306" fmla="*/ 675424 h 6858000"/>
              <a:gd name="connsiteX307" fmla="*/ 11509738 w 12192000"/>
              <a:gd name="connsiteY307" fmla="*/ 701216 h 6858000"/>
              <a:gd name="connsiteX308" fmla="*/ 11485498 w 12192000"/>
              <a:gd name="connsiteY308" fmla="*/ 696079 h 6858000"/>
              <a:gd name="connsiteX309" fmla="*/ 11481387 w 12192000"/>
              <a:gd name="connsiteY309" fmla="*/ 699685 h 6858000"/>
              <a:gd name="connsiteX310" fmla="*/ 11482394 w 12192000"/>
              <a:gd name="connsiteY310" fmla="*/ 713169 h 6858000"/>
              <a:gd name="connsiteX311" fmla="*/ 11459412 w 12192000"/>
              <a:gd name="connsiteY311" fmla="*/ 730826 h 6858000"/>
              <a:gd name="connsiteX312" fmla="*/ 11456413 w 12192000"/>
              <a:gd name="connsiteY312" fmla="*/ 690522 h 6858000"/>
              <a:gd name="connsiteX313" fmla="*/ 11460145 w 12192000"/>
              <a:gd name="connsiteY313" fmla="*/ 686622 h 6858000"/>
              <a:gd name="connsiteX314" fmla="*/ 11511772 w 12192000"/>
              <a:gd name="connsiteY314" fmla="*/ 654832 h 6858000"/>
              <a:gd name="connsiteX315" fmla="*/ 11544401 w 12192000"/>
              <a:gd name="connsiteY315" fmla="*/ 649736 h 6858000"/>
              <a:gd name="connsiteX316" fmla="*/ 11557234 w 12192000"/>
              <a:gd name="connsiteY316" fmla="*/ 650281 h 6858000"/>
              <a:gd name="connsiteX317" fmla="*/ 11583761 w 12192000"/>
              <a:gd name="connsiteY317" fmla="*/ 611404 h 6858000"/>
              <a:gd name="connsiteX318" fmla="*/ 11429697 w 12192000"/>
              <a:gd name="connsiteY318" fmla="*/ 588295 h 6858000"/>
              <a:gd name="connsiteX319" fmla="*/ 11479794 w 12192000"/>
              <a:gd name="connsiteY319" fmla="*/ 653028 h 6858000"/>
              <a:gd name="connsiteX320" fmla="*/ 11413886 w 12192000"/>
              <a:gd name="connsiteY320" fmla="*/ 618407 h 6858000"/>
              <a:gd name="connsiteX321" fmla="*/ 11429697 w 12192000"/>
              <a:gd name="connsiteY321" fmla="*/ 588316 h 6858000"/>
              <a:gd name="connsiteX322" fmla="*/ 11385829 w 12192000"/>
              <a:gd name="connsiteY322" fmla="*/ 588274 h 6858000"/>
              <a:gd name="connsiteX323" fmla="*/ 11401640 w 12192000"/>
              <a:gd name="connsiteY323" fmla="*/ 618366 h 6858000"/>
              <a:gd name="connsiteX324" fmla="*/ 11335741 w 12192000"/>
              <a:gd name="connsiteY324" fmla="*/ 652982 h 6858000"/>
              <a:gd name="connsiteX325" fmla="*/ 11342522 w 12192000"/>
              <a:gd name="connsiteY325" fmla="*/ 633516 h 6858000"/>
              <a:gd name="connsiteX326" fmla="*/ 11385829 w 12192000"/>
              <a:gd name="connsiteY326" fmla="*/ 588274 h 6858000"/>
              <a:gd name="connsiteX327" fmla="*/ 11434866 w 12192000"/>
              <a:gd name="connsiteY327" fmla="*/ 536026 h 6858000"/>
              <a:gd name="connsiteX328" fmla="*/ 11525361 w 12192000"/>
              <a:gd name="connsiteY328" fmla="*/ 605343 h 6858000"/>
              <a:gd name="connsiteX329" fmla="*/ 11527898 w 12192000"/>
              <a:gd name="connsiteY329" fmla="*/ 618407 h 6858000"/>
              <a:gd name="connsiteX330" fmla="*/ 11495269 w 12192000"/>
              <a:gd name="connsiteY330" fmla="*/ 627152 h 6858000"/>
              <a:gd name="connsiteX331" fmla="*/ 11493277 w 12192000"/>
              <a:gd name="connsiteY331" fmla="*/ 613941 h 6858000"/>
              <a:gd name="connsiteX332" fmla="*/ 11424036 w 12192000"/>
              <a:gd name="connsiteY332" fmla="*/ 570303 h 6858000"/>
              <a:gd name="connsiteX333" fmla="*/ 11417011 w 12192000"/>
              <a:gd name="connsiteY333" fmla="*/ 537800 h 6858000"/>
              <a:gd name="connsiteX334" fmla="*/ 11416990 w 12192000"/>
              <a:gd name="connsiteY334" fmla="*/ 537800 h 6858000"/>
              <a:gd name="connsiteX335" fmla="*/ 11434866 w 12192000"/>
              <a:gd name="connsiteY335" fmla="*/ 536026 h 6858000"/>
              <a:gd name="connsiteX336" fmla="*/ 11380660 w 12192000"/>
              <a:gd name="connsiteY336" fmla="*/ 536026 h 6858000"/>
              <a:gd name="connsiteX337" fmla="*/ 11398536 w 12192000"/>
              <a:gd name="connsiteY337" fmla="*/ 537800 h 6858000"/>
              <a:gd name="connsiteX338" fmla="*/ 11398515 w 12192000"/>
              <a:gd name="connsiteY338" fmla="*/ 537800 h 6858000"/>
              <a:gd name="connsiteX339" fmla="*/ 11391491 w 12192000"/>
              <a:gd name="connsiteY339" fmla="*/ 570303 h 6858000"/>
              <a:gd name="connsiteX340" fmla="*/ 11322249 w 12192000"/>
              <a:gd name="connsiteY340" fmla="*/ 613941 h 6858000"/>
              <a:gd name="connsiteX341" fmla="*/ 11320257 w 12192000"/>
              <a:gd name="connsiteY341" fmla="*/ 627152 h 6858000"/>
              <a:gd name="connsiteX342" fmla="*/ 11287629 w 12192000"/>
              <a:gd name="connsiteY342" fmla="*/ 618407 h 6858000"/>
              <a:gd name="connsiteX343" fmla="*/ 11290166 w 12192000"/>
              <a:gd name="connsiteY343" fmla="*/ 605343 h 6858000"/>
              <a:gd name="connsiteX344" fmla="*/ 11380660 w 12192000"/>
              <a:gd name="connsiteY344" fmla="*/ 536026 h 6858000"/>
              <a:gd name="connsiteX345" fmla="*/ 11407008 w 12192000"/>
              <a:gd name="connsiteY345" fmla="*/ 477974 h 6858000"/>
              <a:gd name="connsiteX346" fmla="*/ 11407784 w 12192000"/>
              <a:gd name="connsiteY346" fmla="*/ 477974 h 6858000"/>
              <a:gd name="connsiteX347" fmla="*/ 11408560 w 12192000"/>
              <a:gd name="connsiteY347" fmla="*/ 477974 h 6858000"/>
              <a:gd name="connsiteX348" fmla="*/ 11512024 w 12192000"/>
              <a:gd name="connsiteY348" fmla="*/ 503641 h 6858000"/>
              <a:gd name="connsiteX349" fmla="*/ 11512024 w 12192000"/>
              <a:gd name="connsiteY349" fmla="*/ 541323 h 6858000"/>
              <a:gd name="connsiteX350" fmla="*/ 11482793 w 12192000"/>
              <a:gd name="connsiteY350" fmla="*/ 525932 h 6858000"/>
              <a:gd name="connsiteX351" fmla="*/ 11414117 w 12192000"/>
              <a:gd name="connsiteY351" fmla="*/ 510750 h 6858000"/>
              <a:gd name="connsiteX352" fmla="*/ 11407805 w 12192000"/>
              <a:gd name="connsiteY352" fmla="*/ 481518 h 6858000"/>
              <a:gd name="connsiteX353" fmla="*/ 11401493 w 12192000"/>
              <a:gd name="connsiteY353" fmla="*/ 510750 h 6858000"/>
              <a:gd name="connsiteX354" fmla="*/ 11332818 w 12192000"/>
              <a:gd name="connsiteY354" fmla="*/ 525932 h 6858000"/>
              <a:gd name="connsiteX355" fmla="*/ 11303586 w 12192000"/>
              <a:gd name="connsiteY355" fmla="*/ 541323 h 6858000"/>
              <a:gd name="connsiteX356" fmla="*/ 11303586 w 12192000"/>
              <a:gd name="connsiteY356" fmla="*/ 503641 h 6858000"/>
              <a:gd name="connsiteX357" fmla="*/ 11303544 w 12192000"/>
              <a:gd name="connsiteY357" fmla="*/ 503620 h 6858000"/>
              <a:gd name="connsiteX358" fmla="*/ 11407008 w 12192000"/>
              <a:gd name="connsiteY358" fmla="*/ 477974 h 6858000"/>
              <a:gd name="connsiteX359" fmla="*/ 11199382 w 12192000"/>
              <a:gd name="connsiteY359" fmla="*/ 463952 h 6858000"/>
              <a:gd name="connsiteX360" fmla="*/ 11296184 w 12192000"/>
              <a:gd name="connsiteY360" fmla="*/ 507395 h 6858000"/>
              <a:gd name="connsiteX361" fmla="*/ 11273537 w 12192000"/>
              <a:gd name="connsiteY361" fmla="*/ 529727 h 6858000"/>
              <a:gd name="connsiteX362" fmla="*/ 11258355 w 12192000"/>
              <a:gd name="connsiteY362" fmla="*/ 517900 h 6858000"/>
              <a:gd name="connsiteX363" fmla="*/ 11215241 w 12192000"/>
              <a:gd name="connsiteY363" fmla="*/ 501020 h 6858000"/>
              <a:gd name="connsiteX364" fmla="*/ 11199682 w 12192000"/>
              <a:gd name="connsiteY364" fmla="*/ 506703 h 6858000"/>
              <a:gd name="connsiteX365" fmla="*/ 11206706 w 12192000"/>
              <a:gd name="connsiteY365" fmla="*/ 595634 h 6858000"/>
              <a:gd name="connsiteX366" fmla="*/ 11183158 w 12192000"/>
              <a:gd name="connsiteY366" fmla="*/ 618848 h 6858000"/>
              <a:gd name="connsiteX367" fmla="*/ 11170366 w 12192000"/>
              <a:gd name="connsiteY367" fmla="*/ 475059 h 6858000"/>
              <a:gd name="connsiteX368" fmla="*/ 11170366 w 12192000"/>
              <a:gd name="connsiteY368" fmla="*/ 475038 h 6858000"/>
              <a:gd name="connsiteX369" fmla="*/ 11199382 w 12192000"/>
              <a:gd name="connsiteY369" fmla="*/ 463952 h 6858000"/>
              <a:gd name="connsiteX370" fmla="*/ 11616141 w 12192000"/>
              <a:gd name="connsiteY370" fmla="*/ 463934 h 6858000"/>
              <a:gd name="connsiteX371" fmla="*/ 11645160 w 12192000"/>
              <a:gd name="connsiteY371" fmla="*/ 475018 h 6858000"/>
              <a:gd name="connsiteX372" fmla="*/ 11645139 w 12192000"/>
              <a:gd name="connsiteY372" fmla="*/ 475038 h 6858000"/>
              <a:gd name="connsiteX373" fmla="*/ 11632348 w 12192000"/>
              <a:gd name="connsiteY373" fmla="*/ 618827 h 6858000"/>
              <a:gd name="connsiteX374" fmla="*/ 11608799 w 12192000"/>
              <a:gd name="connsiteY374" fmla="*/ 595613 h 6858000"/>
              <a:gd name="connsiteX375" fmla="*/ 11615823 w 12192000"/>
              <a:gd name="connsiteY375" fmla="*/ 506682 h 6858000"/>
              <a:gd name="connsiteX376" fmla="*/ 11600264 w 12192000"/>
              <a:gd name="connsiteY376" fmla="*/ 500999 h 6858000"/>
              <a:gd name="connsiteX377" fmla="*/ 11557151 w 12192000"/>
              <a:gd name="connsiteY377" fmla="*/ 517879 h 6858000"/>
              <a:gd name="connsiteX378" fmla="*/ 11541968 w 12192000"/>
              <a:gd name="connsiteY378" fmla="*/ 529706 h 6858000"/>
              <a:gd name="connsiteX379" fmla="*/ 11519321 w 12192000"/>
              <a:gd name="connsiteY379" fmla="*/ 507374 h 6858000"/>
              <a:gd name="connsiteX380" fmla="*/ 11616141 w 12192000"/>
              <a:gd name="connsiteY380" fmla="*/ 463934 h 6858000"/>
              <a:gd name="connsiteX381" fmla="*/ 11197962 w 12192000"/>
              <a:gd name="connsiteY381" fmla="*/ 447694 h 6858000"/>
              <a:gd name="connsiteX382" fmla="*/ 11158435 w 12192000"/>
              <a:gd name="connsiteY382" fmla="*/ 463526 h 6858000"/>
              <a:gd name="connsiteX383" fmla="*/ 11157973 w 12192000"/>
              <a:gd name="connsiteY383" fmla="*/ 463987 h 6858000"/>
              <a:gd name="connsiteX384" fmla="*/ 11157554 w 12192000"/>
              <a:gd name="connsiteY384" fmla="*/ 464491 h 6858000"/>
              <a:gd name="connsiteX385" fmla="*/ 11163551 w 12192000"/>
              <a:gd name="connsiteY385" fmla="*/ 615954 h 6858000"/>
              <a:gd name="connsiteX386" fmla="*/ 11128784 w 12192000"/>
              <a:gd name="connsiteY386" fmla="*/ 701447 h 6858000"/>
              <a:gd name="connsiteX387" fmla="*/ 11083741 w 12192000"/>
              <a:gd name="connsiteY387" fmla="*/ 805142 h 6858000"/>
              <a:gd name="connsiteX388" fmla="*/ 11083741 w 12192000"/>
              <a:gd name="connsiteY388" fmla="*/ 830368 h 6858000"/>
              <a:gd name="connsiteX389" fmla="*/ 11098294 w 12192000"/>
              <a:gd name="connsiteY389" fmla="*/ 822756 h 6858000"/>
              <a:gd name="connsiteX390" fmla="*/ 11145161 w 12192000"/>
              <a:gd name="connsiteY390" fmla="*/ 916952 h 6858000"/>
              <a:gd name="connsiteX391" fmla="*/ 11147656 w 12192000"/>
              <a:gd name="connsiteY391" fmla="*/ 919111 h 6858000"/>
              <a:gd name="connsiteX392" fmla="*/ 11191504 w 12192000"/>
              <a:gd name="connsiteY392" fmla="*/ 996720 h 6858000"/>
              <a:gd name="connsiteX393" fmla="*/ 11216772 w 12192000"/>
              <a:gd name="connsiteY393" fmla="*/ 1018633 h 6858000"/>
              <a:gd name="connsiteX394" fmla="*/ 11216772 w 12192000"/>
              <a:gd name="connsiteY394" fmla="*/ 1005422 h 6858000"/>
              <a:gd name="connsiteX395" fmla="*/ 11238518 w 12192000"/>
              <a:gd name="connsiteY395" fmla="*/ 1029600 h 6858000"/>
              <a:gd name="connsiteX396" fmla="*/ 11263786 w 12192000"/>
              <a:gd name="connsiteY396" fmla="*/ 1051513 h 6858000"/>
              <a:gd name="connsiteX397" fmla="*/ 11263786 w 12192000"/>
              <a:gd name="connsiteY397" fmla="*/ 1020122 h 6858000"/>
              <a:gd name="connsiteX398" fmla="*/ 11279303 w 12192000"/>
              <a:gd name="connsiteY398" fmla="*/ 1037275 h 6858000"/>
              <a:gd name="connsiteX399" fmla="*/ 11304572 w 12192000"/>
              <a:gd name="connsiteY399" fmla="*/ 1059188 h 6858000"/>
              <a:gd name="connsiteX400" fmla="*/ 11304572 w 12192000"/>
              <a:gd name="connsiteY400" fmla="*/ 959667 h 6858000"/>
              <a:gd name="connsiteX401" fmla="*/ 11309583 w 12192000"/>
              <a:gd name="connsiteY401" fmla="*/ 962015 h 6858000"/>
              <a:gd name="connsiteX402" fmla="*/ 11322354 w 12192000"/>
              <a:gd name="connsiteY402" fmla="*/ 999299 h 6858000"/>
              <a:gd name="connsiteX403" fmla="*/ 11375533 w 12192000"/>
              <a:gd name="connsiteY403" fmla="*/ 1037925 h 6858000"/>
              <a:gd name="connsiteX404" fmla="*/ 11441608 w 12192000"/>
              <a:gd name="connsiteY404" fmla="*/ 1037925 h 6858000"/>
              <a:gd name="connsiteX405" fmla="*/ 11494787 w 12192000"/>
              <a:gd name="connsiteY405" fmla="*/ 999299 h 6858000"/>
              <a:gd name="connsiteX406" fmla="*/ 11507557 w 12192000"/>
              <a:gd name="connsiteY406" fmla="*/ 962015 h 6858000"/>
              <a:gd name="connsiteX407" fmla="*/ 11512569 w 12192000"/>
              <a:gd name="connsiteY407" fmla="*/ 959667 h 6858000"/>
              <a:gd name="connsiteX408" fmla="*/ 11512569 w 12192000"/>
              <a:gd name="connsiteY408" fmla="*/ 1059188 h 6858000"/>
              <a:gd name="connsiteX409" fmla="*/ 11537838 w 12192000"/>
              <a:gd name="connsiteY409" fmla="*/ 1037275 h 6858000"/>
              <a:gd name="connsiteX410" fmla="*/ 11553355 w 12192000"/>
              <a:gd name="connsiteY410" fmla="*/ 1020122 h 6858000"/>
              <a:gd name="connsiteX411" fmla="*/ 11553355 w 12192000"/>
              <a:gd name="connsiteY411" fmla="*/ 1051513 h 6858000"/>
              <a:gd name="connsiteX412" fmla="*/ 11578624 w 12192000"/>
              <a:gd name="connsiteY412" fmla="*/ 1029600 h 6858000"/>
              <a:gd name="connsiteX413" fmla="*/ 11600369 w 12192000"/>
              <a:gd name="connsiteY413" fmla="*/ 1005422 h 6858000"/>
              <a:gd name="connsiteX414" fmla="*/ 11600369 w 12192000"/>
              <a:gd name="connsiteY414" fmla="*/ 1018633 h 6858000"/>
              <a:gd name="connsiteX415" fmla="*/ 11625637 w 12192000"/>
              <a:gd name="connsiteY415" fmla="*/ 996720 h 6858000"/>
              <a:gd name="connsiteX416" fmla="*/ 11669484 w 12192000"/>
              <a:gd name="connsiteY416" fmla="*/ 919111 h 6858000"/>
              <a:gd name="connsiteX417" fmla="*/ 11671980 w 12192000"/>
              <a:gd name="connsiteY417" fmla="*/ 916952 h 6858000"/>
              <a:gd name="connsiteX418" fmla="*/ 11718847 w 12192000"/>
              <a:gd name="connsiteY418" fmla="*/ 822756 h 6858000"/>
              <a:gd name="connsiteX419" fmla="*/ 11733400 w 12192000"/>
              <a:gd name="connsiteY419" fmla="*/ 830368 h 6858000"/>
              <a:gd name="connsiteX420" fmla="*/ 11733400 w 12192000"/>
              <a:gd name="connsiteY420" fmla="*/ 805142 h 6858000"/>
              <a:gd name="connsiteX421" fmla="*/ 11688357 w 12192000"/>
              <a:gd name="connsiteY421" fmla="*/ 701447 h 6858000"/>
              <a:gd name="connsiteX422" fmla="*/ 11688294 w 12192000"/>
              <a:gd name="connsiteY422" fmla="*/ 701447 h 6858000"/>
              <a:gd name="connsiteX423" fmla="*/ 11653527 w 12192000"/>
              <a:gd name="connsiteY423" fmla="*/ 615954 h 6858000"/>
              <a:gd name="connsiteX424" fmla="*/ 11659524 w 12192000"/>
              <a:gd name="connsiteY424" fmla="*/ 464491 h 6858000"/>
              <a:gd name="connsiteX425" fmla="*/ 11659104 w 12192000"/>
              <a:gd name="connsiteY425" fmla="*/ 463987 h 6858000"/>
              <a:gd name="connsiteX426" fmla="*/ 11658643 w 12192000"/>
              <a:gd name="connsiteY426" fmla="*/ 463526 h 6858000"/>
              <a:gd name="connsiteX427" fmla="*/ 11619116 w 12192000"/>
              <a:gd name="connsiteY427" fmla="*/ 447694 h 6858000"/>
              <a:gd name="connsiteX428" fmla="*/ 11520014 w 12192000"/>
              <a:gd name="connsiteY428" fmla="*/ 489067 h 6858000"/>
              <a:gd name="connsiteX429" fmla="*/ 11427978 w 12192000"/>
              <a:gd name="connsiteY429" fmla="*/ 462645 h 6858000"/>
              <a:gd name="connsiteX430" fmla="*/ 11428166 w 12192000"/>
              <a:gd name="connsiteY430" fmla="*/ 461765 h 6858000"/>
              <a:gd name="connsiteX431" fmla="*/ 11409252 w 12192000"/>
              <a:gd name="connsiteY431" fmla="*/ 461765 h 6858000"/>
              <a:gd name="connsiteX432" fmla="*/ 11408539 w 12192000"/>
              <a:gd name="connsiteY432" fmla="*/ 461786 h 6858000"/>
              <a:gd name="connsiteX433" fmla="*/ 11407826 w 12192000"/>
              <a:gd name="connsiteY433" fmla="*/ 461786 h 6858000"/>
              <a:gd name="connsiteX434" fmla="*/ 11388911 w 12192000"/>
              <a:gd name="connsiteY434" fmla="*/ 461786 h 6858000"/>
              <a:gd name="connsiteX435" fmla="*/ 11389100 w 12192000"/>
              <a:gd name="connsiteY435" fmla="*/ 462645 h 6858000"/>
              <a:gd name="connsiteX436" fmla="*/ 11297064 w 12192000"/>
              <a:gd name="connsiteY436" fmla="*/ 489067 h 6858000"/>
              <a:gd name="connsiteX437" fmla="*/ 11197962 w 12192000"/>
              <a:gd name="connsiteY437" fmla="*/ 447694 h 6858000"/>
              <a:gd name="connsiteX438" fmla="*/ 0 w 12192000"/>
              <a:gd name="connsiteY438" fmla="*/ 0 h 6858000"/>
              <a:gd name="connsiteX439" fmla="*/ 12192000 w 12192000"/>
              <a:gd name="connsiteY439" fmla="*/ 0 h 6858000"/>
              <a:gd name="connsiteX440" fmla="*/ 12192000 w 12192000"/>
              <a:gd name="connsiteY440" fmla="*/ 6858000 h 6858000"/>
              <a:gd name="connsiteX441" fmla="*/ 0 w 12192000"/>
              <a:gd name="connsiteY44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</a:cxnLst>
            <a:rect l="l" t="t" r="r" b="b"/>
            <a:pathLst>
              <a:path w="12192000" h="6858000">
                <a:moveTo>
                  <a:pt x="10390130" y="1227427"/>
                </a:moveTo>
                <a:lnTo>
                  <a:pt x="10422948" y="1227427"/>
                </a:lnTo>
                <a:cubicBezTo>
                  <a:pt x="10435299" y="1227427"/>
                  <a:pt x="10444106" y="1234830"/>
                  <a:pt x="10444106" y="1248586"/>
                </a:cubicBezTo>
                <a:cubicBezTo>
                  <a:pt x="10444106" y="1262342"/>
                  <a:pt x="10435278" y="1270100"/>
                  <a:pt x="10422948" y="1270100"/>
                </a:cubicBezTo>
                <a:lnTo>
                  <a:pt x="10422948" y="1270121"/>
                </a:lnTo>
                <a:lnTo>
                  <a:pt x="10390130" y="1270121"/>
                </a:lnTo>
                <a:close/>
                <a:moveTo>
                  <a:pt x="11266135" y="1154747"/>
                </a:moveTo>
                <a:lnTo>
                  <a:pt x="11280960" y="1154747"/>
                </a:lnTo>
                <a:cubicBezTo>
                  <a:pt x="11302832" y="1154747"/>
                  <a:pt x="11315183" y="1170264"/>
                  <a:pt x="11315183" y="1207317"/>
                </a:cubicBezTo>
                <a:cubicBezTo>
                  <a:pt x="11315183" y="1244371"/>
                  <a:pt x="11302832" y="1259888"/>
                  <a:pt x="11280960" y="1259888"/>
                </a:cubicBezTo>
                <a:lnTo>
                  <a:pt x="11266135" y="1259888"/>
                </a:lnTo>
                <a:close/>
                <a:moveTo>
                  <a:pt x="10605698" y="1150175"/>
                </a:moveTo>
                <a:lnTo>
                  <a:pt x="10622976" y="1150175"/>
                </a:lnTo>
                <a:cubicBezTo>
                  <a:pt x="10641325" y="1150175"/>
                  <a:pt x="10653319" y="1160765"/>
                  <a:pt x="10653319" y="1180162"/>
                </a:cubicBezTo>
                <a:cubicBezTo>
                  <a:pt x="10653319" y="1199559"/>
                  <a:pt x="10641325" y="1210505"/>
                  <a:pt x="10622976" y="1210505"/>
                </a:cubicBezTo>
                <a:lnTo>
                  <a:pt x="10605698" y="1210505"/>
                </a:lnTo>
                <a:close/>
                <a:moveTo>
                  <a:pt x="10838062" y="1147009"/>
                </a:moveTo>
                <a:lnTo>
                  <a:pt x="10840893" y="1147009"/>
                </a:lnTo>
                <a:cubicBezTo>
                  <a:pt x="10849008" y="1172068"/>
                  <a:pt x="10856054" y="1210945"/>
                  <a:pt x="10862407" y="1240932"/>
                </a:cubicBezTo>
                <a:lnTo>
                  <a:pt x="10816547" y="1240932"/>
                </a:lnTo>
                <a:cubicBezTo>
                  <a:pt x="10822544" y="1211302"/>
                  <a:pt x="10829946" y="1172046"/>
                  <a:pt x="10838062" y="1147009"/>
                </a:cubicBezTo>
                <a:close/>
                <a:moveTo>
                  <a:pt x="10390130" y="1144534"/>
                </a:moveTo>
                <a:lnTo>
                  <a:pt x="10419760" y="1144534"/>
                </a:lnTo>
                <a:cubicBezTo>
                  <a:pt x="10432468" y="1144534"/>
                  <a:pt x="10440918" y="1152650"/>
                  <a:pt x="10440918" y="1165357"/>
                </a:cubicBezTo>
                <a:cubicBezTo>
                  <a:pt x="10440918" y="1179113"/>
                  <a:pt x="10432090" y="1186515"/>
                  <a:pt x="10419760" y="1186515"/>
                </a:cubicBezTo>
                <a:lnTo>
                  <a:pt x="10390130" y="1186515"/>
                </a:lnTo>
                <a:close/>
                <a:moveTo>
                  <a:pt x="10317093" y="1096220"/>
                </a:moveTo>
                <a:lnTo>
                  <a:pt x="10317093" y="1318477"/>
                </a:lnTo>
                <a:lnTo>
                  <a:pt x="10439157" y="1318477"/>
                </a:lnTo>
                <a:cubicBezTo>
                  <a:pt x="10487135" y="1318477"/>
                  <a:pt x="10515004" y="1294844"/>
                  <a:pt x="10515004" y="1258504"/>
                </a:cubicBezTo>
                <a:cubicBezTo>
                  <a:pt x="10515004" y="1233466"/>
                  <a:pt x="10501604" y="1215118"/>
                  <a:pt x="10478307" y="1205577"/>
                </a:cubicBezTo>
                <a:lnTo>
                  <a:pt x="10478328" y="1205577"/>
                </a:lnTo>
                <a:cubicBezTo>
                  <a:pt x="10497390" y="1195344"/>
                  <a:pt x="10507958" y="1177352"/>
                  <a:pt x="10507958" y="1154076"/>
                </a:cubicBezTo>
                <a:cubicBezTo>
                  <a:pt x="10507958" y="1117043"/>
                  <a:pt x="10481495" y="1096220"/>
                  <a:pt x="10437752" y="1096220"/>
                </a:cubicBezTo>
                <a:close/>
                <a:moveTo>
                  <a:pt x="10967675" y="1096199"/>
                </a:moveTo>
                <a:lnTo>
                  <a:pt x="10967675" y="1318456"/>
                </a:lnTo>
                <a:lnTo>
                  <a:pt x="11031527" y="1318456"/>
                </a:lnTo>
                <a:lnTo>
                  <a:pt x="11031527" y="1210148"/>
                </a:lnTo>
                <a:lnTo>
                  <a:pt x="11032932" y="1210148"/>
                </a:lnTo>
                <a:cubicBezTo>
                  <a:pt x="11057634" y="1245419"/>
                  <a:pt x="11080910" y="1282472"/>
                  <a:pt x="11099951" y="1318456"/>
                </a:cubicBezTo>
                <a:lnTo>
                  <a:pt x="11166990" y="1318456"/>
                </a:lnTo>
                <a:lnTo>
                  <a:pt x="11166990" y="1096199"/>
                </a:lnTo>
                <a:lnTo>
                  <a:pt x="11103138" y="1096199"/>
                </a:lnTo>
                <a:lnTo>
                  <a:pt x="11103138" y="1204151"/>
                </a:lnTo>
                <a:lnTo>
                  <a:pt x="11101754" y="1204151"/>
                </a:lnTo>
                <a:cubicBezTo>
                  <a:pt x="11082714" y="1167098"/>
                  <a:pt x="11062247" y="1131470"/>
                  <a:pt x="11038594" y="1096199"/>
                </a:cubicBezTo>
                <a:close/>
                <a:moveTo>
                  <a:pt x="10783373" y="1096199"/>
                </a:moveTo>
                <a:cubicBezTo>
                  <a:pt x="10760432" y="1157934"/>
                  <a:pt x="10736107" y="1270478"/>
                  <a:pt x="10732564" y="1318456"/>
                </a:cubicBezTo>
                <a:lnTo>
                  <a:pt x="10805601" y="1318456"/>
                </a:lnTo>
                <a:cubicBezTo>
                  <a:pt x="10806314" y="1312815"/>
                  <a:pt x="10807719" y="1309020"/>
                  <a:pt x="10809836" y="1293146"/>
                </a:cubicBezTo>
                <a:lnTo>
                  <a:pt x="10869118" y="1293146"/>
                </a:lnTo>
                <a:cubicBezTo>
                  <a:pt x="10871235" y="1308663"/>
                  <a:pt x="10872640" y="1312815"/>
                  <a:pt x="10873353" y="1318456"/>
                </a:cubicBezTo>
                <a:lnTo>
                  <a:pt x="10950626" y="1318456"/>
                </a:lnTo>
                <a:cubicBezTo>
                  <a:pt x="10947104" y="1270478"/>
                  <a:pt x="10922758" y="1157934"/>
                  <a:pt x="10899817" y="1096199"/>
                </a:cubicBezTo>
                <a:lnTo>
                  <a:pt x="10783394" y="1096199"/>
                </a:lnTo>
                <a:close/>
                <a:moveTo>
                  <a:pt x="10529830" y="1096199"/>
                </a:moveTo>
                <a:lnTo>
                  <a:pt x="10529830" y="1318456"/>
                </a:lnTo>
                <a:lnTo>
                  <a:pt x="10605677" y="1318456"/>
                </a:lnTo>
                <a:lnTo>
                  <a:pt x="10605677" y="1257770"/>
                </a:lnTo>
                <a:lnTo>
                  <a:pt x="10621907" y="1257770"/>
                </a:lnTo>
                <a:cubicBezTo>
                  <a:pt x="10630379" y="1276832"/>
                  <a:pt x="10638494" y="1297990"/>
                  <a:pt x="10644491" y="1318456"/>
                </a:cubicBezTo>
                <a:lnTo>
                  <a:pt x="10721764" y="1318456"/>
                </a:lnTo>
                <a:cubicBezTo>
                  <a:pt x="10711888" y="1288470"/>
                  <a:pt x="10699180" y="1257770"/>
                  <a:pt x="10687542" y="1234494"/>
                </a:cubicBezTo>
                <a:cubicBezTo>
                  <a:pt x="10709413" y="1223904"/>
                  <a:pt x="10722813" y="1203103"/>
                  <a:pt x="10722813" y="1170998"/>
                </a:cubicBezTo>
                <a:cubicBezTo>
                  <a:pt x="10722813" y="1119140"/>
                  <a:pt x="10687877" y="1096199"/>
                  <a:pt x="10632497" y="1096199"/>
                </a:cubicBezTo>
                <a:close/>
                <a:moveTo>
                  <a:pt x="11280247" y="1096179"/>
                </a:moveTo>
                <a:lnTo>
                  <a:pt x="11280247" y="1096199"/>
                </a:lnTo>
                <a:lnTo>
                  <a:pt x="11191693" y="1096199"/>
                </a:lnTo>
                <a:lnTo>
                  <a:pt x="11191693" y="1318456"/>
                </a:lnTo>
                <a:lnTo>
                  <a:pt x="11280247" y="1318456"/>
                </a:lnTo>
                <a:cubicBezTo>
                  <a:pt x="11354689" y="1318456"/>
                  <a:pt x="11392435" y="1283185"/>
                  <a:pt x="11392435" y="1206961"/>
                </a:cubicBezTo>
                <a:cubicBezTo>
                  <a:pt x="11392435" y="1130736"/>
                  <a:pt x="11354689" y="1096179"/>
                  <a:pt x="11280247" y="1096179"/>
                </a:cubicBezTo>
                <a:close/>
                <a:moveTo>
                  <a:pt x="11501099" y="1092677"/>
                </a:moveTo>
                <a:cubicBezTo>
                  <a:pt x="11446410" y="1092677"/>
                  <a:pt x="11407595" y="1111025"/>
                  <a:pt x="11407595" y="1163931"/>
                </a:cubicBezTo>
                <a:cubicBezTo>
                  <a:pt x="11407595" y="1216838"/>
                  <a:pt x="11446410" y="1228140"/>
                  <a:pt x="11473566" y="1235542"/>
                </a:cubicBezTo>
                <a:lnTo>
                  <a:pt x="11480611" y="1237660"/>
                </a:lnTo>
                <a:cubicBezTo>
                  <a:pt x="11492250" y="1241183"/>
                  <a:pt x="11498960" y="1244014"/>
                  <a:pt x="11498960" y="1252129"/>
                </a:cubicBezTo>
                <a:cubicBezTo>
                  <a:pt x="11498960" y="1260245"/>
                  <a:pt x="11492963" y="1264124"/>
                  <a:pt x="11480611" y="1264124"/>
                </a:cubicBezTo>
                <a:cubicBezTo>
                  <a:pt x="11464738" y="1264124"/>
                  <a:pt x="11434038" y="1257414"/>
                  <a:pt x="11409692" y="1243301"/>
                </a:cubicBezTo>
                <a:lnTo>
                  <a:pt x="11406170" y="1307154"/>
                </a:lnTo>
                <a:cubicBezTo>
                  <a:pt x="11431228" y="1317387"/>
                  <a:pt x="11459097" y="1321979"/>
                  <a:pt x="11484135" y="1321979"/>
                </a:cubicBezTo>
                <a:cubicBezTo>
                  <a:pt x="11544464" y="1321979"/>
                  <a:pt x="11579378" y="1296585"/>
                  <a:pt x="11579378" y="1248942"/>
                </a:cubicBezTo>
                <a:cubicBezTo>
                  <a:pt x="11579378" y="1197797"/>
                  <a:pt x="11538446" y="1186851"/>
                  <a:pt x="11514456" y="1180141"/>
                </a:cubicBezTo>
                <a:lnTo>
                  <a:pt x="11514498" y="1180162"/>
                </a:lnTo>
                <a:lnTo>
                  <a:pt x="11500742" y="1176639"/>
                </a:lnTo>
                <a:cubicBezTo>
                  <a:pt x="11489461" y="1173472"/>
                  <a:pt x="11483107" y="1169929"/>
                  <a:pt x="11483107" y="1162170"/>
                </a:cubicBezTo>
                <a:cubicBezTo>
                  <a:pt x="11483107" y="1155103"/>
                  <a:pt x="11488391" y="1150532"/>
                  <a:pt x="11499694" y="1150532"/>
                </a:cubicBezTo>
                <a:cubicBezTo>
                  <a:pt x="11512045" y="1150532"/>
                  <a:pt x="11543080" y="1155460"/>
                  <a:pt x="11566377" y="1166406"/>
                </a:cubicBezTo>
                <a:lnTo>
                  <a:pt x="11570256" y="1102553"/>
                </a:lnTo>
                <a:cubicBezTo>
                  <a:pt x="11548742" y="1096199"/>
                  <a:pt x="11525444" y="1092677"/>
                  <a:pt x="11501099" y="1092677"/>
                </a:cubicBezTo>
                <a:close/>
                <a:moveTo>
                  <a:pt x="11327429" y="968453"/>
                </a:moveTo>
                <a:cubicBezTo>
                  <a:pt x="11336131" y="970235"/>
                  <a:pt x="11345463" y="970613"/>
                  <a:pt x="11353766" y="970361"/>
                </a:cubicBezTo>
                <a:cubicBezTo>
                  <a:pt x="11358715" y="983048"/>
                  <a:pt x="11366139" y="995420"/>
                  <a:pt x="11375009" y="995420"/>
                </a:cubicBezTo>
                <a:lnTo>
                  <a:pt x="11440518" y="995420"/>
                </a:lnTo>
                <a:cubicBezTo>
                  <a:pt x="11449367" y="995420"/>
                  <a:pt x="11456811" y="983048"/>
                  <a:pt x="11461760" y="970361"/>
                </a:cubicBezTo>
                <a:cubicBezTo>
                  <a:pt x="11470084" y="970613"/>
                  <a:pt x="11479416" y="970235"/>
                  <a:pt x="11488098" y="968453"/>
                </a:cubicBezTo>
                <a:cubicBezTo>
                  <a:pt x="11482331" y="987808"/>
                  <a:pt x="11468575" y="1019681"/>
                  <a:pt x="11440518" y="1019681"/>
                </a:cubicBezTo>
                <a:lnTo>
                  <a:pt x="11375009" y="1019681"/>
                </a:lnTo>
                <a:cubicBezTo>
                  <a:pt x="11346951" y="1019681"/>
                  <a:pt x="11333195" y="987808"/>
                  <a:pt x="11327429" y="968453"/>
                </a:cubicBezTo>
                <a:close/>
                <a:moveTo>
                  <a:pt x="11526115" y="963735"/>
                </a:moveTo>
                <a:lnTo>
                  <a:pt x="11554026" y="963735"/>
                </a:lnTo>
                <a:cubicBezTo>
                  <a:pt x="11554026" y="988143"/>
                  <a:pt x="11543206" y="1010015"/>
                  <a:pt x="11526115" y="1024840"/>
                </a:cubicBezTo>
                <a:close/>
                <a:moveTo>
                  <a:pt x="11261479" y="963735"/>
                </a:moveTo>
                <a:lnTo>
                  <a:pt x="11289390" y="963735"/>
                </a:lnTo>
                <a:lnTo>
                  <a:pt x="11289390" y="1024840"/>
                </a:lnTo>
                <a:cubicBezTo>
                  <a:pt x="11272300" y="1010015"/>
                  <a:pt x="11261479" y="988143"/>
                  <a:pt x="11261479" y="963735"/>
                </a:cubicBezTo>
                <a:close/>
                <a:moveTo>
                  <a:pt x="11563987" y="928967"/>
                </a:moveTo>
                <a:lnTo>
                  <a:pt x="11604290" y="928967"/>
                </a:lnTo>
                <a:cubicBezTo>
                  <a:pt x="11604290" y="964217"/>
                  <a:pt x="11588668" y="995818"/>
                  <a:pt x="11563987" y="1017228"/>
                </a:cubicBezTo>
                <a:close/>
                <a:moveTo>
                  <a:pt x="11211215" y="928967"/>
                </a:moveTo>
                <a:lnTo>
                  <a:pt x="11251519" y="928967"/>
                </a:lnTo>
                <a:lnTo>
                  <a:pt x="11251519" y="1017228"/>
                </a:lnTo>
                <a:cubicBezTo>
                  <a:pt x="11226837" y="995818"/>
                  <a:pt x="11211215" y="964217"/>
                  <a:pt x="11211215" y="928967"/>
                </a:cubicBezTo>
                <a:close/>
                <a:moveTo>
                  <a:pt x="11614188" y="894199"/>
                </a:moveTo>
                <a:lnTo>
                  <a:pt x="11654491" y="894199"/>
                </a:lnTo>
                <a:cubicBezTo>
                  <a:pt x="11654491" y="929450"/>
                  <a:pt x="11638869" y="961050"/>
                  <a:pt x="11614188" y="982461"/>
                </a:cubicBezTo>
                <a:close/>
                <a:moveTo>
                  <a:pt x="11161035" y="894199"/>
                </a:moveTo>
                <a:lnTo>
                  <a:pt x="11201338" y="894199"/>
                </a:lnTo>
                <a:lnTo>
                  <a:pt x="11201338" y="982461"/>
                </a:lnTo>
                <a:cubicBezTo>
                  <a:pt x="11176657" y="961050"/>
                  <a:pt x="11161035" y="929450"/>
                  <a:pt x="11161035" y="894199"/>
                </a:cubicBezTo>
                <a:close/>
                <a:moveTo>
                  <a:pt x="10952576" y="875621"/>
                </a:moveTo>
                <a:lnTo>
                  <a:pt x="10969855" y="875621"/>
                </a:lnTo>
                <a:cubicBezTo>
                  <a:pt x="10988204" y="875621"/>
                  <a:pt x="11000198" y="886210"/>
                  <a:pt x="11000198" y="905607"/>
                </a:cubicBezTo>
                <a:cubicBezTo>
                  <a:pt x="11000198" y="925004"/>
                  <a:pt x="10988204" y="935950"/>
                  <a:pt x="10969855" y="935950"/>
                </a:cubicBezTo>
                <a:lnTo>
                  <a:pt x="10952576" y="935950"/>
                </a:lnTo>
                <a:close/>
                <a:moveTo>
                  <a:pt x="10876730" y="821645"/>
                </a:moveTo>
                <a:lnTo>
                  <a:pt x="10876730" y="1043901"/>
                </a:lnTo>
                <a:lnTo>
                  <a:pt x="10952576" y="1043901"/>
                </a:lnTo>
                <a:lnTo>
                  <a:pt x="10952576" y="983215"/>
                </a:lnTo>
                <a:lnTo>
                  <a:pt x="10968807" y="983215"/>
                </a:lnTo>
                <a:cubicBezTo>
                  <a:pt x="10977279" y="1002277"/>
                  <a:pt x="10985394" y="1023435"/>
                  <a:pt x="10991391" y="1043901"/>
                </a:cubicBezTo>
                <a:lnTo>
                  <a:pt x="11068664" y="1043901"/>
                </a:lnTo>
                <a:cubicBezTo>
                  <a:pt x="11058787" y="1013915"/>
                  <a:pt x="11046080" y="983215"/>
                  <a:pt x="11034442" y="959939"/>
                </a:cubicBezTo>
                <a:cubicBezTo>
                  <a:pt x="11056313" y="949350"/>
                  <a:pt x="11069712" y="928548"/>
                  <a:pt x="11069712" y="896443"/>
                </a:cubicBezTo>
                <a:cubicBezTo>
                  <a:pt x="11069712" y="844585"/>
                  <a:pt x="11034777" y="821645"/>
                  <a:pt x="10979397" y="821645"/>
                </a:cubicBezTo>
                <a:close/>
                <a:moveTo>
                  <a:pt x="10696454" y="821645"/>
                </a:moveTo>
                <a:lnTo>
                  <a:pt x="10696454" y="1043901"/>
                </a:lnTo>
                <a:lnTo>
                  <a:pt x="10857689" y="1043901"/>
                </a:lnTo>
                <a:lnTo>
                  <a:pt x="10857689" y="989569"/>
                </a:lnTo>
                <a:lnTo>
                  <a:pt x="10769491" y="991331"/>
                </a:lnTo>
                <a:lnTo>
                  <a:pt x="10769491" y="955347"/>
                </a:lnTo>
                <a:lnTo>
                  <a:pt x="10846743" y="956395"/>
                </a:lnTo>
                <a:lnTo>
                  <a:pt x="10846743" y="909486"/>
                </a:lnTo>
                <a:lnTo>
                  <a:pt x="10769491" y="909486"/>
                </a:lnTo>
                <a:lnTo>
                  <a:pt x="10769491" y="874194"/>
                </a:lnTo>
                <a:lnTo>
                  <a:pt x="10854502" y="875977"/>
                </a:lnTo>
                <a:lnTo>
                  <a:pt x="10854502" y="821645"/>
                </a:lnTo>
                <a:close/>
                <a:moveTo>
                  <a:pt x="10404641" y="821645"/>
                </a:moveTo>
                <a:cubicBezTo>
                  <a:pt x="10392709" y="821645"/>
                  <a:pt x="10383063" y="831312"/>
                  <a:pt x="10383063" y="843222"/>
                </a:cubicBezTo>
                <a:lnTo>
                  <a:pt x="10383063" y="1043901"/>
                </a:lnTo>
                <a:lnTo>
                  <a:pt x="10437333" y="1043901"/>
                </a:lnTo>
                <a:cubicBezTo>
                  <a:pt x="10449264" y="1043901"/>
                  <a:pt x="10458910" y="1034234"/>
                  <a:pt x="10458910" y="1022324"/>
                </a:cubicBezTo>
                <a:lnTo>
                  <a:pt x="10458910" y="821645"/>
                </a:lnTo>
                <a:close/>
                <a:moveTo>
                  <a:pt x="10197986" y="821624"/>
                </a:moveTo>
                <a:lnTo>
                  <a:pt x="10197986" y="884071"/>
                </a:lnTo>
                <a:lnTo>
                  <a:pt x="10245252" y="883023"/>
                </a:lnTo>
                <a:lnTo>
                  <a:pt x="10245252" y="1043901"/>
                </a:lnTo>
                <a:lnTo>
                  <a:pt x="10320763" y="1043901"/>
                </a:lnTo>
                <a:lnTo>
                  <a:pt x="10320763" y="883023"/>
                </a:lnTo>
                <a:lnTo>
                  <a:pt x="10368028" y="884071"/>
                </a:lnTo>
                <a:lnTo>
                  <a:pt x="10368028" y="821624"/>
                </a:lnTo>
                <a:close/>
                <a:moveTo>
                  <a:pt x="10600476" y="818101"/>
                </a:moveTo>
                <a:cubicBezTo>
                  <a:pt x="10523916" y="818101"/>
                  <a:pt x="10477007" y="854441"/>
                  <a:pt x="10477007" y="933119"/>
                </a:cubicBezTo>
                <a:cubicBezTo>
                  <a:pt x="10477007" y="1011797"/>
                  <a:pt x="10521819" y="1047424"/>
                  <a:pt x="10597310" y="1047424"/>
                </a:cubicBezTo>
                <a:cubicBezTo>
                  <a:pt x="10619537" y="1047424"/>
                  <a:pt x="10646693" y="1044258"/>
                  <a:pt x="10672800" y="1037548"/>
                </a:cubicBezTo>
                <a:cubicBezTo>
                  <a:pt x="10679469" y="985858"/>
                  <a:pt x="10672800" y="934168"/>
                  <a:pt x="10672800" y="934168"/>
                </a:cubicBezTo>
                <a:lnTo>
                  <a:pt x="10602594" y="934168"/>
                </a:lnTo>
                <a:lnTo>
                  <a:pt x="10602594" y="986382"/>
                </a:lnTo>
                <a:lnTo>
                  <a:pt x="10599071" y="986382"/>
                </a:lnTo>
                <a:cubicBezTo>
                  <a:pt x="10565205" y="986382"/>
                  <a:pt x="10554259" y="965915"/>
                  <a:pt x="10554259" y="935237"/>
                </a:cubicBezTo>
                <a:cubicBezTo>
                  <a:pt x="10554259" y="893948"/>
                  <a:pt x="10574013" y="880192"/>
                  <a:pt x="10606117" y="880192"/>
                </a:cubicBezTo>
                <a:cubicBezTo>
                  <a:pt x="10623396" y="880192"/>
                  <a:pt x="10649146" y="884071"/>
                  <a:pt x="10665042" y="891138"/>
                </a:cubicBezTo>
                <a:lnTo>
                  <a:pt x="10668921" y="827977"/>
                </a:lnTo>
                <a:cubicBezTo>
                  <a:pt x="10651977" y="822337"/>
                  <a:pt x="10627632" y="818101"/>
                  <a:pt x="10600476" y="818101"/>
                </a:cubicBezTo>
                <a:close/>
                <a:moveTo>
                  <a:pt x="11664368" y="812062"/>
                </a:moveTo>
                <a:lnTo>
                  <a:pt x="11706014" y="812062"/>
                </a:lnTo>
                <a:cubicBezTo>
                  <a:pt x="11706014" y="848486"/>
                  <a:pt x="11689888" y="881136"/>
                  <a:pt x="11664368" y="903258"/>
                </a:cubicBezTo>
                <a:close/>
                <a:moveTo>
                  <a:pt x="11109492" y="812062"/>
                </a:moveTo>
                <a:lnTo>
                  <a:pt x="11151137" y="812062"/>
                </a:lnTo>
                <a:lnTo>
                  <a:pt x="11151137" y="903258"/>
                </a:lnTo>
                <a:cubicBezTo>
                  <a:pt x="11125617" y="881136"/>
                  <a:pt x="11109492" y="848486"/>
                  <a:pt x="11109492" y="812062"/>
                </a:cubicBezTo>
                <a:close/>
                <a:moveTo>
                  <a:pt x="11299267" y="783921"/>
                </a:moveTo>
                <a:lnTo>
                  <a:pt x="11300839" y="784843"/>
                </a:lnTo>
                <a:cubicBezTo>
                  <a:pt x="11303125" y="787045"/>
                  <a:pt x="11306228" y="790777"/>
                  <a:pt x="11307885" y="796230"/>
                </a:cubicBezTo>
                <a:cubicBezTo>
                  <a:pt x="11310485" y="804806"/>
                  <a:pt x="11307885" y="812376"/>
                  <a:pt x="11305851" y="816528"/>
                </a:cubicBezTo>
                <a:cubicBezTo>
                  <a:pt x="11305222" y="817535"/>
                  <a:pt x="11304614" y="818583"/>
                  <a:pt x="11303985" y="819653"/>
                </a:cubicBezTo>
                <a:lnTo>
                  <a:pt x="11331664" y="842384"/>
                </a:lnTo>
                <a:lnTo>
                  <a:pt x="11293542" y="842384"/>
                </a:lnTo>
                <a:cubicBezTo>
                  <a:pt x="11291801" y="847605"/>
                  <a:pt x="11290459" y="853057"/>
                  <a:pt x="11289725" y="858614"/>
                </a:cubicBezTo>
                <a:lnTo>
                  <a:pt x="11344016" y="883903"/>
                </a:lnTo>
                <a:lnTo>
                  <a:pt x="11291382" y="883903"/>
                </a:lnTo>
                <a:cubicBezTo>
                  <a:pt x="11294989" y="896422"/>
                  <a:pt x="11302915" y="907494"/>
                  <a:pt x="11315476" y="917497"/>
                </a:cubicBezTo>
                <a:cubicBezTo>
                  <a:pt x="11342820" y="939263"/>
                  <a:pt x="11386458" y="916511"/>
                  <a:pt x="11386877" y="916301"/>
                </a:cubicBezTo>
                <a:lnTo>
                  <a:pt x="11392623" y="913387"/>
                </a:lnTo>
                <a:lnTo>
                  <a:pt x="11392623" y="886126"/>
                </a:lnTo>
                <a:lnTo>
                  <a:pt x="11353033" y="853623"/>
                </a:lnTo>
                <a:cubicBezTo>
                  <a:pt x="11347329" y="848947"/>
                  <a:pt x="11344037" y="841964"/>
                  <a:pt x="11344037" y="834604"/>
                </a:cubicBezTo>
                <a:lnTo>
                  <a:pt x="11344037" y="809902"/>
                </a:lnTo>
                <a:lnTo>
                  <a:pt x="11407763" y="839238"/>
                </a:lnTo>
                <a:lnTo>
                  <a:pt x="11471490" y="809902"/>
                </a:lnTo>
                <a:lnTo>
                  <a:pt x="11471490" y="834604"/>
                </a:lnTo>
                <a:cubicBezTo>
                  <a:pt x="11471490" y="841964"/>
                  <a:pt x="11468197" y="848947"/>
                  <a:pt x="11462494" y="853623"/>
                </a:cubicBezTo>
                <a:lnTo>
                  <a:pt x="11422903" y="886126"/>
                </a:lnTo>
                <a:lnTo>
                  <a:pt x="11422903" y="913387"/>
                </a:lnTo>
                <a:lnTo>
                  <a:pt x="11428649" y="916301"/>
                </a:lnTo>
                <a:cubicBezTo>
                  <a:pt x="11429068" y="916511"/>
                  <a:pt x="11472685" y="939263"/>
                  <a:pt x="11500050" y="917497"/>
                </a:cubicBezTo>
                <a:cubicBezTo>
                  <a:pt x="11512611" y="907494"/>
                  <a:pt x="11520538" y="896401"/>
                  <a:pt x="11524144" y="883903"/>
                </a:cubicBezTo>
                <a:lnTo>
                  <a:pt x="11471511" y="883903"/>
                </a:lnTo>
                <a:lnTo>
                  <a:pt x="11525801" y="858614"/>
                </a:lnTo>
                <a:cubicBezTo>
                  <a:pt x="11525067" y="853057"/>
                  <a:pt x="11523725" y="847605"/>
                  <a:pt x="11521984" y="842384"/>
                </a:cubicBezTo>
                <a:lnTo>
                  <a:pt x="11483862" y="842384"/>
                </a:lnTo>
                <a:lnTo>
                  <a:pt x="11511542" y="819653"/>
                </a:lnTo>
                <a:cubicBezTo>
                  <a:pt x="11510934" y="818583"/>
                  <a:pt x="11510305" y="817535"/>
                  <a:pt x="11509675" y="816528"/>
                </a:cubicBezTo>
                <a:cubicBezTo>
                  <a:pt x="11507641" y="812376"/>
                  <a:pt x="11505041" y="804806"/>
                  <a:pt x="11507641" y="796230"/>
                </a:cubicBezTo>
                <a:cubicBezTo>
                  <a:pt x="11509298" y="790777"/>
                  <a:pt x="11512402" y="787045"/>
                  <a:pt x="11514687" y="784843"/>
                </a:cubicBezTo>
                <a:lnTo>
                  <a:pt x="11516260" y="783921"/>
                </a:lnTo>
                <a:cubicBezTo>
                  <a:pt x="11526556" y="796460"/>
                  <a:pt x="11553502" y="833514"/>
                  <a:pt x="11550419" y="874215"/>
                </a:cubicBezTo>
                <a:cubicBezTo>
                  <a:pt x="11548595" y="898372"/>
                  <a:pt x="11536726" y="919321"/>
                  <a:pt x="11515127" y="936495"/>
                </a:cubicBezTo>
                <a:cubicBezTo>
                  <a:pt x="11509990" y="940584"/>
                  <a:pt x="11504580" y="943625"/>
                  <a:pt x="11499086" y="945869"/>
                </a:cubicBezTo>
                <a:lnTo>
                  <a:pt x="11499086" y="945890"/>
                </a:lnTo>
                <a:cubicBezTo>
                  <a:pt x="11491935" y="948636"/>
                  <a:pt x="11470084" y="955179"/>
                  <a:pt x="11436408" y="949056"/>
                </a:cubicBezTo>
                <a:cubicBezTo>
                  <a:pt x="11428481" y="947756"/>
                  <a:pt x="11418982" y="946854"/>
                  <a:pt x="11407763" y="946896"/>
                </a:cubicBezTo>
                <a:cubicBezTo>
                  <a:pt x="11396545" y="946833"/>
                  <a:pt x="11387045" y="947756"/>
                  <a:pt x="11379119" y="949056"/>
                </a:cubicBezTo>
                <a:cubicBezTo>
                  <a:pt x="11345421" y="955158"/>
                  <a:pt x="11323549" y="948595"/>
                  <a:pt x="11316419" y="945848"/>
                </a:cubicBezTo>
                <a:cubicBezTo>
                  <a:pt x="11310904" y="943604"/>
                  <a:pt x="11305516" y="940563"/>
                  <a:pt x="11300399" y="936495"/>
                </a:cubicBezTo>
                <a:cubicBezTo>
                  <a:pt x="11278821" y="919321"/>
                  <a:pt x="11266952" y="898352"/>
                  <a:pt x="11265107" y="874215"/>
                </a:cubicBezTo>
                <a:cubicBezTo>
                  <a:pt x="11262025" y="833514"/>
                  <a:pt x="11288971" y="796460"/>
                  <a:pt x="11299267" y="783921"/>
                </a:cubicBezTo>
                <a:close/>
                <a:moveTo>
                  <a:pt x="11632735" y="710599"/>
                </a:moveTo>
                <a:lnTo>
                  <a:pt x="11642185" y="737327"/>
                </a:lnTo>
                <a:cubicBezTo>
                  <a:pt x="11649141" y="764963"/>
                  <a:pt x="11648410" y="794872"/>
                  <a:pt x="11638408" y="823826"/>
                </a:cubicBezTo>
                <a:cubicBezTo>
                  <a:pt x="11625071" y="862430"/>
                  <a:pt x="11597706" y="892165"/>
                  <a:pt x="11564008" y="909381"/>
                </a:cubicBezTo>
                <a:close/>
                <a:moveTo>
                  <a:pt x="11632725" y="710569"/>
                </a:moveTo>
                <a:lnTo>
                  <a:pt x="11632746" y="710569"/>
                </a:lnTo>
                <a:lnTo>
                  <a:pt x="11632735" y="710599"/>
                </a:lnTo>
                <a:close/>
                <a:moveTo>
                  <a:pt x="11182801" y="710569"/>
                </a:moveTo>
                <a:lnTo>
                  <a:pt x="11251540" y="909381"/>
                </a:lnTo>
                <a:cubicBezTo>
                  <a:pt x="11217842" y="892165"/>
                  <a:pt x="11190476" y="862410"/>
                  <a:pt x="11177140" y="823826"/>
                </a:cubicBezTo>
                <a:lnTo>
                  <a:pt x="11177119" y="823826"/>
                </a:lnTo>
                <a:cubicBezTo>
                  <a:pt x="11163782" y="785220"/>
                  <a:pt x="11166906" y="744938"/>
                  <a:pt x="11182801" y="710569"/>
                </a:cubicBezTo>
                <a:close/>
                <a:moveTo>
                  <a:pt x="11143903" y="708640"/>
                </a:moveTo>
                <a:lnTo>
                  <a:pt x="11143903" y="780985"/>
                </a:lnTo>
                <a:lnTo>
                  <a:pt x="11100475" y="803737"/>
                </a:lnTo>
                <a:cubicBezTo>
                  <a:pt x="11100475" y="765761"/>
                  <a:pt x="11117293" y="731706"/>
                  <a:pt x="11143903" y="708640"/>
                </a:cubicBezTo>
                <a:close/>
                <a:moveTo>
                  <a:pt x="11671603" y="708619"/>
                </a:moveTo>
                <a:cubicBezTo>
                  <a:pt x="11698213" y="731685"/>
                  <a:pt x="11715030" y="765740"/>
                  <a:pt x="11715030" y="803716"/>
                </a:cubicBezTo>
                <a:lnTo>
                  <a:pt x="11671603" y="780964"/>
                </a:lnTo>
                <a:close/>
                <a:moveTo>
                  <a:pt x="11608295" y="678779"/>
                </a:moveTo>
                <a:cubicBezTo>
                  <a:pt x="11615592" y="702936"/>
                  <a:pt x="11613936" y="729840"/>
                  <a:pt x="11601564" y="754102"/>
                </a:cubicBezTo>
                <a:cubicBezTo>
                  <a:pt x="11589171" y="778363"/>
                  <a:pt x="11568369" y="795475"/>
                  <a:pt x="11544506" y="803716"/>
                </a:cubicBezTo>
                <a:close/>
                <a:moveTo>
                  <a:pt x="11207231" y="678779"/>
                </a:moveTo>
                <a:lnTo>
                  <a:pt x="11271020" y="803716"/>
                </a:lnTo>
                <a:cubicBezTo>
                  <a:pt x="11247178" y="795475"/>
                  <a:pt x="11226355" y="778343"/>
                  <a:pt x="11213962" y="754102"/>
                </a:cubicBezTo>
                <a:cubicBezTo>
                  <a:pt x="11201569" y="729840"/>
                  <a:pt x="11199934" y="702936"/>
                  <a:pt x="11207231" y="678779"/>
                </a:cubicBezTo>
                <a:close/>
                <a:moveTo>
                  <a:pt x="11335741" y="652982"/>
                </a:moveTo>
                <a:lnTo>
                  <a:pt x="11335732" y="653007"/>
                </a:lnTo>
                <a:lnTo>
                  <a:pt x="11335732" y="652987"/>
                </a:lnTo>
                <a:close/>
                <a:moveTo>
                  <a:pt x="11633312" y="619980"/>
                </a:moveTo>
                <a:cubicBezTo>
                  <a:pt x="11655980" y="639650"/>
                  <a:pt x="11670324" y="668672"/>
                  <a:pt x="11670324" y="701028"/>
                </a:cubicBezTo>
                <a:lnTo>
                  <a:pt x="11633312" y="680142"/>
                </a:lnTo>
                <a:close/>
                <a:moveTo>
                  <a:pt x="11182193" y="619959"/>
                </a:moveTo>
                <a:lnTo>
                  <a:pt x="11182193" y="680121"/>
                </a:lnTo>
                <a:lnTo>
                  <a:pt x="11145182" y="701007"/>
                </a:lnTo>
                <a:cubicBezTo>
                  <a:pt x="11145182" y="668630"/>
                  <a:pt x="11159525" y="639629"/>
                  <a:pt x="11182193" y="619959"/>
                </a:cubicBezTo>
                <a:close/>
                <a:moveTo>
                  <a:pt x="11231765" y="611425"/>
                </a:moveTo>
                <a:cubicBezTo>
                  <a:pt x="11243697" y="621762"/>
                  <a:pt x="11252903" y="635120"/>
                  <a:pt x="11258292" y="650302"/>
                </a:cubicBezTo>
                <a:cubicBezTo>
                  <a:pt x="11262570" y="649925"/>
                  <a:pt x="11266868" y="649673"/>
                  <a:pt x="11271125" y="649757"/>
                </a:cubicBezTo>
                <a:cubicBezTo>
                  <a:pt x="11282218" y="649925"/>
                  <a:pt x="11293185" y="651644"/>
                  <a:pt x="11303754" y="654853"/>
                </a:cubicBezTo>
                <a:cubicBezTo>
                  <a:pt x="11328456" y="662360"/>
                  <a:pt x="11345463" y="676283"/>
                  <a:pt x="11355381" y="686642"/>
                </a:cubicBezTo>
                <a:lnTo>
                  <a:pt x="11359114" y="690543"/>
                </a:lnTo>
                <a:lnTo>
                  <a:pt x="11356115" y="730847"/>
                </a:lnTo>
                <a:cubicBezTo>
                  <a:pt x="11356115" y="730847"/>
                  <a:pt x="11333132" y="713190"/>
                  <a:pt x="11333132" y="713190"/>
                </a:cubicBezTo>
                <a:lnTo>
                  <a:pt x="11334139" y="699707"/>
                </a:lnTo>
                <a:cubicBezTo>
                  <a:pt x="11332881" y="698533"/>
                  <a:pt x="11331476" y="697316"/>
                  <a:pt x="11330029" y="696100"/>
                </a:cubicBezTo>
                <a:lnTo>
                  <a:pt x="11330008" y="696079"/>
                </a:lnTo>
                <a:cubicBezTo>
                  <a:pt x="11323444" y="701363"/>
                  <a:pt x="11314532" y="703586"/>
                  <a:pt x="11305767" y="701216"/>
                </a:cubicBezTo>
                <a:cubicBezTo>
                  <a:pt x="11293773" y="697987"/>
                  <a:pt x="11285825" y="687251"/>
                  <a:pt x="11285573" y="675424"/>
                </a:cubicBezTo>
                <a:cubicBezTo>
                  <a:pt x="11280688" y="674564"/>
                  <a:pt x="11275739" y="674061"/>
                  <a:pt x="11270748" y="673977"/>
                </a:cubicBezTo>
                <a:cubicBezTo>
                  <a:pt x="11268274" y="673935"/>
                  <a:pt x="11265799" y="674019"/>
                  <a:pt x="11263325" y="674166"/>
                </a:cubicBezTo>
                <a:cubicBezTo>
                  <a:pt x="11263492" y="676472"/>
                  <a:pt x="11263618" y="678779"/>
                  <a:pt x="11263618" y="681128"/>
                </a:cubicBezTo>
                <a:lnTo>
                  <a:pt x="11263576" y="681128"/>
                </a:lnTo>
                <a:lnTo>
                  <a:pt x="11263744" y="682973"/>
                </a:lnTo>
                <a:cubicBezTo>
                  <a:pt x="11265652" y="703167"/>
                  <a:pt x="11282386" y="718390"/>
                  <a:pt x="11302684" y="718390"/>
                </a:cubicBezTo>
                <a:cubicBezTo>
                  <a:pt x="11303020" y="718390"/>
                  <a:pt x="11303334" y="718390"/>
                  <a:pt x="11303670" y="718369"/>
                </a:cubicBezTo>
                <a:lnTo>
                  <a:pt x="11307843" y="718244"/>
                </a:lnTo>
                <a:lnTo>
                  <a:pt x="11307843" y="746008"/>
                </a:lnTo>
                <a:lnTo>
                  <a:pt x="11304131" y="746070"/>
                </a:lnTo>
                <a:cubicBezTo>
                  <a:pt x="11303649" y="746070"/>
                  <a:pt x="11303167" y="746070"/>
                  <a:pt x="11302684" y="746070"/>
                </a:cubicBezTo>
                <a:cubicBezTo>
                  <a:pt x="11265359" y="746070"/>
                  <a:pt x="11234366" y="716902"/>
                  <a:pt x="11232122" y="679681"/>
                </a:cubicBezTo>
                <a:lnTo>
                  <a:pt x="11231975" y="677269"/>
                </a:lnTo>
                <a:lnTo>
                  <a:pt x="11231765" y="677269"/>
                </a:lnTo>
                <a:close/>
                <a:moveTo>
                  <a:pt x="11583761" y="611404"/>
                </a:moveTo>
                <a:lnTo>
                  <a:pt x="11583761" y="677248"/>
                </a:lnTo>
                <a:lnTo>
                  <a:pt x="11583552" y="677248"/>
                </a:lnTo>
                <a:lnTo>
                  <a:pt x="11583404" y="679660"/>
                </a:lnTo>
                <a:cubicBezTo>
                  <a:pt x="11581182" y="716902"/>
                  <a:pt x="11550188" y="746049"/>
                  <a:pt x="11512842" y="746049"/>
                </a:cubicBezTo>
                <a:cubicBezTo>
                  <a:pt x="11512359" y="746049"/>
                  <a:pt x="11511877" y="746049"/>
                  <a:pt x="11511395" y="746049"/>
                </a:cubicBezTo>
                <a:lnTo>
                  <a:pt x="11507683" y="745986"/>
                </a:lnTo>
                <a:lnTo>
                  <a:pt x="11507683" y="718223"/>
                </a:lnTo>
                <a:lnTo>
                  <a:pt x="11511856" y="718349"/>
                </a:lnTo>
                <a:cubicBezTo>
                  <a:pt x="11512192" y="718349"/>
                  <a:pt x="11512506" y="718369"/>
                  <a:pt x="11512842" y="718369"/>
                </a:cubicBezTo>
                <a:cubicBezTo>
                  <a:pt x="11533140" y="718369"/>
                  <a:pt x="11549874" y="703146"/>
                  <a:pt x="11551782" y="682952"/>
                </a:cubicBezTo>
                <a:lnTo>
                  <a:pt x="11551950" y="681107"/>
                </a:lnTo>
                <a:lnTo>
                  <a:pt x="11551908" y="681107"/>
                </a:lnTo>
                <a:lnTo>
                  <a:pt x="11551887" y="681128"/>
                </a:lnTo>
                <a:cubicBezTo>
                  <a:pt x="11551887" y="678779"/>
                  <a:pt x="11552013" y="676472"/>
                  <a:pt x="11552180" y="674166"/>
                </a:cubicBezTo>
                <a:cubicBezTo>
                  <a:pt x="11549706" y="674019"/>
                  <a:pt x="11547211" y="673935"/>
                  <a:pt x="11544757" y="673977"/>
                </a:cubicBezTo>
                <a:cubicBezTo>
                  <a:pt x="11539766" y="674061"/>
                  <a:pt x="11534818" y="674564"/>
                  <a:pt x="11529932" y="675424"/>
                </a:cubicBezTo>
                <a:cubicBezTo>
                  <a:pt x="11529680" y="687251"/>
                  <a:pt x="11521733" y="697987"/>
                  <a:pt x="11509738" y="701216"/>
                </a:cubicBezTo>
                <a:cubicBezTo>
                  <a:pt x="11500973" y="703586"/>
                  <a:pt x="11492061" y="701363"/>
                  <a:pt x="11485498" y="696079"/>
                </a:cubicBezTo>
                <a:cubicBezTo>
                  <a:pt x="11484030" y="697295"/>
                  <a:pt x="11482646" y="698511"/>
                  <a:pt x="11481387" y="699685"/>
                </a:cubicBezTo>
                <a:lnTo>
                  <a:pt x="11482394" y="713169"/>
                </a:lnTo>
                <a:lnTo>
                  <a:pt x="11459412" y="730826"/>
                </a:lnTo>
                <a:cubicBezTo>
                  <a:pt x="11459412" y="730826"/>
                  <a:pt x="11456413" y="690522"/>
                  <a:pt x="11456413" y="690522"/>
                </a:cubicBezTo>
                <a:lnTo>
                  <a:pt x="11460145" y="686622"/>
                </a:lnTo>
                <a:cubicBezTo>
                  <a:pt x="11470064" y="676263"/>
                  <a:pt x="11487070" y="662339"/>
                  <a:pt x="11511772" y="654832"/>
                </a:cubicBezTo>
                <a:cubicBezTo>
                  <a:pt x="11522320" y="651623"/>
                  <a:pt x="11533308" y="649904"/>
                  <a:pt x="11544401" y="649736"/>
                </a:cubicBezTo>
                <a:cubicBezTo>
                  <a:pt x="11548658" y="649673"/>
                  <a:pt x="11552956" y="649904"/>
                  <a:pt x="11557234" y="650281"/>
                </a:cubicBezTo>
                <a:cubicBezTo>
                  <a:pt x="11562624" y="635099"/>
                  <a:pt x="11571850" y="621742"/>
                  <a:pt x="11583761" y="611404"/>
                </a:cubicBezTo>
                <a:close/>
                <a:moveTo>
                  <a:pt x="11429697" y="588295"/>
                </a:moveTo>
                <a:cubicBezTo>
                  <a:pt x="11456014" y="602135"/>
                  <a:pt x="11473482" y="626187"/>
                  <a:pt x="11479794" y="653028"/>
                </a:cubicBezTo>
                <a:lnTo>
                  <a:pt x="11413886" y="618407"/>
                </a:lnTo>
                <a:lnTo>
                  <a:pt x="11429697" y="588316"/>
                </a:lnTo>
                <a:close/>
                <a:moveTo>
                  <a:pt x="11385829" y="588274"/>
                </a:moveTo>
                <a:lnTo>
                  <a:pt x="11401640" y="618366"/>
                </a:lnTo>
                <a:lnTo>
                  <a:pt x="11335741" y="652982"/>
                </a:lnTo>
                <a:lnTo>
                  <a:pt x="11342522" y="633516"/>
                </a:lnTo>
                <a:cubicBezTo>
                  <a:pt x="11351331" y="614778"/>
                  <a:pt x="11366091" y="598654"/>
                  <a:pt x="11385829" y="588274"/>
                </a:cubicBezTo>
                <a:close/>
                <a:moveTo>
                  <a:pt x="11434866" y="536026"/>
                </a:moveTo>
                <a:cubicBezTo>
                  <a:pt x="11476240" y="535927"/>
                  <a:pt x="11514150" y="563491"/>
                  <a:pt x="11525361" y="605343"/>
                </a:cubicBezTo>
                <a:cubicBezTo>
                  <a:pt x="11526535" y="609705"/>
                  <a:pt x="11527352" y="614067"/>
                  <a:pt x="11527898" y="618407"/>
                </a:cubicBezTo>
                <a:lnTo>
                  <a:pt x="11495269" y="627152"/>
                </a:lnTo>
                <a:cubicBezTo>
                  <a:pt x="11495101" y="622769"/>
                  <a:pt x="11494452" y="618345"/>
                  <a:pt x="11493277" y="613941"/>
                </a:cubicBezTo>
                <a:cubicBezTo>
                  <a:pt x="11485057" y="583304"/>
                  <a:pt x="11454693" y="564557"/>
                  <a:pt x="11424036" y="570303"/>
                </a:cubicBezTo>
                <a:lnTo>
                  <a:pt x="11417011" y="537800"/>
                </a:lnTo>
                <a:lnTo>
                  <a:pt x="11416990" y="537800"/>
                </a:lnTo>
                <a:cubicBezTo>
                  <a:pt x="11422974" y="536618"/>
                  <a:pt x="11428955" y="536040"/>
                  <a:pt x="11434866" y="536026"/>
                </a:cubicBezTo>
                <a:close/>
                <a:moveTo>
                  <a:pt x="11380660" y="536026"/>
                </a:moveTo>
                <a:cubicBezTo>
                  <a:pt x="11386571" y="536040"/>
                  <a:pt x="11392552" y="536618"/>
                  <a:pt x="11398536" y="537800"/>
                </a:cubicBezTo>
                <a:lnTo>
                  <a:pt x="11398515" y="537800"/>
                </a:lnTo>
                <a:lnTo>
                  <a:pt x="11391491" y="570303"/>
                </a:lnTo>
                <a:cubicBezTo>
                  <a:pt x="11360833" y="564557"/>
                  <a:pt x="11330448" y="583325"/>
                  <a:pt x="11322249" y="613941"/>
                </a:cubicBezTo>
                <a:cubicBezTo>
                  <a:pt x="11321075" y="618345"/>
                  <a:pt x="11320425" y="622769"/>
                  <a:pt x="11320257" y="627152"/>
                </a:cubicBezTo>
                <a:lnTo>
                  <a:pt x="11287629" y="618407"/>
                </a:lnTo>
                <a:cubicBezTo>
                  <a:pt x="11288153" y="614046"/>
                  <a:pt x="11288991" y="609684"/>
                  <a:pt x="11290166" y="605343"/>
                </a:cubicBezTo>
                <a:cubicBezTo>
                  <a:pt x="11301377" y="563491"/>
                  <a:pt x="11339287" y="535927"/>
                  <a:pt x="11380660" y="536026"/>
                </a:cubicBezTo>
                <a:close/>
                <a:moveTo>
                  <a:pt x="11407008" y="477974"/>
                </a:moveTo>
                <a:cubicBezTo>
                  <a:pt x="11407260" y="477953"/>
                  <a:pt x="11407512" y="477974"/>
                  <a:pt x="11407784" y="477974"/>
                </a:cubicBezTo>
                <a:cubicBezTo>
                  <a:pt x="11408036" y="477974"/>
                  <a:pt x="11408288" y="477974"/>
                  <a:pt x="11408560" y="477974"/>
                </a:cubicBezTo>
                <a:cubicBezTo>
                  <a:pt x="11445865" y="478268"/>
                  <a:pt x="11481030" y="487495"/>
                  <a:pt x="11512024" y="503641"/>
                </a:cubicBezTo>
                <a:lnTo>
                  <a:pt x="11512024" y="541323"/>
                </a:lnTo>
                <a:cubicBezTo>
                  <a:pt x="11502776" y="535389"/>
                  <a:pt x="11493004" y="530251"/>
                  <a:pt x="11482793" y="525932"/>
                </a:cubicBezTo>
                <a:cubicBezTo>
                  <a:pt x="11460963" y="516705"/>
                  <a:pt x="11437896" y="511609"/>
                  <a:pt x="11414117" y="510750"/>
                </a:cubicBezTo>
                <a:lnTo>
                  <a:pt x="11407805" y="481518"/>
                </a:lnTo>
                <a:lnTo>
                  <a:pt x="11401493" y="510750"/>
                </a:lnTo>
                <a:cubicBezTo>
                  <a:pt x="11377693" y="511609"/>
                  <a:pt x="11354626" y="516705"/>
                  <a:pt x="11332818" y="525932"/>
                </a:cubicBezTo>
                <a:cubicBezTo>
                  <a:pt x="11322606" y="530251"/>
                  <a:pt x="11312855" y="535410"/>
                  <a:pt x="11303586" y="541323"/>
                </a:cubicBezTo>
                <a:lnTo>
                  <a:pt x="11303586" y="503641"/>
                </a:lnTo>
                <a:lnTo>
                  <a:pt x="11303544" y="503620"/>
                </a:lnTo>
                <a:cubicBezTo>
                  <a:pt x="11334537" y="487452"/>
                  <a:pt x="11369704" y="478226"/>
                  <a:pt x="11407008" y="477974"/>
                </a:cubicBezTo>
                <a:close/>
                <a:moveTo>
                  <a:pt x="11199382" y="463952"/>
                </a:moveTo>
                <a:cubicBezTo>
                  <a:pt x="11232776" y="464349"/>
                  <a:pt x="11275739" y="494105"/>
                  <a:pt x="11296184" y="507395"/>
                </a:cubicBezTo>
                <a:lnTo>
                  <a:pt x="11273537" y="529727"/>
                </a:lnTo>
                <a:cubicBezTo>
                  <a:pt x="11268546" y="524862"/>
                  <a:pt x="11261081" y="519536"/>
                  <a:pt x="11258355" y="517900"/>
                </a:cubicBezTo>
                <a:cubicBezTo>
                  <a:pt x="11233150" y="502781"/>
                  <a:pt x="11221679" y="501020"/>
                  <a:pt x="11215241" y="501020"/>
                </a:cubicBezTo>
                <a:cubicBezTo>
                  <a:pt x="11207525" y="501020"/>
                  <a:pt x="11202513" y="504102"/>
                  <a:pt x="11199682" y="506703"/>
                </a:cubicBezTo>
                <a:cubicBezTo>
                  <a:pt x="11186199" y="519012"/>
                  <a:pt x="11185716" y="555373"/>
                  <a:pt x="11206706" y="595634"/>
                </a:cubicBezTo>
                <a:lnTo>
                  <a:pt x="11183158" y="618848"/>
                </a:lnTo>
                <a:cubicBezTo>
                  <a:pt x="11162272" y="581124"/>
                  <a:pt x="11140506" y="511798"/>
                  <a:pt x="11170366" y="475059"/>
                </a:cubicBezTo>
                <a:lnTo>
                  <a:pt x="11170366" y="475038"/>
                </a:lnTo>
                <a:cubicBezTo>
                  <a:pt x="11178183" y="466949"/>
                  <a:pt x="11188251" y="463820"/>
                  <a:pt x="11199382" y="463952"/>
                </a:cubicBezTo>
                <a:close/>
                <a:moveTo>
                  <a:pt x="11616141" y="463934"/>
                </a:moveTo>
                <a:cubicBezTo>
                  <a:pt x="11627274" y="463800"/>
                  <a:pt x="11637344" y="466928"/>
                  <a:pt x="11645160" y="475018"/>
                </a:cubicBezTo>
                <a:lnTo>
                  <a:pt x="11645139" y="475038"/>
                </a:lnTo>
                <a:cubicBezTo>
                  <a:pt x="11675000" y="511798"/>
                  <a:pt x="11653233" y="581103"/>
                  <a:pt x="11632348" y="618827"/>
                </a:cubicBezTo>
                <a:lnTo>
                  <a:pt x="11608799" y="595613"/>
                </a:lnTo>
                <a:cubicBezTo>
                  <a:pt x="11629789" y="555373"/>
                  <a:pt x="11629286" y="519012"/>
                  <a:pt x="11615823" y="506682"/>
                </a:cubicBezTo>
                <a:cubicBezTo>
                  <a:pt x="11612992" y="504081"/>
                  <a:pt x="11607980" y="500999"/>
                  <a:pt x="11600264" y="500999"/>
                </a:cubicBezTo>
                <a:cubicBezTo>
                  <a:pt x="11593826" y="500999"/>
                  <a:pt x="11582377" y="502739"/>
                  <a:pt x="11557151" y="517879"/>
                </a:cubicBezTo>
                <a:cubicBezTo>
                  <a:pt x="11554424" y="519515"/>
                  <a:pt x="11546938" y="524820"/>
                  <a:pt x="11541968" y="529706"/>
                </a:cubicBezTo>
                <a:lnTo>
                  <a:pt x="11519321" y="507374"/>
                </a:lnTo>
                <a:cubicBezTo>
                  <a:pt x="11539766" y="494100"/>
                  <a:pt x="11582741" y="464336"/>
                  <a:pt x="11616141" y="463934"/>
                </a:cubicBezTo>
                <a:close/>
                <a:moveTo>
                  <a:pt x="11197962" y="447694"/>
                </a:moveTo>
                <a:cubicBezTo>
                  <a:pt x="11181879" y="447694"/>
                  <a:pt x="11168584" y="453021"/>
                  <a:pt x="11158435" y="463526"/>
                </a:cubicBezTo>
                <a:lnTo>
                  <a:pt x="11157973" y="463987"/>
                </a:lnTo>
                <a:lnTo>
                  <a:pt x="11157554" y="464491"/>
                </a:lnTo>
                <a:cubicBezTo>
                  <a:pt x="11123856" y="505969"/>
                  <a:pt x="11143483" y="574874"/>
                  <a:pt x="11163551" y="615954"/>
                </a:cubicBezTo>
                <a:cubicBezTo>
                  <a:pt x="11141407" y="638811"/>
                  <a:pt x="11128847" y="669384"/>
                  <a:pt x="11128784" y="701447"/>
                </a:cubicBezTo>
                <a:cubicBezTo>
                  <a:pt x="11100118" y="728267"/>
                  <a:pt x="11083741" y="765740"/>
                  <a:pt x="11083741" y="805142"/>
                </a:cubicBezTo>
                <a:lnTo>
                  <a:pt x="11083741" y="830368"/>
                </a:lnTo>
                <a:lnTo>
                  <a:pt x="11098294" y="822756"/>
                </a:lnTo>
                <a:cubicBezTo>
                  <a:pt x="11100727" y="859013"/>
                  <a:pt x="11117481" y="892941"/>
                  <a:pt x="11145161" y="916952"/>
                </a:cubicBezTo>
                <a:lnTo>
                  <a:pt x="11147656" y="919111"/>
                </a:lnTo>
                <a:cubicBezTo>
                  <a:pt x="11152857" y="949014"/>
                  <a:pt x="11168186" y="976505"/>
                  <a:pt x="11191504" y="996720"/>
                </a:cubicBezTo>
                <a:lnTo>
                  <a:pt x="11216772" y="1018633"/>
                </a:lnTo>
                <a:lnTo>
                  <a:pt x="11216772" y="1005422"/>
                </a:lnTo>
                <a:cubicBezTo>
                  <a:pt x="11222958" y="1014251"/>
                  <a:pt x="11230214" y="1022408"/>
                  <a:pt x="11238518" y="1029600"/>
                </a:cubicBezTo>
                <a:lnTo>
                  <a:pt x="11263786" y="1051513"/>
                </a:lnTo>
                <a:lnTo>
                  <a:pt x="11263786" y="1020122"/>
                </a:lnTo>
                <a:cubicBezTo>
                  <a:pt x="11268210" y="1026371"/>
                  <a:pt x="11273390" y="1032138"/>
                  <a:pt x="11279303" y="1037275"/>
                </a:cubicBezTo>
                <a:lnTo>
                  <a:pt x="11304572" y="1059188"/>
                </a:lnTo>
                <a:lnTo>
                  <a:pt x="11304572" y="959667"/>
                </a:lnTo>
                <a:cubicBezTo>
                  <a:pt x="11306207" y="960505"/>
                  <a:pt x="11307885" y="961281"/>
                  <a:pt x="11309583" y="962015"/>
                </a:cubicBezTo>
                <a:cubicBezTo>
                  <a:pt x="11310968" y="968788"/>
                  <a:pt x="11314679" y="984201"/>
                  <a:pt x="11322354" y="999299"/>
                </a:cubicBezTo>
                <a:cubicBezTo>
                  <a:pt x="11338563" y="1031236"/>
                  <a:pt x="11360225" y="1037925"/>
                  <a:pt x="11375533" y="1037925"/>
                </a:cubicBezTo>
                <a:lnTo>
                  <a:pt x="11441608" y="1037925"/>
                </a:lnTo>
                <a:cubicBezTo>
                  <a:pt x="11456916" y="1037925"/>
                  <a:pt x="11478577" y="1031215"/>
                  <a:pt x="11494787" y="999299"/>
                </a:cubicBezTo>
                <a:cubicBezTo>
                  <a:pt x="11502441" y="984222"/>
                  <a:pt x="11506173" y="968809"/>
                  <a:pt x="11507557" y="962015"/>
                </a:cubicBezTo>
                <a:cubicBezTo>
                  <a:pt x="11509256" y="961281"/>
                  <a:pt x="11510934" y="960505"/>
                  <a:pt x="11512569" y="959667"/>
                </a:cubicBezTo>
                <a:lnTo>
                  <a:pt x="11512569" y="1059188"/>
                </a:lnTo>
                <a:lnTo>
                  <a:pt x="11537838" y="1037275"/>
                </a:lnTo>
                <a:cubicBezTo>
                  <a:pt x="11543730" y="1032158"/>
                  <a:pt x="11548910" y="1026371"/>
                  <a:pt x="11553355" y="1020122"/>
                </a:cubicBezTo>
                <a:lnTo>
                  <a:pt x="11553355" y="1051513"/>
                </a:lnTo>
                <a:lnTo>
                  <a:pt x="11578624" y="1029600"/>
                </a:lnTo>
                <a:cubicBezTo>
                  <a:pt x="11586927" y="1022387"/>
                  <a:pt x="11594183" y="1014251"/>
                  <a:pt x="11600369" y="1005422"/>
                </a:cubicBezTo>
                <a:lnTo>
                  <a:pt x="11600369" y="1018633"/>
                </a:lnTo>
                <a:lnTo>
                  <a:pt x="11625637" y="996720"/>
                </a:lnTo>
                <a:cubicBezTo>
                  <a:pt x="11648955" y="976505"/>
                  <a:pt x="11664284" y="949014"/>
                  <a:pt x="11669484" y="919111"/>
                </a:cubicBezTo>
                <a:lnTo>
                  <a:pt x="11671980" y="916952"/>
                </a:lnTo>
                <a:cubicBezTo>
                  <a:pt x="11699660" y="892941"/>
                  <a:pt x="11716394" y="859013"/>
                  <a:pt x="11718847" y="822756"/>
                </a:cubicBezTo>
                <a:lnTo>
                  <a:pt x="11733400" y="830368"/>
                </a:lnTo>
                <a:lnTo>
                  <a:pt x="11733400" y="805142"/>
                </a:lnTo>
                <a:cubicBezTo>
                  <a:pt x="11733400" y="765740"/>
                  <a:pt x="11717022" y="728267"/>
                  <a:pt x="11688357" y="701447"/>
                </a:cubicBezTo>
                <a:lnTo>
                  <a:pt x="11688294" y="701447"/>
                </a:lnTo>
                <a:cubicBezTo>
                  <a:pt x="11688232" y="669384"/>
                  <a:pt x="11675671" y="638790"/>
                  <a:pt x="11653527" y="615954"/>
                </a:cubicBezTo>
                <a:cubicBezTo>
                  <a:pt x="11673594" y="574874"/>
                  <a:pt x="11693222" y="505969"/>
                  <a:pt x="11659524" y="464491"/>
                </a:cubicBezTo>
                <a:lnTo>
                  <a:pt x="11659104" y="463987"/>
                </a:lnTo>
                <a:lnTo>
                  <a:pt x="11658643" y="463526"/>
                </a:lnTo>
                <a:cubicBezTo>
                  <a:pt x="11648494" y="453021"/>
                  <a:pt x="11635199" y="447694"/>
                  <a:pt x="11619116" y="447694"/>
                </a:cubicBezTo>
                <a:cubicBezTo>
                  <a:pt x="11584474" y="447694"/>
                  <a:pt x="11544925" y="472774"/>
                  <a:pt x="11520014" y="489067"/>
                </a:cubicBezTo>
                <a:cubicBezTo>
                  <a:pt x="11491537" y="474305"/>
                  <a:pt x="11460082" y="465329"/>
                  <a:pt x="11427978" y="462645"/>
                </a:cubicBezTo>
                <a:lnTo>
                  <a:pt x="11428166" y="461765"/>
                </a:lnTo>
                <a:lnTo>
                  <a:pt x="11409252" y="461765"/>
                </a:lnTo>
                <a:cubicBezTo>
                  <a:pt x="11409021" y="461765"/>
                  <a:pt x="11408770" y="461786"/>
                  <a:pt x="11408539" y="461786"/>
                </a:cubicBezTo>
                <a:cubicBezTo>
                  <a:pt x="11408309" y="461786"/>
                  <a:pt x="11408057" y="461786"/>
                  <a:pt x="11407826" y="461786"/>
                </a:cubicBezTo>
                <a:lnTo>
                  <a:pt x="11388911" y="461786"/>
                </a:lnTo>
                <a:cubicBezTo>
                  <a:pt x="11388911" y="461786"/>
                  <a:pt x="11389100" y="462645"/>
                  <a:pt x="11389100" y="462645"/>
                </a:cubicBezTo>
                <a:cubicBezTo>
                  <a:pt x="11356996" y="465329"/>
                  <a:pt x="11325542" y="474326"/>
                  <a:pt x="11297064" y="489067"/>
                </a:cubicBezTo>
                <a:cubicBezTo>
                  <a:pt x="11272153" y="472774"/>
                  <a:pt x="11232583" y="447694"/>
                  <a:pt x="11197962" y="44769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42" y="1705735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541" y="4400097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542" y="1317063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2D42A30-5A90-18C2-80B7-30E11E7F7D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197986" y="447694"/>
            <a:ext cx="1535414" cy="874285"/>
          </a:xfrm>
          <a:custGeom>
            <a:avLst/>
            <a:gdLst>
              <a:gd name="connsiteX0" fmla="*/ 872775 w 6974300"/>
              <a:gd name="connsiteY0" fmla="*/ 3541774 h 3971257"/>
              <a:gd name="connsiteX1" fmla="*/ 872775 w 6974300"/>
              <a:gd name="connsiteY1" fmla="*/ 3735703 h 3971257"/>
              <a:gd name="connsiteX2" fmla="*/ 1021841 w 6974300"/>
              <a:gd name="connsiteY2" fmla="*/ 3735703 h 3971257"/>
              <a:gd name="connsiteX3" fmla="*/ 1021841 w 6974300"/>
              <a:gd name="connsiteY3" fmla="*/ 3735608 h 3971257"/>
              <a:gd name="connsiteX4" fmla="*/ 1117948 w 6974300"/>
              <a:gd name="connsiteY4" fmla="*/ 3637882 h 3971257"/>
              <a:gd name="connsiteX5" fmla="*/ 1021841 w 6974300"/>
              <a:gd name="connsiteY5" fmla="*/ 3541774 h 3971257"/>
              <a:gd name="connsiteX6" fmla="*/ 4851844 w 6974300"/>
              <a:gd name="connsiteY6" fmla="*/ 3211638 h 3971257"/>
              <a:gd name="connsiteX7" fmla="*/ 4851844 w 6974300"/>
              <a:gd name="connsiteY7" fmla="*/ 3689222 h 3971257"/>
              <a:gd name="connsiteX8" fmla="*/ 4919186 w 6974300"/>
              <a:gd name="connsiteY8" fmla="*/ 3689222 h 3971257"/>
              <a:gd name="connsiteX9" fmla="*/ 5074634 w 6974300"/>
              <a:gd name="connsiteY9" fmla="*/ 3450430 h 3971257"/>
              <a:gd name="connsiteX10" fmla="*/ 4919186 w 6974300"/>
              <a:gd name="connsiteY10" fmla="*/ 3211638 h 3971257"/>
              <a:gd name="connsiteX11" fmla="*/ 1851945 w 6974300"/>
              <a:gd name="connsiteY11" fmla="*/ 3190874 h 3971257"/>
              <a:gd name="connsiteX12" fmla="*/ 1851945 w 6974300"/>
              <a:gd name="connsiteY12" fmla="*/ 3464908 h 3971257"/>
              <a:gd name="connsiteX13" fmla="*/ 1930431 w 6974300"/>
              <a:gd name="connsiteY13" fmla="*/ 3464908 h 3971257"/>
              <a:gd name="connsiteX14" fmla="*/ 2068258 w 6974300"/>
              <a:gd name="connsiteY14" fmla="*/ 3327081 h 3971257"/>
              <a:gd name="connsiteX15" fmla="*/ 1930431 w 6974300"/>
              <a:gd name="connsiteY15" fmla="*/ 3190874 h 3971257"/>
              <a:gd name="connsiteX16" fmla="*/ 2907411 w 6974300"/>
              <a:gd name="connsiteY16" fmla="*/ 3176491 h 3971257"/>
              <a:gd name="connsiteX17" fmla="*/ 2809684 w 6974300"/>
              <a:gd name="connsiteY17" fmla="*/ 3603116 h 3971257"/>
              <a:gd name="connsiteX18" fmla="*/ 3017996 w 6974300"/>
              <a:gd name="connsiteY18" fmla="*/ 3603116 h 3971257"/>
              <a:gd name="connsiteX19" fmla="*/ 2920270 w 6974300"/>
              <a:gd name="connsiteY19" fmla="*/ 3176491 h 3971257"/>
              <a:gd name="connsiteX20" fmla="*/ 872775 w 6974300"/>
              <a:gd name="connsiteY20" fmla="*/ 3165251 h 3971257"/>
              <a:gd name="connsiteX21" fmla="*/ 872775 w 6974300"/>
              <a:gd name="connsiteY21" fmla="*/ 3355941 h 3971257"/>
              <a:gd name="connsiteX22" fmla="*/ 1007363 w 6974300"/>
              <a:gd name="connsiteY22" fmla="*/ 3355941 h 3971257"/>
              <a:gd name="connsiteX23" fmla="*/ 1103470 w 6974300"/>
              <a:gd name="connsiteY23" fmla="*/ 3259834 h 3971257"/>
              <a:gd name="connsiteX24" fmla="*/ 1007363 w 6974300"/>
              <a:gd name="connsiteY24" fmla="*/ 3165251 h 3971257"/>
              <a:gd name="connsiteX25" fmla="*/ 541019 w 6974300"/>
              <a:gd name="connsiteY25" fmla="*/ 2945795 h 3971257"/>
              <a:gd name="connsiteX26" fmla="*/ 1089088 w 6974300"/>
              <a:gd name="connsiteY26" fmla="*/ 2945795 h 3971257"/>
              <a:gd name="connsiteX27" fmla="*/ 1407985 w 6974300"/>
              <a:gd name="connsiteY27" fmla="*/ 3208590 h 3971257"/>
              <a:gd name="connsiteX28" fmla="*/ 1273396 w 6974300"/>
              <a:gd name="connsiteY28" fmla="*/ 3442524 h 3971257"/>
              <a:gd name="connsiteX29" fmla="*/ 1273301 w 6974300"/>
              <a:gd name="connsiteY29" fmla="*/ 3442524 h 3971257"/>
              <a:gd name="connsiteX30" fmla="*/ 1439988 w 6974300"/>
              <a:gd name="connsiteY30" fmla="*/ 3682935 h 3971257"/>
              <a:gd name="connsiteX31" fmla="*/ 1095469 w 6974300"/>
              <a:gd name="connsiteY31" fmla="*/ 3955350 h 3971257"/>
              <a:gd name="connsiteX32" fmla="*/ 541019 w 6974300"/>
              <a:gd name="connsiteY32" fmla="*/ 3955350 h 3971257"/>
              <a:gd name="connsiteX33" fmla="*/ 3496152 w 6974300"/>
              <a:gd name="connsiteY33" fmla="*/ 2945700 h 3971257"/>
              <a:gd name="connsiteX34" fmla="*/ 3818288 w 6974300"/>
              <a:gd name="connsiteY34" fmla="*/ 2945700 h 3971257"/>
              <a:gd name="connsiteX35" fmla="*/ 4105180 w 6974300"/>
              <a:gd name="connsiteY35" fmla="*/ 3436047 h 3971257"/>
              <a:gd name="connsiteX36" fmla="*/ 4111466 w 6974300"/>
              <a:gd name="connsiteY36" fmla="*/ 3436047 h 3971257"/>
              <a:gd name="connsiteX37" fmla="*/ 4111466 w 6974300"/>
              <a:gd name="connsiteY37" fmla="*/ 2945700 h 3971257"/>
              <a:gd name="connsiteX38" fmla="*/ 4401502 w 6974300"/>
              <a:gd name="connsiteY38" fmla="*/ 2945700 h 3971257"/>
              <a:gd name="connsiteX39" fmla="*/ 4401502 w 6974300"/>
              <a:gd name="connsiteY39" fmla="*/ 3955255 h 3971257"/>
              <a:gd name="connsiteX40" fmla="*/ 4096988 w 6974300"/>
              <a:gd name="connsiteY40" fmla="*/ 3955255 h 3971257"/>
              <a:gd name="connsiteX41" fmla="*/ 3792568 w 6974300"/>
              <a:gd name="connsiteY41" fmla="*/ 3463288 h 3971257"/>
              <a:gd name="connsiteX42" fmla="*/ 3786188 w 6974300"/>
              <a:gd name="connsiteY42" fmla="*/ 3463288 h 3971257"/>
              <a:gd name="connsiteX43" fmla="*/ 3786188 w 6974300"/>
              <a:gd name="connsiteY43" fmla="*/ 3955255 h 3971257"/>
              <a:gd name="connsiteX44" fmla="*/ 3496152 w 6974300"/>
              <a:gd name="connsiteY44" fmla="*/ 3955255 h 3971257"/>
              <a:gd name="connsiteX45" fmla="*/ 2658999 w 6974300"/>
              <a:gd name="connsiteY45" fmla="*/ 2945700 h 3971257"/>
              <a:gd name="connsiteX46" fmla="*/ 2659094 w 6974300"/>
              <a:gd name="connsiteY46" fmla="*/ 2945700 h 3971257"/>
              <a:gd name="connsiteX47" fmla="*/ 3187922 w 6974300"/>
              <a:gd name="connsiteY47" fmla="*/ 2945700 h 3971257"/>
              <a:gd name="connsiteX48" fmla="*/ 3418712 w 6974300"/>
              <a:gd name="connsiteY48" fmla="*/ 3955255 h 3971257"/>
              <a:gd name="connsiteX49" fmla="*/ 3067716 w 6974300"/>
              <a:gd name="connsiteY49" fmla="*/ 3955255 h 3971257"/>
              <a:gd name="connsiteX50" fmla="*/ 3048476 w 6974300"/>
              <a:gd name="connsiteY50" fmla="*/ 3840288 h 3971257"/>
              <a:gd name="connsiteX51" fmla="*/ 2779204 w 6974300"/>
              <a:gd name="connsiteY51" fmla="*/ 3840288 h 3971257"/>
              <a:gd name="connsiteX52" fmla="*/ 2759964 w 6974300"/>
              <a:gd name="connsiteY52" fmla="*/ 3955255 h 3971257"/>
              <a:gd name="connsiteX53" fmla="*/ 2428208 w 6974300"/>
              <a:gd name="connsiteY53" fmla="*/ 3955255 h 3971257"/>
              <a:gd name="connsiteX54" fmla="*/ 2658999 w 6974300"/>
              <a:gd name="connsiteY54" fmla="*/ 2945700 h 3971257"/>
              <a:gd name="connsiteX55" fmla="*/ 1507331 w 6974300"/>
              <a:gd name="connsiteY55" fmla="*/ 2945700 h 3971257"/>
              <a:gd name="connsiteX56" fmla="*/ 1973675 w 6974300"/>
              <a:gd name="connsiteY56" fmla="*/ 2945700 h 3971257"/>
              <a:gd name="connsiteX57" fmla="*/ 2383917 w 6974300"/>
              <a:gd name="connsiteY57" fmla="*/ 3285457 h 3971257"/>
              <a:gd name="connsiteX58" fmla="*/ 2223706 w 6974300"/>
              <a:gd name="connsiteY58" fmla="*/ 3573874 h 3971257"/>
              <a:gd name="connsiteX59" fmla="*/ 2379154 w 6974300"/>
              <a:gd name="connsiteY59" fmla="*/ 3955255 h 3971257"/>
              <a:gd name="connsiteX60" fmla="*/ 2028158 w 6974300"/>
              <a:gd name="connsiteY60" fmla="*/ 3955255 h 3971257"/>
              <a:gd name="connsiteX61" fmla="*/ 1925574 w 6974300"/>
              <a:gd name="connsiteY61" fmla="*/ 3679601 h 3971257"/>
              <a:gd name="connsiteX62" fmla="*/ 1851850 w 6974300"/>
              <a:gd name="connsiteY62" fmla="*/ 3679601 h 3971257"/>
              <a:gd name="connsiteX63" fmla="*/ 1851850 w 6974300"/>
              <a:gd name="connsiteY63" fmla="*/ 3955255 h 3971257"/>
              <a:gd name="connsiteX64" fmla="*/ 1507331 w 6974300"/>
              <a:gd name="connsiteY64" fmla="*/ 3955255 h 3971257"/>
              <a:gd name="connsiteX65" fmla="*/ 4915948 w 6974300"/>
              <a:gd name="connsiteY65" fmla="*/ 2945605 h 3971257"/>
              <a:gd name="connsiteX66" fmla="*/ 5425536 w 6974300"/>
              <a:gd name="connsiteY66" fmla="*/ 3448811 h 3971257"/>
              <a:gd name="connsiteX67" fmla="*/ 4915948 w 6974300"/>
              <a:gd name="connsiteY67" fmla="*/ 3955255 h 3971257"/>
              <a:gd name="connsiteX68" fmla="*/ 4513708 w 6974300"/>
              <a:gd name="connsiteY68" fmla="*/ 3955255 h 3971257"/>
              <a:gd name="connsiteX69" fmla="*/ 4513708 w 6974300"/>
              <a:gd name="connsiteY69" fmla="*/ 2945700 h 3971257"/>
              <a:gd name="connsiteX70" fmla="*/ 4915948 w 6974300"/>
              <a:gd name="connsiteY70" fmla="*/ 2945700 h 3971257"/>
              <a:gd name="connsiteX71" fmla="*/ 5919120 w 6974300"/>
              <a:gd name="connsiteY71" fmla="*/ 2929698 h 3971257"/>
              <a:gd name="connsiteX72" fmla="*/ 6233254 w 6974300"/>
              <a:gd name="connsiteY72" fmla="*/ 2974561 h 3971257"/>
              <a:gd name="connsiteX73" fmla="*/ 6215632 w 6974300"/>
              <a:gd name="connsiteY73" fmla="*/ 3264597 h 3971257"/>
              <a:gd name="connsiteX74" fmla="*/ 5912738 w 6974300"/>
              <a:gd name="connsiteY74" fmla="*/ 3192493 h 3971257"/>
              <a:gd name="connsiteX75" fmla="*/ 5837396 w 6974300"/>
              <a:gd name="connsiteY75" fmla="*/ 3245357 h 3971257"/>
              <a:gd name="connsiteX76" fmla="*/ 5917500 w 6974300"/>
              <a:gd name="connsiteY76" fmla="*/ 3311079 h 3971257"/>
              <a:gd name="connsiteX77" fmla="*/ 5979984 w 6974300"/>
              <a:gd name="connsiteY77" fmla="*/ 3327081 h 3971257"/>
              <a:gd name="connsiteX78" fmla="*/ 5979794 w 6974300"/>
              <a:gd name="connsiteY78" fmla="*/ 3326986 h 3971257"/>
              <a:gd name="connsiteX79" fmla="*/ 6274688 w 6974300"/>
              <a:gd name="connsiteY79" fmla="*/ 3639501 h 3971257"/>
              <a:gd name="connsiteX80" fmla="*/ 5842064 w 6974300"/>
              <a:gd name="connsiteY80" fmla="*/ 3971257 h 3971257"/>
              <a:gd name="connsiteX81" fmla="*/ 5487924 w 6974300"/>
              <a:gd name="connsiteY81" fmla="*/ 3903915 h 3971257"/>
              <a:gd name="connsiteX82" fmla="*/ 5503926 w 6974300"/>
              <a:gd name="connsiteY82" fmla="*/ 3613879 h 3971257"/>
              <a:gd name="connsiteX83" fmla="*/ 5826060 w 6974300"/>
              <a:gd name="connsiteY83" fmla="*/ 3708462 h 3971257"/>
              <a:gd name="connsiteX84" fmla="*/ 5909404 w 6974300"/>
              <a:gd name="connsiteY84" fmla="*/ 3653979 h 3971257"/>
              <a:gd name="connsiteX85" fmla="*/ 5826060 w 6974300"/>
              <a:gd name="connsiteY85" fmla="*/ 3588257 h 3971257"/>
              <a:gd name="connsiteX86" fmla="*/ 5794056 w 6974300"/>
              <a:gd name="connsiteY86" fmla="*/ 3578636 h 3971257"/>
              <a:gd name="connsiteX87" fmla="*/ 5494400 w 6974300"/>
              <a:gd name="connsiteY87" fmla="*/ 3253358 h 3971257"/>
              <a:gd name="connsiteX88" fmla="*/ 5919120 w 6974300"/>
              <a:gd name="connsiteY88" fmla="*/ 2929698 h 3971257"/>
              <a:gd name="connsiteX89" fmla="*/ 5130260 w 6974300"/>
              <a:gd name="connsiteY89" fmla="*/ 2365438 h 3971257"/>
              <a:gd name="connsiteX90" fmla="*/ 5346382 w 6974300"/>
              <a:gd name="connsiteY90" fmla="*/ 2598133 h 3971257"/>
              <a:gd name="connsiteX91" fmla="*/ 5643942 w 6974300"/>
              <a:gd name="connsiteY91" fmla="*/ 2598133 h 3971257"/>
              <a:gd name="connsiteX92" fmla="*/ 5860064 w 6974300"/>
              <a:gd name="connsiteY92" fmla="*/ 2365438 h 3971257"/>
              <a:gd name="connsiteX93" fmla="*/ 5740432 w 6974300"/>
              <a:gd name="connsiteY93" fmla="*/ 2374105 h 3971257"/>
              <a:gd name="connsiteX94" fmla="*/ 5643942 w 6974300"/>
              <a:gd name="connsiteY94" fmla="*/ 2487929 h 3971257"/>
              <a:gd name="connsiteX95" fmla="*/ 5346382 w 6974300"/>
              <a:gd name="connsiteY95" fmla="*/ 2487929 h 3971257"/>
              <a:gd name="connsiteX96" fmla="*/ 5249892 w 6974300"/>
              <a:gd name="connsiteY96" fmla="*/ 2374105 h 3971257"/>
              <a:gd name="connsiteX97" fmla="*/ 5130260 w 6974300"/>
              <a:gd name="connsiteY97" fmla="*/ 2365438 h 3971257"/>
              <a:gd name="connsiteX98" fmla="*/ 6032752 w 6974300"/>
              <a:gd name="connsiteY98" fmla="*/ 2344006 h 3971257"/>
              <a:gd name="connsiteX99" fmla="*/ 6032752 w 6974300"/>
              <a:gd name="connsiteY99" fmla="*/ 2621565 h 3971257"/>
              <a:gd name="connsiteX100" fmla="*/ 6159532 w 6974300"/>
              <a:gd name="connsiteY100" fmla="*/ 2344006 h 3971257"/>
              <a:gd name="connsiteX101" fmla="*/ 4830698 w 6974300"/>
              <a:gd name="connsiteY101" fmla="*/ 2344006 h 3971257"/>
              <a:gd name="connsiteX102" fmla="*/ 4957476 w 6974300"/>
              <a:gd name="connsiteY102" fmla="*/ 2621565 h 3971257"/>
              <a:gd name="connsiteX103" fmla="*/ 4957476 w 6974300"/>
              <a:gd name="connsiteY103" fmla="*/ 2344006 h 3971257"/>
              <a:gd name="connsiteX104" fmla="*/ 6204776 w 6974300"/>
              <a:gd name="connsiteY104" fmla="*/ 2186082 h 3971257"/>
              <a:gd name="connsiteX105" fmla="*/ 6204776 w 6974300"/>
              <a:gd name="connsiteY105" fmla="*/ 2586989 h 3971257"/>
              <a:gd name="connsiteX106" fmla="*/ 6387844 w 6974300"/>
              <a:gd name="connsiteY106" fmla="*/ 2186082 h 3971257"/>
              <a:gd name="connsiteX107" fmla="*/ 4602384 w 6974300"/>
              <a:gd name="connsiteY107" fmla="*/ 2186082 h 3971257"/>
              <a:gd name="connsiteX108" fmla="*/ 4785454 w 6974300"/>
              <a:gd name="connsiteY108" fmla="*/ 2586989 h 3971257"/>
              <a:gd name="connsiteX109" fmla="*/ 4785454 w 6974300"/>
              <a:gd name="connsiteY109" fmla="*/ 2186082 h 3971257"/>
              <a:gd name="connsiteX110" fmla="*/ 6432804 w 6974300"/>
              <a:gd name="connsiteY110" fmla="*/ 2028157 h 3971257"/>
              <a:gd name="connsiteX111" fmla="*/ 6432804 w 6974300"/>
              <a:gd name="connsiteY111" fmla="*/ 2429065 h 3971257"/>
              <a:gd name="connsiteX112" fmla="*/ 6615874 w 6974300"/>
              <a:gd name="connsiteY112" fmla="*/ 2028157 h 3971257"/>
              <a:gd name="connsiteX113" fmla="*/ 4374452 w 6974300"/>
              <a:gd name="connsiteY113" fmla="*/ 2028157 h 3971257"/>
              <a:gd name="connsiteX114" fmla="*/ 4557520 w 6974300"/>
              <a:gd name="connsiteY114" fmla="*/ 2429065 h 3971257"/>
              <a:gd name="connsiteX115" fmla="*/ 4557520 w 6974300"/>
              <a:gd name="connsiteY115" fmla="*/ 2028157 h 3971257"/>
              <a:gd name="connsiteX116" fmla="*/ 3427570 w 6974300"/>
              <a:gd name="connsiteY116" fmla="*/ 1943766 h 3971257"/>
              <a:gd name="connsiteX117" fmla="*/ 3427570 w 6974300"/>
              <a:gd name="connsiteY117" fmla="*/ 2217800 h 3971257"/>
              <a:gd name="connsiteX118" fmla="*/ 3506056 w 6974300"/>
              <a:gd name="connsiteY118" fmla="*/ 2217800 h 3971257"/>
              <a:gd name="connsiteX119" fmla="*/ 3643884 w 6974300"/>
              <a:gd name="connsiteY119" fmla="*/ 2079973 h 3971257"/>
              <a:gd name="connsiteX120" fmla="*/ 3506056 w 6974300"/>
              <a:gd name="connsiteY120" fmla="*/ 1943766 h 3971257"/>
              <a:gd name="connsiteX121" fmla="*/ 3083052 w 6974300"/>
              <a:gd name="connsiteY121" fmla="*/ 1698592 h 3971257"/>
              <a:gd name="connsiteX122" fmla="*/ 3549396 w 6974300"/>
              <a:gd name="connsiteY122" fmla="*/ 1698592 h 3971257"/>
              <a:gd name="connsiteX123" fmla="*/ 3959636 w 6974300"/>
              <a:gd name="connsiteY123" fmla="*/ 2038349 h 3971257"/>
              <a:gd name="connsiteX124" fmla="*/ 3799426 w 6974300"/>
              <a:gd name="connsiteY124" fmla="*/ 2326766 h 3971257"/>
              <a:gd name="connsiteX125" fmla="*/ 3954874 w 6974300"/>
              <a:gd name="connsiteY125" fmla="*/ 2708147 h 3971257"/>
              <a:gd name="connsiteX126" fmla="*/ 3603878 w 6974300"/>
              <a:gd name="connsiteY126" fmla="*/ 2708147 h 3971257"/>
              <a:gd name="connsiteX127" fmla="*/ 3501294 w 6974300"/>
              <a:gd name="connsiteY127" fmla="*/ 2432493 h 3971257"/>
              <a:gd name="connsiteX128" fmla="*/ 3427570 w 6974300"/>
              <a:gd name="connsiteY128" fmla="*/ 2432493 h 3971257"/>
              <a:gd name="connsiteX129" fmla="*/ 3427570 w 6974300"/>
              <a:gd name="connsiteY129" fmla="*/ 2708147 h 3971257"/>
              <a:gd name="connsiteX130" fmla="*/ 3083052 w 6974300"/>
              <a:gd name="connsiteY130" fmla="*/ 2708147 h 3971257"/>
              <a:gd name="connsiteX131" fmla="*/ 2264187 w 6974300"/>
              <a:gd name="connsiteY131" fmla="*/ 1698592 h 3971257"/>
              <a:gd name="connsiteX132" fmla="*/ 2982086 w 6974300"/>
              <a:gd name="connsiteY132" fmla="*/ 1698592 h 3971257"/>
              <a:gd name="connsiteX133" fmla="*/ 2982086 w 6974300"/>
              <a:gd name="connsiteY133" fmla="*/ 1945385 h 3971257"/>
              <a:gd name="connsiteX134" fmla="*/ 2595943 w 6974300"/>
              <a:gd name="connsiteY134" fmla="*/ 1937288 h 3971257"/>
              <a:gd name="connsiteX135" fmla="*/ 2595943 w 6974300"/>
              <a:gd name="connsiteY135" fmla="*/ 2097594 h 3971257"/>
              <a:gd name="connsiteX136" fmla="*/ 2946844 w 6974300"/>
              <a:gd name="connsiteY136" fmla="*/ 2097594 h 3971257"/>
              <a:gd name="connsiteX137" fmla="*/ 2946844 w 6974300"/>
              <a:gd name="connsiteY137" fmla="*/ 2310669 h 3971257"/>
              <a:gd name="connsiteX138" fmla="*/ 2595943 w 6974300"/>
              <a:gd name="connsiteY138" fmla="*/ 2305906 h 3971257"/>
              <a:gd name="connsiteX139" fmla="*/ 2595943 w 6974300"/>
              <a:gd name="connsiteY139" fmla="*/ 2469355 h 3971257"/>
              <a:gd name="connsiteX140" fmla="*/ 2996564 w 6974300"/>
              <a:gd name="connsiteY140" fmla="*/ 2461354 h 3971257"/>
              <a:gd name="connsiteX141" fmla="*/ 2996564 w 6974300"/>
              <a:gd name="connsiteY141" fmla="*/ 2708147 h 3971257"/>
              <a:gd name="connsiteX142" fmla="*/ 2264187 w 6974300"/>
              <a:gd name="connsiteY142" fmla="*/ 2708147 h 3971257"/>
              <a:gd name="connsiteX143" fmla="*/ 938688 w 6974300"/>
              <a:gd name="connsiteY143" fmla="*/ 1698592 h 3971257"/>
              <a:gd name="connsiteX144" fmla="*/ 1185195 w 6974300"/>
              <a:gd name="connsiteY144" fmla="*/ 1698592 h 3971257"/>
              <a:gd name="connsiteX145" fmla="*/ 1185195 w 6974300"/>
              <a:gd name="connsiteY145" fmla="*/ 2610135 h 3971257"/>
              <a:gd name="connsiteX146" fmla="*/ 1087183 w 6974300"/>
              <a:gd name="connsiteY146" fmla="*/ 2708147 h 3971257"/>
              <a:gd name="connsiteX147" fmla="*/ 840676 w 6974300"/>
              <a:gd name="connsiteY147" fmla="*/ 2708147 h 3971257"/>
              <a:gd name="connsiteX148" fmla="*/ 840676 w 6974300"/>
              <a:gd name="connsiteY148" fmla="*/ 1796604 h 3971257"/>
              <a:gd name="connsiteX149" fmla="*/ 938688 w 6974300"/>
              <a:gd name="connsiteY149" fmla="*/ 1698592 h 3971257"/>
              <a:gd name="connsiteX150" fmla="*/ 0 w 6974300"/>
              <a:gd name="connsiteY150" fmla="*/ 1698497 h 3971257"/>
              <a:gd name="connsiteX151" fmla="*/ 772382 w 6974300"/>
              <a:gd name="connsiteY151" fmla="*/ 1698497 h 3971257"/>
              <a:gd name="connsiteX152" fmla="*/ 772382 w 6974300"/>
              <a:gd name="connsiteY152" fmla="*/ 1982152 h 3971257"/>
              <a:gd name="connsiteX153" fmla="*/ 557689 w 6974300"/>
              <a:gd name="connsiteY153" fmla="*/ 1977389 h 3971257"/>
              <a:gd name="connsiteX154" fmla="*/ 557689 w 6974300"/>
              <a:gd name="connsiteY154" fmla="*/ 2708147 h 3971257"/>
              <a:gd name="connsiteX155" fmla="*/ 214694 w 6974300"/>
              <a:gd name="connsiteY155" fmla="*/ 2708147 h 3971257"/>
              <a:gd name="connsiteX156" fmla="*/ 214694 w 6974300"/>
              <a:gd name="connsiteY156" fmla="*/ 1977389 h 3971257"/>
              <a:gd name="connsiteX157" fmla="*/ 0 w 6974300"/>
              <a:gd name="connsiteY157" fmla="*/ 1982152 h 3971257"/>
              <a:gd name="connsiteX158" fmla="*/ 1828228 w 6974300"/>
              <a:gd name="connsiteY158" fmla="*/ 1682495 h 3971257"/>
              <a:gd name="connsiteX159" fmla="*/ 2139124 w 6974300"/>
              <a:gd name="connsiteY159" fmla="*/ 1727358 h 3971257"/>
              <a:gd name="connsiteX160" fmla="*/ 2121503 w 6974300"/>
              <a:gd name="connsiteY160" fmla="*/ 2014251 h 3971257"/>
              <a:gd name="connsiteX161" fmla="*/ 1853850 w 6974300"/>
              <a:gd name="connsiteY161" fmla="*/ 1964530 h 3971257"/>
              <a:gd name="connsiteX162" fmla="*/ 1618297 w 6974300"/>
              <a:gd name="connsiteY162" fmla="*/ 2214562 h 3971257"/>
              <a:gd name="connsiteX163" fmla="*/ 1821846 w 6974300"/>
              <a:gd name="connsiteY163" fmla="*/ 2446876 h 3971257"/>
              <a:gd name="connsiteX164" fmla="*/ 1837848 w 6974300"/>
              <a:gd name="connsiteY164" fmla="*/ 2446876 h 3971257"/>
              <a:gd name="connsiteX165" fmla="*/ 1837848 w 6974300"/>
              <a:gd name="connsiteY165" fmla="*/ 2209704 h 3971257"/>
              <a:gd name="connsiteX166" fmla="*/ 2156745 w 6974300"/>
              <a:gd name="connsiteY166" fmla="*/ 2209704 h 3971257"/>
              <a:gd name="connsiteX167" fmla="*/ 2156745 w 6974300"/>
              <a:gd name="connsiteY167" fmla="*/ 2679286 h 3971257"/>
              <a:gd name="connsiteX168" fmla="*/ 1813845 w 6974300"/>
              <a:gd name="connsiteY168" fmla="*/ 2724149 h 3971257"/>
              <a:gd name="connsiteX169" fmla="*/ 1267396 w 6974300"/>
              <a:gd name="connsiteY169" fmla="*/ 2204941 h 3971257"/>
              <a:gd name="connsiteX170" fmla="*/ 1828228 w 6974300"/>
              <a:gd name="connsiteY170" fmla="*/ 1682495 h 3971257"/>
              <a:gd name="connsiteX171" fmla="*/ 6660736 w 6974300"/>
              <a:gd name="connsiteY171" fmla="*/ 1655063 h 3971257"/>
              <a:gd name="connsiteX172" fmla="*/ 6660736 w 6974300"/>
              <a:gd name="connsiteY172" fmla="*/ 2069305 h 3971257"/>
              <a:gd name="connsiteX173" fmla="*/ 6849904 w 6974300"/>
              <a:gd name="connsiteY173" fmla="*/ 1655063 h 3971257"/>
              <a:gd name="connsiteX174" fmla="*/ 4140326 w 6974300"/>
              <a:gd name="connsiteY174" fmla="*/ 1655063 h 3971257"/>
              <a:gd name="connsiteX175" fmla="*/ 4329492 w 6974300"/>
              <a:gd name="connsiteY175" fmla="*/ 2069305 h 3971257"/>
              <a:gd name="connsiteX176" fmla="*/ 4329492 w 6974300"/>
              <a:gd name="connsiteY176" fmla="*/ 1655063 h 3971257"/>
              <a:gd name="connsiteX177" fmla="*/ 5002340 w 6974300"/>
              <a:gd name="connsiteY177" fmla="*/ 1527238 h 3971257"/>
              <a:gd name="connsiteX178" fmla="*/ 4847176 w 6974300"/>
              <a:gd name="connsiteY178" fmla="*/ 1937384 h 3971257"/>
              <a:gd name="connsiteX179" fmla="*/ 5007482 w 6974300"/>
              <a:gd name="connsiteY179" fmla="*/ 2220277 h 3971257"/>
              <a:gd name="connsiteX180" fmla="*/ 5080252 w 6974300"/>
              <a:gd name="connsiteY180" fmla="*/ 2262758 h 3971257"/>
              <a:gd name="connsiteX181" fmla="*/ 5365052 w 6974300"/>
              <a:gd name="connsiteY181" fmla="*/ 2277331 h 3971257"/>
              <a:gd name="connsiteX182" fmla="*/ 5495162 w 6974300"/>
              <a:gd name="connsiteY182" fmla="*/ 2267521 h 3971257"/>
              <a:gd name="connsiteX183" fmla="*/ 5625274 w 6974300"/>
              <a:gd name="connsiteY183" fmla="*/ 2277331 h 3971257"/>
              <a:gd name="connsiteX184" fmla="*/ 5909976 w 6974300"/>
              <a:gd name="connsiteY184" fmla="*/ 2262949 h 3971257"/>
              <a:gd name="connsiteX185" fmla="*/ 5909976 w 6974300"/>
              <a:gd name="connsiteY185" fmla="*/ 2262853 h 3971257"/>
              <a:gd name="connsiteX186" fmla="*/ 5982842 w 6974300"/>
              <a:gd name="connsiteY186" fmla="*/ 2220277 h 3971257"/>
              <a:gd name="connsiteX187" fmla="*/ 6143148 w 6974300"/>
              <a:gd name="connsiteY187" fmla="*/ 1937384 h 3971257"/>
              <a:gd name="connsiteX188" fmla="*/ 5987984 w 6974300"/>
              <a:gd name="connsiteY188" fmla="*/ 1527238 h 3971257"/>
              <a:gd name="connsiteX189" fmla="*/ 5980842 w 6974300"/>
              <a:gd name="connsiteY189" fmla="*/ 1531428 h 3971257"/>
              <a:gd name="connsiteX190" fmla="*/ 5948838 w 6974300"/>
              <a:gd name="connsiteY190" fmla="*/ 1583149 h 3971257"/>
              <a:gd name="connsiteX191" fmla="*/ 5958076 w 6974300"/>
              <a:gd name="connsiteY191" fmla="*/ 1675351 h 3971257"/>
              <a:gd name="connsiteX192" fmla="*/ 5966554 w 6974300"/>
              <a:gd name="connsiteY192" fmla="*/ 1689544 h 3971257"/>
              <a:gd name="connsiteX193" fmla="*/ 5840824 w 6974300"/>
              <a:gd name="connsiteY193" fmla="*/ 1792795 h 3971257"/>
              <a:gd name="connsiteX194" fmla="*/ 6013988 w 6974300"/>
              <a:gd name="connsiteY194" fmla="*/ 1792795 h 3971257"/>
              <a:gd name="connsiteX195" fmla="*/ 6031324 w 6974300"/>
              <a:gd name="connsiteY195" fmla="*/ 1866518 h 3971257"/>
              <a:gd name="connsiteX196" fmla="*/ 5784722 w 6974300"/>
              <a:gd name="connsiteY196" fmla="*/ 1981390 h 3971257"/>
              <a:gd name="connsiteX197" fmla="*/ 6023800 w 6974300"/>
              <a:gd name="connsiteY197" fmla="*/ 1981390 h 3971257"/>
              <a:gd name="connsiteX198" fmla="*/ 5914356 w 6974300"/>
              <a:gd name="connsiteY198" fmla="*/ 2133980 h 3971257"/>
              <a:gd name="connsiteX199" fmla="*/ 5590032 w 6974300"/>
              <a:gd name="connsiteY199" fmla="*/ 2128551 h 3971257"/>
              <a:gd name="connsiteX200" fmla="*/ 5563932 w 6974300"/>
              <a:gd name="connsiteY200" fmla="*/ 2115311 h 3971257"/>
              <a:gd name="connsiteX201" fmla="*/ 5563932 w 6974300"/>
              <a:gd name="connsiteY201" fmla="*/ 1991486 h 3971257"/>
              <a:gd name="connsiteX202" fmla="*/ 5743764 w 6974300"/>
              <a:gd name="connsiteY202" fmla="*/ 1843849 h 3971257"/>
              <a:gd name="connsiteX203" fmla="*/ 5784628 w 6974300"/>
              <a:gd name="connsiteY203" fmla="*/ 1757457 h 3971257"/>
              <a:gd name="connsiteX204" fmla="*/ 5784628 w 6974300"/>
              <a:gd name="connsiteY204" fmla="*/ 1645252 h 3971257"/>
              <a:gd name="connsiteX205" fmla="*/ 5495162 w 6974300"/>
              <a:gd name="connsiteY205" fmla="*/ 1778507 h 3971257"/>
              <a:gd name="connsiteX206" fmla="*/ 5205698 w 6974300"/>
              <a:gd name="connsiteY206" fmla="*/ 1645252 h 3971257"/>
              <a:gd name="connsiteX207" fmla="*/ 5205698 w 6974300"/>
              <a:gd name="connsiteY207" fmla="*/ 1757457 h 3971257"/>
              <a:gd name="connsiteX208" fmla="*/ 5246560 w 6974300"/>
              <a:gd name="connsiteY208" fmla="*/ 1843849 h 3971257"/>
              <a:gd name="connsiteX209" fmla="*/ 5426392 w 6974300"/>
              <a:gd name="connsiteY209" fmla="*/ 1991486 h 3971257"/>
              <a:gd name="connsiteX210" fmla="*/ 5426392 w 6974300"/>
              <a:gd name="connsiteY210" fmla="*/ 2115311 h 3971257"/>
              <a:gd name="connsiteX211" fmla="*/ 5400292 w 6974300"/>
              <a:gd name="connsiteY211" fmla="*/ 2128551 h 3971257"/>
              <a:gd name="connsiteX212" fmla="*/ 5075968 w 6974300"/>
              <a:gd name="connsiteY212" fmla="*/ 2133980 h 3971257"/>
              <a:gd name="connsiteX213" fmla="*/ 4966524 w 6974300"/>
              <a:gd name="connsiteY213" fmla="*/ 1981390 h 3971257"/>
              <a:gd name="connsiteX214" fmla="*/ 5205602 w 6974300"/>
              <a:gd name="connsiteY214" fmla="*/ 1981390 h 3971257"/>
              <a:gd name="connsiteX215" fmla="*/ 4959000 w 6974300"/>
              <a:gd name="connsiteY215" fmla="*/ 1866518 h 3971257"/>
              <a:gd name="connsiteX216" fmla="*/ 4976336 w 6974300"/>
              <a:gd name="connsiteY216" fmla="*/ 1792795 h 3971257"/>
              <a:gd name="connsiteX217" fmla="*/ 5149500 w 6974300"/>
              <a:gd name="connsiteY217" fmla="*/ 1792795 h 3971257"/>
              <a:gd name="connsiteX218" fmla="*/ 5023770 w 6974300"/>
              <a:gd name="connsiteY218" fmla="*/ 1689544 h 3971257"/>
              <a:gd name="connsiteX219" fmla="*/ 5032248 w 6974300"/>
              <a:gd name="connsiteY219" fmla="*/ 1675351 h 3971257"/>
              <a:gd name="connsiteX220" fmla="*/ 5041486 w 6974300"/>
              <a:gd name="connsiteY220" fmla="*/ 1583149 h 3971257"/>
              <a:gd name="connsiteX221" fmla="*/ 5009482 w 6974300"/>
              <a:gd name="connsiteY221" fmla="*/ 1531428 h 3971257"/>
              <a:gd name="connsiteX222" fmla="*/ 6517004 w 6974300"/>
              <a:gd name="connsiteY222" fmla="*/ 1194053 h 3971257"/>
              <a:gd name="connsiteX223" fmla="*/ 6517052 w 6974300"/>
              <a:gd name="connsiteY223" fmla="*/ 1194191 h 3971257"/>
              <a:gd name="connsiteX224" fmla="*/ 6204870 w 6974300"/>
              <a:gd name="connsiteY224" fmla="*/ 2097118 h 3971257"/>
              <a:gd name="connsiteX225" fmla="*/ 6542816 w 6974300"/>
              <a:gd name="connsiteY225" fmla="*/ 1708498 h 3971257"/>
              <a:gd name="connsiteX226" fmla="*/ 6559976 w 6974300"/>
              <a:gd name="connsiteY226" fmla="*/ 1315597 h 3971257"/>
              <a:gd name="connsiteX227" fmla="*/ 6517052 w 6974300"/>
              <a:gd name="connsiteY227" fmla="*/ 1194191 h 3971257"/>
              <a:gd name="connsiteX228" fmla="*/ 6517100 w 6974300"/>
              <a:gd name="connsiteY228" fmla="*/ 1194053 h 3971257"/>
              <a:gd name="connsiteX229" fmla="*/ 4473320 w 6974300"/>
              <a:gd name="connsiteY229" fmla="*/ 1194053 h 3971257"/>
              <a:gd name="connsiteX230" fmla="*/ 4447508 w 6974300"/>
              <a:gd name="connsiteY230" fmla="*/ 1708498 h 3971257"/>
              <a:gd name="connsiteX231" fmla="*/ 4447604 w 6974300"/>
              <a:gd name="connsiteY231" fmla="*/ 1708498 h 3971257"/>
              <a:gd name="connsiteX232" fmla="*/ 4785550 w 6974300"/>
              <a:gd name="connsiteY232" fmla="*/ 2097118 h 3971257"/>
              <a:gd name="connsiteX233" fmla="*/ 4296632 w 6974300"/>
              <a:gd name="connsiteY233" fmla="*/ 1185290 h 3971257"/>
              <a:gd name="connsiteX234" fmla="*/ 4099368 w 6974300"/>
              <a:gd name="connsiteY234" fmla="*/ 1617249 h 3971257"/>
              <a:gd name="connsiteX235" fmla="*/ 4296632 w 6974300"/>
              <a:gd name="connsiteY235" fmla="*/ 1513903 h 3971257"/>
              <a:gd name="connsiteX236" fmla="*/ 6693598 w 6974300"/>
              <a:gd name="connsiteY236" fmla="*/ 1185195 h 3971257"/>
              <a:gd name="connsiteX237" fmla="*/ 6693598 w 6974300"/>
              <a:gd name="connsiteY237" fmla="*/ 1513807 h 3971257"/>
              <a:gd name="connsiteX238" fmla="*/ 6890860 w 6974300"/>
              <a:gd name="connsiteY238" fmla="*/ 1617153 h 3971257"/>
              <a:gd name="connsiteX239" fmla="*/ 6693598 w 6974300"/>
              <a:gd name="connsiteY239" fmla="*/ 1185195 h 3971257"/>
              <a:gd name="connsiteX240" fmla="*/ 6406038 w 6974300"/>
              <a:gd name="connsiteY240" fmla="*/ 1049654 h 3971257"/>
              <a:gd name="connsiteX241" fmla="*/ 6116288 w 6974300"/>
              <a:gd name="connsiteY241" fmla="*/ 1617153 h 3971257"/>
              <a:gd name="connsiteX242" fmla="*/ 6375464 w 6974300"/>
              <a:gd name="connsiteY242" fmla="*/ 1391792 h 3971257"/>
              <a:gd name="connsiteX243" fmla="*/ 6406038 w 6974300"/>
              <a:gd name="connsiteY243" fmla="*/ 1049654 h 3971257"/>
              <a:gd name="connsiteX244" fmla="*/ 4584286 w 6974300"/>
              <a:gd name="connsiteY244" fmla="*/ 1049654 h 3971257"/>
              <a:gd name="connsiteX245" fmla="*/ 4614862 w 6974300"/>
              <a:gd name="connsiteY245" fmla="*/ 1391792 h 3971257"/>
              <a:gd name="connsiteX246" fmla="*/ 4874036 w 6974300"/>
              <a:gd name="connsiteY246" fmla="*/ 1617153 h 3971257"/>
              <a:gd name="connsiteX247" fmla="*/ 6519672 w 6974300"/>
              <a:gd name="connsiteY247" fmla="*/ 782573 h 3971257"/>
              <a:gd name="connsiteX248" fmla="*/ 6519672 w 6974300"/>
              <a:gd name="connsiteY248" fmla="*/ 1055845 h 3971257"/>
              <a:gd name="connsiteX249" fmla="*/ 6687788 w 6974300"/>
              <a:gd name="connsiteY249" fmla="*/ 1150714 h 3971257"/>
              <a:gd name="connsiteX250" fmla="*/ 6519672 w 6974300"/>
              <a:gd name="connsiteY250" fmla="*/ 782573 h 3971257"/>
              <a:gd name="connsiteX251" fmla="*/ 4470558 w 6974300"/>
              <a:gd name="connsiteY251" fmla="*/ 782478 h 3971257"/>
              <a:gd name="connsiteX252" fmla="*/ 4302442 w 6974300"/>
              <a:gd name="connsiteY252" fmla="*/ 1150619 h 3971257"/>
              <a:gd name="connsiteX253" fmla="*/ 4470558 w 6974300"/>
              <a:gd name="connsiteY253" fmla="*/ 1055750 h 3971257"/>
              <a:gd name="connsiteX254" fmla="*/ 4695728 w 6974300"/>
              <a:gd name="connsiteY254" fmla="*/ 743712 h 3971257"/>
              <a:gd name="connsiteX255" fmla="*/ 4695728 w 6974300"/>
              <a:gd name="connsiteY255" fmla="*/ 1042796 h 3971257"/>
              <a:gd name="connsiteX256" fmla="*/ 4696680 w 6974300"/>
              <a:gd name="connsiteY256" fmla="*/ 1042796 h 3971257"/>
              <a:gd name="connsiteX257" fmla="*/ 4697348 w 6974300"/>
              <a:gd name="connsiteY257" fmla="*/ 1053750 h 3971257"/>
              <a:gd name="connsiteX258" fmla="*/ 5017864 w 6974300"/>
              <a:gd name="connsiteY258" fmla="*/ 1355311 h 3971257"/>
              <a:gd name="connsiteX259" fmla="*/ 5024436 w 6974300"/>
              <a:gd name="connsiteY259" fmla="*/ 1355311 h 3971257"/>
              <a:gd name="connsiteX260" fmla="*/ 5041296 w 6974300"/>
              <a:gd name="connsiteY260" fmla="*/ 1355026 h 3971257"/>
              <a:gd name="connsiteX261" fmla="*/ 5041296 w 6974300"/>
              <a:gd name="connsiteY261" fmla="*/ 1228915 h 3971257"/>
              <a:gd name="connsiteX262" fmla="*/ 5022340 w 6974300"/>
              <a:gd name="connsiteY262" fmla="*/ 1229486 h 3971257"/>
              <a:gd name="connsiteX263" fmla="*/ 5017864 w 6974300"/>
              <a:gd name="connsiteY263" fmla="*/ 1229581 h 3971257"/>
              <a:gd name="connsiteX264" fmla="*/ 4840984 w 6974300"/>
              <a:gd name="connsiteY264" fmla="*/ 1068704 h 3971257"/>
              <a:gd name="connsiteX265" fmla="*/ 4840224 w 6974300"/>
              <a:gd name="connsiteY265" fmla="*/ 1060323 h 3971257"/>
              <a:gd name="connsiteX266" fmla="*/ 4840414 w 6974300"/>
              <a:gd name="connsiteY266" fmla="*/ 1060323 h 3971257"/>
              <a:gd name="connsiteX267" fmla="*/ 4839080 w 6974300"/>
              <a:gd name="connsiteY267" fmla="*/ 1028699 h 3971257"/>
              <a:gd name="connsiteX268" fmla="*/ 4872798 w 6974300"/>
              <a:gd name="connsiteY268" fmla="*/ 1027843 h 3971257"/>
              <a:gd name="connsiteX269" fmla="*/ 4940140 w 6974300"/>
              <a:gd name="connsiteY269" fmla="*/ 1034414 h 3971257"/>
              <a:gd name="connsiteX270" fmla="*/ 5031866 w 6974300"/>
              <a:gd name="connsiteY270" fmla="*/ 1151572 h 3971257"/>
              <a:gd name="connsiteX271" fmla="*/ 5141976 w 6974300"/>
              <a:gd name="connsiteY271" fmla="*/ 1128235 h 3971257"/>
              <a:gd name="connsiteX272" fmla="*/ 5142070 w 6974300"/>
              <a:gd name="connsiteY272" fmla="*/ 1128331 h 3971257"/>
              <a:gd name="connsiteX273" fmla="*/ 5160740 w 6974300"/>
              <a:gd name="connsiteY273" fmla="*/ 1144714 h 3971257"/>
              <a:gd name="connsiteX274" fmla="*/ 5156168 w 6974300"/>
              <a:gd name="connsiteY274" fmla="*/ 1205960 h 3971257"/>
              <a:gd name="connsiteX275" fmla="*/ 5260560 w 6974300"/>
              <a:gd name="connsiteY275" fmla="*/ 1286161 h 3971257"/>
              <a:gd name="connsiteX276" fmla="*/ 5274182 w 6974300"/>
              <a:gd name="connsiteY276" fmla="*/ 1103089 h 3971257"/>
              <a:gd name="connsiteX277" fmla="*/ 5257228 w 6974300"/>
              <a:gd name="connsiteY277" fmla="*/ 1085373 h 3971257"/>
              <a:gd name="connsiteX278" fmla="*/ 5022722 w 6974300"/>
              <a:gd name="connsiteY278" fmla="*/ 940975 h 3971257"/>
              <a:gd name="connsiteX279" fmla="*/ 4874512 w 6974300"/>
              <a:gd name="connsiteY279" fmla="*/ 917829 h 3971257"/>
              <a:gd name="connsiteX280" fmla="*/ 4816220 w 6974300"/>
              <a:gd name="connsiteY280" fmla="*/ 920305 h 3971257"/>
              <a:gd name="connsiteX281" fmla="*/ 4695728 w 6974300"/>
              <a:gd name="connsiteY281" fmla="*/ 743712 h 3971257"/>
              <a:gd name="connsiteX282" fmla="*/ 6294596 w 6974300"/>
              <a:gd name="connsiteY282" fmla="*/ 743616 h 3971257"/>
              <a:gd name="connsiteX283" fmla="*/ 6174104 w 6974300"/>
              <a:gd name="connsiteY283" fmla="*/ 920209 h 3971257"/>
              <a:gd name="connsiteX284" fmla="*/ 6115812 w 6974300"/>
              <a:gd name="connsiteY284" fmla="*/ 917733 h 3971257"/>
              <a:gd name="connsiteX285" fmla="*/ 5967602 w 6974300"/>
              <a:gd name="connsiteY285" fmla="*/ 940879 h 3971257"/>
              <a:gd name="connsiteX286" fmla="*/ 5733096 w 6974300"/>
              <a:gd name="connsiteY286" fmla="*/ 1085278 h 3971257"/>
              <a:gd name="connsiteX287" fmla="*/ 5716142 w 6974300"/>
              <a:gd name="connsiteY287" fmla="*/ 1102995 h 3971257"/>
              <a:gd name="connsiteX288" fmla="*/ 5729764 w 6974300"/>
              <a:gd name="connsiteY288" fmla="*/ 1286065 h 3971257"/>
              <a:gd name="connsiteX289" fmla="*/ 5834156 w 6974300"/>
              <a:gd name="connsiteY289" fmla="*/ 1205864 h 3971257"/>
              <a:gd name="connsiteX290" fmla="*/ 5829584 w 6974300"/>
              <a:gd name="connsiteY290" fmla="*/ 1144618 h 3971257"/>
              <a:gd name="connsiteX291" fmla="*/ 5848254 w 6974300"/>
              <a:gd name="connsiteY291" fmla="*/ 1128235 h 3971257"/>
              <a:gd name="connsiteX292" fmla="*/ 5958364 w 6974300"/>
              <a:gd name="connsiteY292" fmla="*/ 1151572 h 3971257"/>
              <a:gd name="connsiteX293" fmla="*/ 6050088 w 6974300"/>
              <a:gd name="connsiteY293" fmla="*/ 1034414 h 3971257"/>
              <a:gd name="connsiteX294" fmla="*/ 6117430 w 6974300"/>
              <a:gd name="connsiteY294" fmla="*/ 1027843 h 3971257"/>
              <a:gd name="connsiteX295" fmla="*/ 6151148 w 6974300"/>
              <a:gd name="connsiteY295" fmla="*/ 1028699 h 3971257"/>
              <a:gd name="connsiteX296" fmla="*/ 6149816 w 6974300"/>
              <a:gd name="connsiteY296" fmla="*/ 1060323 h 3971257"/>
              <a:gd name="connsiteX297" fmla="*/ 6149910 w 6974300"/>
              <a:gd name="connsiteY297" fmla="*/ 1060227 h 3971257"/>
              <a:gd name="connsiteX298" fmla="*/ 6150100 w 6974300"/>
              <a:gd name="connsiteY298" fmla="*/ 1060227 h 3971257"/>
              <a:gd name="connsiteX299" fmla="*/ 6149340 w 6974300"/>
              <a:gd name="connsiteY299" fmla="*/ 1068609 h 3971257"/>
              <a:gd name="connsiteX300" fmla="*/ 5972460 w 6974300"/>
              <a:gd name="connsiteY300" fmla="*/ 1229486 h 3971257"/>
              <a:gd name="connsiteX301" fmla="*/ 5967984 w 6974300"/>
              <a:gd name="connsiteY301" fmla="*/ 1229391 h 3971257"/>
              <a:gd name="connsiteX302" fmla="*/ 5949028 w 6974300"/>
              <a:gd name="connsiteY302" fmla="*/ 1228819 h 3971257"/>
              <a:gd name="connsiteX303" fmla="*/ 5949028 w 6974300"/>
              <a:gd name="connsiteY303" fmla="*/ 1354930 h 3971257"/>
              <a:gd name="connsiteX304" fmla="*/ 5965888 w 6974300"/>
              <a:gd name="connsiteY304" fmla="*/ 1355216 h 3971257"/>
              <a:gd name="connsiteX305" fmla="*/ 5972460 w 6974300"/>
              <a:gd name="connsiteY305" fmla="*/ 1355216 h 3971257"/>
              <a:gd name="connsiteX306" fmla="*/ 6292976 w 6974300"/>
              <a:gd name="connsiteY306" fmla="*/ 1053655 h 3971257"/>
              <a:gd name="connsiteX307" fmla="*/ 6293644 w 6974300"/>
              <a:gd name="connsiteY307" fmla="*/ 1042701 h 3971257"/>
              <a:gd name="connsiteX308" fmla="*/ 6294596 w 6974300"/>
              <a:gd name="connsiteY308" fmla="*/ 1042701 h 3971257"/>
              <a:gd name="connsiteX309" fmla="*/ 5594794 w 6974300"/>
              <a:gd name="connsiteY309" fmla="*/ 638650 h 3971257"/>
              <a:gd name="connsiteX310" fmla="*/ 5594794 w 6974300"/>
              <a:gd name="connsiteY310" fmla="*/ 638746 h 3971257"/>
              <a:gd name="connsiteX311" fmla="*/ 5522976 w 6974300"/>
              <a:gd name="connsiteY311" fmla="*/ 775429 h 3971257"/>
              <a:gd name="connsiteX312" fmla="*/ 5822346 w 6974300"/>
              <a:gd name="connsiteY312" fmla="*/ 932687 h 3971257"/>
              <a:gd name="connsiteX313" fmla="*/ 5594794 w 6974300"/>
              <a:gd name="connsiteY313" fmla="*/ 638650 h 3971257"/>
              <a:gd name="connsiteX314" fmla="*/ 5395532 w 6974300"/>
              <a:gd name="connsiteY314" fmla="*/ 638555 h 3971257"/>
              <a:gd name="connsiteX315" fmla="*/ 5198818 w 6974300"/>
              <a:gd name="connsiteY315" fmla="*/ 844055 h 3971257"/>
              <a:gd name="connsiteX316" fmla="*/ 5168018 w 6974300"/>
              <a:gd name="connsiteY316" fmla="*/ 932476 h 3971257"/>
              <a:gd name="connsiteX317" fmla="*/ 5167978 w 6974300"/>
              <a:gd name="connsiteY317" fmla="*/ 932498 h 3971257"/>
              <a:gd name="connsiteX318" fmla="*/ 5167978 w 6974300"/>
              <a:gd name="connsiteY318" fmla="*/ 932592 h 3971257"/>
              <a:gd name="connsiteX319" fmla="*/ 5168018 w 6974300"/>
              <a:gd name="connsiteY319" fmla="*/ 932476 h 3971257"/>
              <a:gd name="connsiteX320" fmla="*/ 5467348 w 6974300"/>
              <a:gd name="connsiteY320" fmla="*/ 775240 h 3971257"/>
              <a:gd name="connsiteX321" fmla="*/ 5618270 w 6974300"/>
              <a:gd name="connsiteY321" fmla="*/ 401227 h 3971257"/>
              <a:gd name="connsiteX322" fmla="*/ 5537072 w 6974300"/>
              <a:gd name="connsiteY322" fmla="*/ 409289 h 3971257"/>
              <a:gd name="connsiteX323" fmla="*/ 5537168 w 6974300"/>
              <a:gd name="connsiteY323" fmla="*/ 409289 h 3971257"/>
              <a:gd name="connsiteX324" fmla="*/ 5569076 w 6974300"/>
              <a:gd name="connsiteY324" fmla="*/ 556926 h 3971257"/>
              <a:gd name="connsiteX325" fmla="*/ 5883592 w 6974300"/>
              <a:gd name="connsiteY325" fmla="*/ 755141 h 3971257"/>
              <a:gd name="connsiteX326" fmla="*/ 5892640 w 6974300"/>
              <a:gd name="connsiteY326" fmla="*/ 815148 h 3971257"/>
              <a:gd name="connsiteX327" fmla="*/ 6040850 w 6974300"/>
              <a:gd name="connsiteY327" fmla="*/ 775429 h 3971257"/>
              <a:gd name="connsiteX328" fmla="*/ 6029324 w 6974300"/>
              <a:gd name="connsiteY328" fmla="*/ 716089 h 3971257"/>
              <a:gd name="connsiteX329" fmla="*/ 5618270 w 6974300"/>
              <a:gd name="connsiteY329" fmla="*/ 401227 h 3971257"/>
              <a:gd name="connsiteX330" fmla="*/ 5372054 w 6974300"/>
              <a:gd name="connsiteY330" fmla="*/ 401227 h 3971257"/>
              <a:gd name="connsiteX331" fmla="*/ 4961000 w 6974300"/>
              <a:gd name="connsiteY331" fmla="*/ 716089 h 3971257"/>
              <a:gd name="connsiteX332" fmla="*/ 4949476 w 6974300"/>
              <a:gd name="connsiteY332" fmla="*/ 775429 h 3971257"/>
              <a:gd name="connsiteX333" fmla="*/ 5097684 w 6974300"/>
              <a:gd name="connsiteY333" fmla="*/ 815148 h 3971257"/>
              <a:gd name="connsiteX334" fmla="*/ 5106732 w 6974300"/>
              <a:gd name="connsiteY334" fmla="*/ 755141 h 3971257"/>
              <a:gd name="connsiteX335" fmla="*/ 5421248 w 6974300"/>
              <a:gd name="connsiteY335" fmla="*/ 556926 h 3971257"/>
              <a:gd name="connsiteX336" fmla="*/ 5453156 w 6974300"/>
              <a:gd name="connsiteY336" fmla="*/ 409289 h 3971257"/>
              <a:gd name="connsiteX337" fmla="*/ 5453252 w 6974300"/>
              <a:gd name="connsiteY337" fmla="*/ 409289 h 3971257"/>
              <a:gd name="connsiteX338" fmla="*/ 5372054 w 6974300"/>
              <a:gd name="connsiteY338" fmla="*/ 401227 h 3971257"/>
              <a:gd name="connsiteX339" fmla="*/ 5491732 w 6974300"/>
              <a:gd name="connsiteY339" fmla="*/ 137541 h 3971257"/>
              <a:gd name="connsiteX340" fmla="*/ 5021768 w 6974300"/>
              <a:gd name="connsiteY340" fmla="*/ 254032 h 3971257"/>
              <a:gd name="connsiteX341" fmla="*/ 5021960 w 6974300"/>
              <a:gd name="connsiteY341" fmla="*/ 254127 h 3971257"/>
              <a:gd name="connsiteX342" fmla="*/ 5021960 w 6974300"/>
              <a:gd name="connsiteY342" fmla="*/ 425291 h 3971257"/>
              <a:gd name="connsiteX343" fmla="*/ 5154740 w 6974300"/>
              <a:gd name="connsiteY343" fmla="*/ 355378 h 3971257"/>
              <a:gd name="connsiteX344" fmla="*/ 5466682 w 6974300"/>
              <a:gd name="connsiteY344" fmla="*/ 286417 h 3971257"/>
              <a:gd name="connsiteX345" fmla="*/ 5495352 w 6974300"/>
              <a:gd name="connsiteY345" fmla="*/ 153638 h 3971257"/>
              <a:gd name="connsiteX346" fmla="*/ 5524024 w 6974300"/>
              <a:gd name="connsiteY346" fmla="*/ 286417 h 3971257"/>
              <a:gd name="connsiteX347" fmla="*/ 5835968 w 6974300"/>
              <a:gd name="connsiteY347" fmla="*/ 355378 h 3971257"/>
              <a:gd name="connsiteX348" fmla="*/ 5968744 w 6974300"/>
              <a:gd name="connsiteY348" fmla="*/ 425291 h 3971257"/>
              <a:gd name="connsiteX349" fmla="*/ 5968744 w 6974300"/>
              <a:gd name="connsiteY349" fmla="*/ 254127 h 3971257"/>
              <a:gd name="connsiteX350" fmla="*/ 5498782 w 6974300"/>
              <a:gd name="connsiteY350" fmla="*/ 137541 h 3971257"/>
              <a:gd name="connsiteX351" fmla="*/ 5495256 w 6974300"/>
              <a:gd name="connsiteY351" fmla="*/ 137541 h 3971257"/>
              <a:gd name="connsiteX352" fmla="*/ 5491732 w 6974300"/>
              <a:gd name="connsiteY352" fmla="*/ 137541 h 3971257"/>
              <a:gd name="connsiteX353" fmla="*/ 4548634 w 6974300"/>
              <a:gd name="connsiteY353" fmla="*/ 73848 h 3971257"/>
              <a:gd name="connsiteX354" fmla="*/ 4416836 w 6974300"/>
              <a:gd name="connsiteY354" fmla="*/ 124206 h 3971257"/>
              <a:gd name="connsiteX355" fmla="*/ 4416836 w 6974300"/>
              <a:gd name="connsiteY355" fmla="*/ 124301 h 3971257"/>
              <a:gd name="connsiteX356" fmla="*/ 4474940 w 6974300"/>
              <a:gd name="connsiteY356" fmla="*/ 777430 h 3971257"/>
              <a:gd name="connsiteX357" fmla="*/ 4581904 w 6974300"/>
              <a:gd name="connsiteY357" fmla="*/ 671988 h 3971257"/>
              <a:gd name="connsiteX358" fmla="*/ 4549996 w 6974300"/>
              <a:gd name="connsiteY358" fmla="*/ 268034 h 3971257"/>
              <a:gd name="connsiteX359" fmla="*/ 4620672 w 6974300"/>
              <a:gd name="connsiteY359" fmla="*/ 242221 h 3971257"/>
              <a:gd name="connsiteX360" fmla="*/ 4816506 w 6974300"/>
              <a:gd name="connsiteY360" fmla="*/ 318897 h 3971257"/>
              <a:gd name="connsiteX361" fmla="*/ 4885468 w 6974300"/>
              <a:gd name="connsiteY361" fmla="*/ 372618 h 3971257"/>
              <a:gd name="connsiteX362" fmla="*/ 4988336 w 6974300"/>
              <a:gd name="connsiteY362" fmla="*/ 271177 h 3971257"/>
              <a:gd name="connsiteX363" fmla="*/ 4548634 w 6974300"/>
              <a:gd name="connsiteY363" fmla="*/ 73848 h 3971257"/>
              <a:gd name="connsiteX364" fmla="*/ 6441674 w 6974300"/>
              <a:gd name="connsiteY364" fmla="*/ 73766 h 3971257"/>
              <a:gd name="connsiteX365" fmla="*/ 6001892 w 6974300"/>
              <a:gd name="connsiteY365" fmla="*/ 271082 h 3971257"/>
              <a:gd name="connsiteX366" fmla="*/ 6104762 w 6974300"/>
              <a:gd name="connsiteY366" fmla="*/ 372523 h 3971257"/>
              <a:gd name="connsiteX367" fmla="*/ 6173724 w 6974300"/>
              <a:gd name="connsiteY367" fmla="*/ 318802 h 3971257"/>
              <a:gd name="connsiteX368" fmla="*/ 6369556 w 6974300"/>
              <a:gd name="connsiteY368" fmla="*/ 242126 h 3971257"/>
              <a:gd name="connsiteX369" fmla="*/ 6440232 w 6974300"/>
              <a:gd name="connsiteY369" fmla="*/ 267938 h 3971257"/>
              <a:gd name="connsiteX370" fmla="*/ 6408324 w 6974300"/>
              <a:gd name="connsiteY370" fmla="*/ 671893 h 3971257"/>
              <a:gd name="connsiteX371" fmla="*/ 6515290 w 6974300"/>
              <a:gd name="connsiteY371" fmla="*/ 777335 h 3971257"/>
              <a:gd name="connsiteX372" fmla="*/ 6573392 w 6974300"/>
              <a:gd name="connsiteY372" fmla="*/ 124206 h 3971257"/>
              <a:gd name="connsiteX373" fmla="*/ 6573488 w 6974300"/>
              <a:gd name="connsiteY373" fmla="*/ 124111 h 3971257"/>
              <a:gd name="connsiteX374" fmla="*/ 6441674 w 6974300"/>
              <a:gd name="connsiteY374" fmla="*/ 73766 h 3971257"/>
              <a:gd name="connsiteX375" fmla="*/ 4542186 w 6974300"/>
              <a:gd name="connsiteY375" fmla="*/ 0 h 3971257"/>
              <a:gd name="connsiteX376" fmla="*/ 4992336 w 6974300"/>
              <a:gd name="connsiteY376" fmla="*/ 187928 h 3971257"/>
              <a:gd name="connsiteX377" fmla="*/ 5410390 w 6974300"/>
              <a:gd name="connsiteY377" fmla="*/ 67913 h 3971257"/>
              <a:gd name="connsiteX378" fmla="*/ 5409532 w 6974300"/>
              <a:gd name="connsiteY378" fmla="*/ 64008 h 3971257"/>
              <a:gd name="connsiteX379" fmla="*/ 5495448 w 6974300"/>
              <a:gd name="connsiteY379" fmla="*/ 64008 h 3971257"/>
              <a:gd name="connsiteX380" fmla="*/ 5498686 w 6974300"/>
              <a:gd name="connsiteY380" fmla="*/ 64008 h 3971257"/>
              <a:gd name="connsiteX381" fmla="*/ 5501924 w 6974300"/>
              <a:gd name="connsiteY381" fmla="*/ 63913 h 3971257"/>
              <a:gd name="connsiteX382" fmla="*/ 5587840 w 6974300"/>
              <a:gd name="connsiteY382" fmla="*/ 63913 h 3971257"/>
              <a:gd name="connsiteX383" fmla="*/ 5586984 w 6974300"/>
              <a:gd name="connsiteY383" fmla="*/ 67913 h 3971257"/>
              <a:gd name="connsiteX384" fmla="*/ 6005036 w 6974300"/>
              <a:gd name="connsiteY384" fmla="*/ 187928 h 3971257"/>
              <a:gd name="connsiteX385" fmla="*/ 6455188 w 6974300"/>
              <a:gd name="connsiteY385" fmla="*/ 0 h 3971257"/>
              <a:gd name="connsiteX386" fmla="*/ 6634732 w 6974300"/>
              <a:gd name="connsiteY386" fmla="*/ 71914 h 3971257"/>
              <a:gd name="connsiteX387" fmla="*/ 6636828 w 6974300"/>
              <a:gd name="connsiteY387" fmla="*/ 74009 h 3971257"/>
              <a:gd name="connsiteX388" fmla="*/ 6638732 w 6974300"/>
              <a:gd name="connsiteY388" fmla="*/ 76295 h 3971257"/>
              <a:gd name="connsiteX389" fmla="*/ 6611492 w 6974300"/>
              <a:gd name="connsiteY389" fmla="*/ 764285 h 3971257"/>
              <a:gd name="connsiteX390" fmla="*/ 6769416 w 6974300"/>
              <a:gd name="connsiteY390" fmla="*/ 1152619 h 3971257"/>
              <a:gd name="connsiteX391" fmla="*/ 6769702 w 6974300"/>
              <a:gd name="connsiteY391" fmla="*/ 1152619 h 3971257"/>
              <a:gd name="connsiteX392" fmla="*/ 6974300 w 6974300"/>
              <a:gd name="connsiteY392" fmla="*/ 1623631 h 3971257"/>
              <a:gd name="connsiteX393" fmla="*/ 6974300 w 6974300"/>
              <a:gd name="connsiteY393" fmla="*/ 1738216 h 3971257"/>
              <a:gd name="connsiteX394" fmla="*/ 6908196 w 6974300"/>
              <a:gd name="connsiteY394" fmla="*/ 1703641 h 3971257"/>
              <a:gd name="connsiteX395" fmla="*/ 6695312 w 6974300"/>
              <a:gd name="connsiteY395" fmla="*/ 2131504 h 3971257"/>
              <a:gd name="connsiteX396" fmla="*/ 6683976 w 6974300"/>
              <a:gd name="connsiteY396" fmla="*/ 2141314 h 3971257"/>
              <a:gd name="connsiteX397" fmla="*/ 6484810 w 6974300"/>
              <a:gd name="connsiteY397" fmla="*/ 2493834 h 3971257"/>
              <a:gd name="connsiteX398" fmla="*/ 6370034 w 6974300"/>
              <a:gd name="connsiteY398" fmla="*/ 2593371 h 3971257"/>
              <a:gd name="connsiteX399" fmla="*/ 6370034 w 6974300"/>
              <a:gd name="connsiteY399" fmla="*/ 2533363 h 3971257"/>
              <a:gd name="connsiteX400" fmla="*/ 6271260 w 6974300"/>
              <a:gd name="connsiteY400" fmla="*/ 2643187 h 3971257"/>
              <a:gd name="connsiteX401" fmla="*/ 6156484 w 6974300"/>
              <a:gd name="connsiteY401" fmla="*/ 2742723 h 3971257"/>
              <a:gd name="connsiteX402" fmla="*/ 6156484 w 6974300"/>
              <a:gd name="connsiteY402" fmla="*/ 2600134 h 3971257"/>
              <a:gd name="connsiteX403" fmla="*/ 6085998 w 6974300"/>
              <a:gd name="connsiteY403" fmla="*/ 2678048 h 3971257"/>
              <a:gd name="connsiteX404" fmla="*/ 5971222 w 6974300"/>
              <a:gd name="connsiteY404" fmla="*/ 2777584 h 3971257"/>
              <a:gd name="connsiteX405" fmla="*/ 5971222 w 6974300"/>
              <a:gd name="connsiteY405" fmla="*/ 2325528 h 3971257"/>
              <a:gd name="connsiteX406" fmla="*/ 5948456 w 6974300"/>
              <a:gd name="connsiteY406" fmla="*/ 2336196 h 3971257"/>
              <a:gd name="connsiteX407" fmla="*/ 5890448 w 6974300"/>
              <a:gd name="connsiteY407" fmla="*/ 2505550 h 3971257"/>
              <a:gd name="connsiteX408" fmla="*/ 5648896 w 6974300"/>
              <a:gd name="connsiteY408" fmla="*/ 2681001 h 3971257"/>
              <a:gd name="connsiteX409" fmla="*/ 5348764 w 6974300"/>
              <a:gd name="connsiteY409" fmla="*/ 2681001 h 3971257"/>
              <a:gd name="connsiteX410" fmla="*/ 5107208 w 6974300"/>
              <a:gd name="connsiteY410" fmla="*/ 2505550 h 3971257"/>
              <a:gd name="connsiteX411" fmla="*/ 5049200 w 6974300"/>
              <a:gd name="connsiteY411" fmla="*/ 2336196 h 3971257"/>
              <a:gd name="connsiteX412" fmla="*/ 5026436 w 6974300"/>
              <a:gd name="connsiteY412" fmla="*/ 2325528 h 3971257"/>
              <a:gd name="connsiteX413" fmla="*/ 5026436 w 6974300"/>
              <a:gd name="connsiteY413" fmla="*/ 2777584 h 3971257"/>
              <a:gd name="connsiteX414" fmla="*/ 4911660 w 6974300"/>
              <a:gd name="connsiteY414" fmla="*/ 2678048 h 3971257"/>
              <a:gd name="connsiteX415" fmla="*/ 4841176 w 6974300"/>
              <a:gd name="connsiteY415" fmla="*/ 2600134 h 3971257"/>
              <a:gd name="connsiteX416" fmla="*/ 4841176 w 6974300"/>
              <a:gd name="connsiteY416" fmla="*/ 2742723 h 3971257"/>
              <a:gd name="connsiteX417" fmla="*/ 4726400 w 6974300"/>
              <a:gd name="connsiteY417" fmla="*/ 2643187 h 3971257"/>
              <a:gd name="connsiteX418" fmla="*/ 4627624 w 6974300"/>
              <a:gd name="connsiteY418" fmla="*/ 2533363 h 3971257"/>
              <a:gd name="connsiteX419" fmla="*/ 4627624 w 6974300"/>
              <a:gd name="connsiteY419" fmla="*/ 2593371 h 3971257"/>
              <a:gd name="connsiteX420" fmla="*/ 4512848 w 6974300"/>
              <a:gd name="connsiteY420" fmla="*/ 2493834 h 3971257"/>
              <a:gd name="connsiteX421" fmla="*/ 4313680 w 6974300"/>
              <a:gd name="connsiteY421" fmla="*/ 2141314 h 3971257"/>
              <a:gd name="connsiteX422" fmla="*/ 4302346 w 6974300"/>
              <a:gd name="connsiteY422" fmla="*/ 2131504 h 3971257"/>
              <a:gd name="connsiteX423" fmla="*/ 4089464 w 6974300"/>
              <a:gd name="connsiteY423" fmla="*/ 1703641 h 3971257"/>
              <a:gd name="connsiteX424" fmla="*/ 4023360 w 6974300"/>
              <a:gd name="connsiteY424" fmla="*/ 1738216 h 3971257"/>
              <a:gd name="connsiteX425" fmla="*/ 4023360 w 6974300"/>
              <a:gd name="connsiteY425" fmla="*/ 1623631 h 3971257"/>
              <a:gd name="connsiteX426" fmla="*/ 4227956 w 6974300"/>
              <a:gd name="connsiteY426" fmla="*/ 1152619 h 3971257"/>
              <a:gd name="connsiteX427" fmla="*/ 4385880 w 6974300"/>
              <a:gd name="connsiteY427" fmla="*/ 764285 h 3971257"/>
              <a:gd name="connsiteX428" fmla="*/ 4358640 w 6974300"/>
              <a:gd name="connsiteY428" fmla="*/ 76295 h 3971257"/>
              <a:gd name="connsiteX429" fmla="*/ 4360544 w 6974300"/>
              <a:gd name="connsiteY429" fmla="*/ 74009 h 3971257"/>
              <a:gd name="connsiteX430" fmla="*/ 4362640 w 6974300"/>
              <a:gd name="connsiteY430" fmla="*/ 71914 h 3971257"/>
              <a:gd name="connsiteX431" fmla="*/ 4542186 w 6974300"/>
              <a:gd name="connsiteY431" fmla="*/ 0 h 397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</a:cxnLst>
            <a:rect l="l" t="t" r="r" b="b"/>
            <a:pathLst>
              <a:path w="6974300" h="3971257">
                <a:moveTo>
                  <a:pt x="872775" y="3541774"/>
                </a:moveTo>
                <a:lnTo>
                  <a:pt x="872775" y="3735703"/>
                </a:lnTo>
                <a:lnTo>
                  <a:pt x="1021841" y="3735703"/>
                </a:lnTo>
                <a:lnTo>
                  <a:pt x="1021841" y="3735608"/>
                </a:lnTo>
                <a:cubicBezTo>
                  <a:pt x="1077848" y="3735608"/>
                  <a:pt x="1117948" y="3700366"/>
                  <a:pt x="1117948" y="3637882"/>
                </a:cubicBezTo>
                <a:cubicBezTo>
                  <a:pt x="1117948" y="3575398"/>
                  <a:pt x="1077943" y="3541774"/>
                  <a:pt x="1021841" y="3541774"/>
                </a:cubicBezTo>
                <a:close/>
                <a:moveTo>
                  <a:pt x="4851844" y="3211638"/>
                </a:moveTo>
                <a:lnTo>
                  <a:pt x="4851844" y="3689222"/>
                </a:lnTo>
                <a:lnTo>
                  <a:pt x="4919186" y="3689222"/>
                </a:lnTo>
                <a:cubicBezTo>
                  <a:pt x="5018532" y="3689222"/>
                  <a:pt x="5074634" y="3618737"/>
                  <a:pt x="5074634" y="3450430"/>
                </a:cubicBezTo>
                <a:cubicBezTo>
                  <a:pt x="5074634" y="3282123"/>
                  <a:pt x="5018532" y="3211638"/>
                  <a:pt x="4919186" y="3211638"/>
                </a:cubicBezTo>
                <a:close/>
                <a:moveTo>
                  <a:pt x="1851945" y="3190874"/>
                </a:moveTo>
                <a:lnTo>
                  <a:pt x="1851945" y="3464908"/>
                </a:lnTo>
                <a:lnTo>
                  <a:pt x="1930431" y="3464908"/>
                </a:lnTo>
                <a:cubicBezTo>
                  <a:pt x="2013775" y="3464908"/>
                  <a:pt x="2068258" y="3415187"/>
                  <a:pt x="2068258" y="3327081"/>
                </a:cubicBezTo>
                <a:cubicBezTo>
                  <a:pt x="2068258" y="3238975"/>
                  <a:pt x="2013775" y="3190874"/>
                  <a:pt x="1930431" y="3190874"/>
                </a:cubicBezTo>
                <a:close/>
                <a:moveTo>
                  <a:pt x="2907411" y="3176491"/>
                </a:moveTo>
                <a:cubicBezTo>
                  <a:pt x="2870549" y="3290219"/>
                  <a:pt x="2836926" y="3468527"/>
                  <a:pt x="2809684" y="3603116"/>
                </a:cubicBezTo>
                <a:lnTo>
                  <a:pt x="3017996" y="3603116"/>
                </a:lnTo>
                <a:cubicBezTo>
                  <a:pt x="2989136" y="3466908"/>
                  <a:pt x="2957131" y="3290315"/>
                  <a:pt x="2920270" y="3176491"/>
                </a:cubicBezTo>
                <a:close/>
                <a:moveTo>
                  <a:pt x="872775" y="3165251"/>
                </a:moveTo>
                <a:lnTo>
                  <a:pt x="872775" y="3355941"/>
                </a:lnTo>
                <a:lnTo>
                  <a:pt x="1007363" y="3355941"/>
                </a:lnTo>
                <a:cubicBezTo>
                  <a:pt x="1063370" y="3355941"/>
                  <a:pt x="1103470" y="3322318"/>
                  <a:pt x="1103470" y="3259834"/>
                </a:cubicBezTo>
                <a:cubicBezTo>
                  <a:pt x="1103470" y="3202113"/>
                  <a:pt x="1065085" y="3165251"/>
                  <a:pt x="1007363" y="3165251"/>
                </a:cubicBezTo>
                <a:close/>
                <a:moveTo>
                  <a:pt x="541019" y="2945795"/>
                </a:moveTo>
                <a:lnTo>
                  <a:pt x="1089088" y="2945795"/>
                </a:lnTo>
                <a:cubicBezTo>
                  <a:pt x="1287779" y="2945795"/>
                  <a:pt x="1407985" y="3040378"/>
                  <a:pt x="1407985" y="3208590"/>
                </a:cubicBezTo>
                <a:cubicBezTo>
                  <a:pt x="1407985" y="3314317"/>
                  <a:pt x="1359979" y="3396042"/>
                  <a:pt x="1273396" y="3442524"/>
                </a:cubicBezTo>
                <a:lnTo>
                  <a:pt x="1273301" y="3442524"/>
                </a:lnTo>
                <a:cubicBezTo>
                  <a:pt x="1379124" y="3485863"/>
                  <a:pt x="1439988" y="3569206"/>
                  <a:pt x="1439988" y="3682935"/>
                </a:cubicBezTo>
                <a:cubicBezTo>
                  <a:pt x="1439988" y="3848003"/>
                  <a:pt x="1313401" y="3955350"/>
                  <a:pt x="1095469" y="3955350"/>
                </a:cubicBezTo>
                <a:lnTo>
                  <a:pt x="541019" y="3955350"/>
                </a:lnTo>
                <a:close/>
                <a:moveTo>
                  <a:pt x="3496152" y="2945700"/>
                </a:moveTo>
                <a:lnTo>
                  <a:pt x="3818288" y="2945700"/>
                </a:lnTo>
                <a:cubicBezTo>
                  <a:pt x="3925728" y="3105911"/>
                  <a:pt x="4018692" y="3267740"/>
                  <a:pt x="4105180" y="3436047"/>
                </a:cubicBezTo>
                <a:lnTo>
                  <a:pt x="4111466" y="3436047"/>
                </a:lnTo>
                <a:lnTo>
                  <a:pt x="4111466" y="2945700"/>
                </a:lnTo>
                <a:lnTo>
                  <a:pt x="4401502" y="2945700"/>
                </a:lnTo>
                <a:lnTo>
                  <a:pt x="4401502" y="3955255"/>
                </a:lnTo>
                <a:lnTo>
                  <a:pt x="4096988" y="3955255"/>
                </a:lnTo>
                <a:cubicBezTo>
                  <a:pt x="4010500" y="3791806"/>
                  <a:pt x="3904774" y="3623499"/>
                  <a:pt x="3792568" y="3463288"/>
                </a:cubicBezTo>
                <a:lnTo>
                  <a:pt x="3786188" y="3463288"/>
                </a:lnTo>
                <a:lnTo>
                  <a:pt x="3786188" y="3955255"/>
                </a:lnTo>
                <a:lnTo>
                  <a:pt x="3496152" y="3955255"/>
                </a:lnTo>
                <a:close/>
                <a:moveTo>
                  <a:pt x="2658999" y="2945700"/>
                </a:moveTo>
                <a:lnTo>
                  <a:pt x="2659094" y="2945700"/>
                </a:lnTo>
                <a:lnTo>
                  <a:pt x="3187922" y="2945700"/>
                </a:lnTo>
                <a:cubicBezTo>
                  <a:pt x="3292126" y="3226116"/>
                  <a:pt x="3402712" y="3737323"/>
                  <a:pt x="3418712" y="3955255"/>
                </a:cubicBezTo>
                <a:lnTo>
                  <a:pt x="3067716" y="3955255"/>
                </a:lnTo>
                <a:cubicBezTo>
                  <a:pt x="3064478" y="3929633"/>
                  <a:pt x="3058096" y="3910773"/>
                  <a:pt x="3048476" y="3840288"/>
                </a:cubicBezTo>
                <a:lnTo>
                  <a:pt x="2779204" y="3840288"/>
                </a:lnTo>
                <a:cubicBezTo>
                  <a:pt x="2769584" y="3912392"/>
                  <a:pt x="2763202" y="3929633"/>
                  <a:pt x="2759964" y="3955255"/>
                </a:cubicBezTo>
                <a:lnTo>
                  <a:pt x="2428208" y="3955255"/>
                </a:lnTo>
                <a:cubicBezTo>
                  <a:pt x="2444305" y="3737323"/>
                  <a:pt x="2554795" y="3226116"/>
                  <a:pt x="2658999" y="2945700"/>
                </a:cubicBezTo>
                <a:close/>
                <a:moveTo>
                  <a:pt x="1507331" y="2945700"/>
                </a:moveTo>
                <a:lnTo>
                  <a:pt x="1973675" y="2945700"/>
                </a:lnTo>
                <a:cubicBezTo>
                  <a:pt x="2225230" y="2945700"/>
                  <a:pt x="2383917" y="3049904"/>
                  <a:pt x="2383917" y="3285457"/>
                </a:cubicBezTo>
                <a:cubicBezTo>
                  <a:pt x="2383917" y="3431285"/>
                  <a:pt x="2323052" y="3525773"/>
                  <a:pt x="2223706" y="3573874"/>
                </a:cubicBezTo>
                <a:cubicBezTo>
                  <a:pt x="2276570" y="3679601"/>
                  <a:pt x="2334292" y="3819047"/>
                  <a:pt x="2379154" y="3955255"/>
                </a:cubicBezTo>
                <a:lnTo>
                  <a:pt x="2028158" y="3955255"/>
                </a:lnTo>
                <a:cubicBezTo>
                  <a:pt x="2000917" y="3862291"/>
                  <a:pt x="1964055" y="3766184"/>
                  <a:pt x="1925574" y="3679601"/>
                </a:cubicBezTo>
                <a:lnTo>
                  <a:pt x="1851850" y="3679601"/>
                </a:lnTo>
                <a:lnTo>
                  <a:pt x="1851850" y="3955255"/>
                </a:lnTo>
                <a:lnTo>
                  <a:pt x="1507331" y="3955255"/>
                </a:lnTo>
                <a:close/>
                <a:moveTo>
                  <a:pt x="4915948" y="2945605"/>
                </a:moveTo>
                <a:cubicBezTo>
                  <a:pt x="5254084" y="2945605"/>
                  <a:pt x="5425536" y="3102577"/>
                  <a:pt x="5425536" y="3448811"/>
                </a:cubicBezTo>
                <a:cubicBezTo>
                  <a:pt x="5425536" y="3795044"/>
                  <a:pt x="5254084" y="3955255"/>
                  <a:pt x="4915948" y="3955255"/>
                </a:cubicBezTo>
                <a:lnTo>
                  <a:pt x="4513708" y="3955255"/>
                </a:lnTo>
                <a:lnTo>
                  <a:pt x="4513708" y="2945700"/>
                </a:lnTo>
                <a:lnTo>
                  <a:pt x="4915948" y="2945700"/>
                </a:lnTo>
                <a:close/>
                <a:moveTo>
                  <a:pt x="5919120" y="2929698"/>
                </a:moveTo>
                <a:cubicBezTo>
                  <a:pt x="6029704" y="2929698"/>
                  <a:pt x="6135528" y="2945700"/>
                  <a:pt x="6233254" y="2974561"/>
                </a:cubicBezTo>
                <a:lnTo>
                  <a:pt x="6215632" y="3264597"/>
                </a:lnTo>
                <a:cubicBezTo>
                  <a:pt x="6109812" y="3214877"/>
                  <a:pt x="5968840" y="3192493"/>
                  <a:pt x="5912738" y="3192493"/>
                </a:cubicBezTo>
                <a:cubicBezTo>
                  <a:pt x="5861398" y="3192493"/>
                  <a:pt x="5837396" y="3213257"/>
                  <a:pt x="5837396" y="3245357"/>
                </a:cubicBezTo>
                <a:cubicBezTo>
                  <a:pt x="5837396" y="3280599"/>
                  <a:pt x="5866256" y="3296696"/>
                  <a:pt x="5917500" y="3311079"/>
                </a:cubicBezTo>
                <a:lnTo>
                  <a:pt x="5979984" y="3327081"/>
                </a:lnTo>
                <a:lnTo>
                  <a:pt x="5979794" y="3326986"/>
                </a:lnTo>
                <a:cubicBezTo>
                  <a:pt x="6088760" y="3357466"/>
                  <a:pt x="6274688" y="3407186"/>
                  <a:pt x="6274688" y="3639501"/>
                </a:cubicBezTo>
                <a:cubicBezTo>
                  <a:pt x="6274688" y="3855909"/>
                  <a:pt x="6116096" y="3971257"/>
                  <a:pt x="5842064" y="3971257"/>
                </a:cubicBezTo>
                <a:cubicBezTo>
                  <a:pt x="5728334" y="3971257"/>
                  <a:pt x="5601748" y="3950397"/>
                  <a:pt x="5487924" y="3903915"/>
                </a:cubicBezTo>
                <a:lnTo>
                  <a:pt x="5503926" y="3613879"/>
                </a:lnTo>
                <a:cubicBezTo>
                  <a:pt x="5614512" y="3677982"/>
                  <a:pt x="5753956" y="3708462"/>
                  <a:pt x="5826060" y="3708462"/>
                </a:cubicBezTo>
                <a:cubicBezTo>
                  <a:pt x="5882164" y="3708462"/>
                  <a:pt x="5909404" y="3690841"/>
                  <a:pt x="5909404" y="3653979"/>
                </a:cubicBezTo>
                <a:cubicBezTo>
                  <a:pt x="5909404" y="3617117"/>
                  <a:pt x="5878924" y="3604259"/>
                  <a:pt x="5826060" y="3588257"/>
                </a:cubicBezTo>
                <a:lnTo>
                  <a:pt x="5794056" y="3578636"/>
                </a:lnTo>
                <a:cubicBezTo>
                  <a:pt x="5670708" y="3545013"/>
                  <a:pt x="5494400" y="3493673"/>
                  <a:pt x="5494400" y="3253358"/>
                </a:cubicBezTo>
                <a:cubicBezTo>
                  <a:pt x="5494400" y="3013042"/>
                  <a:pt x="5670708" y="2929698"/>
                  <a:pt x="5919120" y="2929698"/>
                </a:cubicBezTo>
                <a:close/>
                <a:moveTo>
                  <a:pt x="5130260" y="2365438"/>
                </a:moveTo>
                <a:cubicBezTo>
                  <a:pt x="5156452" y="2453353"/>
                  <a:pt x="5218936" y="2598133"/>
                  <a:pt x="5346382" y="2598133"/>
                </a:cubicBezTo>
                <a:lnTo>
                  <a:pt x="5643942" y="2598133"/>
                </a:lnTo>
                <a:cubicBezTo>
                  <a:pt x="5771388" y="2598133"/>
                  <a:pt x="5833872" y="2453353"/>
                  <a:pt x="5860064" y="2365438"/>
                </a:cubicBezTo>
                <a:cubicBezTo>
                  <a:pt x="5820632" y="2373534"/>
                  <a:pt x="5778244" y="2375248"/>
                  <a:pt x="5740432" y="2374105"/>
                </a:cubicBezTo>
                <a:cubicBezTo>
                  <a:pt x="5717952" y="2431732"/>
                  <a:pt x="5684138" y="2487929"/>
                  <a:pt x="5643942" y="2487929"/>
                </a:cubicBezTo>
                <a:lnTo>
                  <a:pt x="5346382" y="2487929"/>
                </a:lnTo>
                <a:cubicBezTo>
                  <a:pt x="5306092" y="2487929"/>
                  <a:pt x="5272372" y="2431732"/>
                  <a:pt x="5249892" y="2374105"/>
                </a:cubicBezTo>
                <a:cubicBezTo>
                  <a:pt x="5212176" y="2375248"/>
                  <a:pt x="5169788" y="2373534"/>
                  <a:pt x="5130260" y="2365438"/>
                </a:cubicBezTo>
                <a:close/>
                <a:moveTo>
                  <a:pt x="6032752" y="2344006"/>
                </a:moveTo>
                <a:lnTo>
                  <a:pt x="6032752" y="2621565"/>
                </a:lnTo>
                <a:cubicBezTo>
                  <a:pt x="6110382" y="2554223"/>
                  <a:pt x="6159532" y="2454877"/>
                  <a:pt x="6159532" y="2344006"/>
                </a:cubicBezTo>
                <a:close/>
                <a:moveTo>
                  <a:pt x="4830698" y="2344006"/>
                </a:moveTo>
                <a:cubicBezTo>
                  <a:pt x="4830698" y="2454877"/>
                  <a:pt x="4879848" y="2554223"/>
                  <a:pt x="4957476" y="2621565"/>
                </a:cubicBezTo>
                <a:lnTo>
                  <a:pt x="4957476" y="2344006"/>
                </a:lnTo>
                <a:close/>
                <a:moveTo>
                  <a:pt x="6204776" y="2186082"/>
                </a:moveTo>
                <a:lnTo>
                  <a:pt x="6204776" y="2586989"/>
                </a:lnTo>
                <a:cubicBezTo>
                  <a:pt x="6316884" y="2489739"/>
                  <a:pt x="6387844" y="2346197"/>
                  <a:pt x="6387844" y="2186082"/>
                </a:cubicBezTo>
                <a:close/>
                <a:moveTo>
                  <a:pt x="4602384" y="2186082"/>
                </a:moveTo>
                <a:cubicBezTo>
                  <a:pt x="4602384" y="2346197"/>
                  <a:pt x="4673344" y="2489739"/>
                  <a:pt x="4785454" y="2586989"/>
                </a:cubicBezTo>
                <a:lnTo>
                  <a:pt x="4785454" y="2186082"/>
                </a:lnTo>
                <a:close/>
                <a:moveTo>
                  <a:pt x="6432804" y="2028157"/>
                </a:moveTo>
                <a:lnTo>
                  <a:pt x="6432804" y="2429065"/>
                </a:lnTo>
                <a:cubicBezTo>
                  <a:pt x="6544912" y="2331814"/>
                  <a:pt x="6615874" y="2188273"/>
                  <a:pt x="6615874" y="2028157"/>
                </a:cubicBezTo>
                <a:close/>
                <a:moveTo>
                  <a:pt x="4374452" y="2028157"/>
                </a:moveTo>
                <a:cubicBezTo>
                  <a:pt x="4374452" y="2188273"/>
                  <a:pt x="4445412" y="2331814"/>
                  <a:pt x="4557520" y="2429065"/>
                </a:cubicBezTo>
                <a:lnTo>
                  <a:pt x="4557520" y="2028157"/>
                </a:lnTo>
                <a:close/>
                <a:moveTo>
                  <a:pt x="3427570" y="1943766"/>
                </a:moveTo>
                <a:lnTo>
                  <a:pt x="3427570" y="2217800"/>
                </a:lnTo>
                <a:lnTo>
                  <a:pt x="3506056" y="2217800"/>
                </a:lnTo>
                <a:cubicBezTo>
                  <a:pt x="3589400" y="2217800"/>
                  <a:pt x="3643884" y="2168079"/>
                  <a:pt x="3643884" y="2079973"/>
                </a:cubicBezTo>
                <a:cubicBezTo>
                  <a:pt x="3643884" y="1991867"/>
                  <a:pt x="3589400" y="1943766"/>
                  <a:pt x="3506056" y="1943766"/>
                </a:cubicBezTo>
                <a:close/>
                <a:moveTo>
                  <a:pt x="3083052" y="1698592"/>
                </a:moveTo>
                <a:lnTo>
                  <a:pt x="3549396" y="1698592"/>
                </a:lnTo>
                <a:cubicBezTo>
                  <a:pt x="3800950" y="1698592"/>
                  <a:pt x="3959636" y="1802796"/>
                  <a:pt x="3959636" y="2038349"/>
                </a:cubicBezTo>
                <a:cubicBezTo>
                  <a:pt x="3959636" y="2184177"/>
                  <a:pt x="3898772" y="2278665"/>
                  <a:pt x="3799426" y="2326766"/>
                </a:cubicBezTo>
                <a:cubicBezTo>
                  <a:pt x="3852290" y="2432493"/>
                  <a:pt x="3910012" y="2571939"/>
                  <a:pt x="3954874" y="2708147"/>
                </a:cubicBezTo>
                <a:lnTo>
                  <a:pt x="3603878" y="2708147"/>
                </a:lnTo>
                <a:cubicBezTo>
                  <a:pt x="3576636" y="2615183"/>
                  <a:pt x="3539776" y="2519076"/>
                  <a:pt x="3501294" y="2432493"/>
                </a:cubicBezTo>
                <a:lnTo>
                  <a:pt x="3427570" y="2432493"/>
                </a:lnTo>
                <a:lnTo>
                  <a:pt x="3427570" y="2708147"/>
                </a:lnTo>
                <a:lnTo>
                  <a:pt x="3083052" y="2708147"/>
                </a:lnTo>
                <a:close/>
                <a:moveTo>
                  <a:pt x="2264187" y="1698592"/>
                </a:moveTo>
                <a:lnTo>
                  <a:pt x="2982086" y="1698592"/>
                </a:lnTo>
                <a:lnTo>
                  <a:pt x="2982086" y="1945385"/>
                </a:lnTo>
                <a:lnTo>
                  <a:pt x="2595943" y="1937288"/>
                </a:lnTo>
                <a:lnTo>
                  <a:pt x="2595943" y="2097594"/>
                </a:lnTo>
                <a:lnTo>
                  <a:pt x="2946844" y="2097594"/>
                </a:lnTo>
                <a:lnTo>
                  <a:pt x="2946844" y="2310669"/>
                </a:lnTo>
                <a:lnTo>
                  <a:pt x="2595943" y="2305906"/>
                </a:lnTo>
                <a:lnTo>
                  <a:pt x="2595943" y="2469355"/>
                </a:lnTo>
                <a:lnTo>
                  <a:pt x="2996564" y="2461354"/>
                </a:lnTo>
                <a:lnTo>
                  <a:pt x="2996564" y="2708147"/>
                </a:lnTo>
                <a:lnTo>
                  <a:pt x="2264187" y="2708147"/>
                </a:lnTo>
                <a:close/>
                <a:moveTo>
                  <a:pt x="938688" y="1698592"/>
                </a:moveTo>
                <a:lnTo>
                  <a:pt x="1185195" y="1698592"/>
                </a:lnTo>
                <a:lnTo>
                  <a:pt x="1185195" y="2610135"/>
                </a:lnTo>
                <a:cubicBezTo>
                  <a:pt x="1185195" y="2664237"/>
                  <a:pt x="1141380" y="2708147"/>
                  <a:pt x="1087183" y="2708147"/>
                </a:cubicBezTo>
                <a:lnTo>
                  <a:pt x="840676" y="2708147"/>
                </a:lnTo>
                <a:lnTo>
                  <a:pt x="840676" y="1796604"/>
                </a:lnTo>
                <a:cubicBezTo>
                  <a:pt x="840676" y="1742502"/>
                  <a:pt x="884491" y="1698592"/>
                  <a:pt x="938688" y="1698592"/>
                </a:cubicBezTo>
                <a:close/>
                <a:moveTo>
                  <a:pt x="0" y="1698497"/>
                </a:moveTo>
                <a:lnTo>
                  <a:pt x="772382" y="1698497"/>
                </a:lnTo>
                <a:lnTo>
                  <a:pt x="772382" y="1982152"/>
                </a:lnTo>
                <a:lnTo>
                  <a:pt x="557689" y="1977389"/>
                </a:lnTo>
                <a:lnTo>
                  <a:pt x="557689" y="2708147"/>
                </a:lnTo>
                <a:lnTo>
                  <a:pt x="214694" y="2708147"/>
                </a:lnTo>
                <a:lnTo>
                  <a:pt x="214694" y="1977389"/>
                </a:lnTo>
                <a:lnTo>
                  <a:pt x="0" y="1982152"/>
                </a:lnTo>
                <a:close/>
                <a:moveTo>
                  <a:pt x="1828228" y="1682495"/>
                </a:moveTo>
                <a:cubicBezTo>
                  <a:pt x="1951577" y="1682495"/>
                  <a:pt x="2062162" y="1701736"/>
                  <a:pt x="2139124" y="1727358"/>
                </a:cubicBezTo>
                <a:lnTo>
                  <a:pt x="2121503" y="2014251"/>
                </a:lnTo>
                <a:cubicBezTo>
                  <a:pt x="2049303" y="1982152"/>
                  <a:pt x="1932336" y="1964530"/>
                  <a:pt x="1853850" y="1964530"/>
                </a:cubicBezTo>
                <a:cubicBezTo>
                  <a:pt x="1708023" y="1964530"/>
                  <a:pt x="1618297" y="2027014"/>
                  <a:pt x="1618297" y="2214562"/>
                </a:cubicBezTo>
                <a:cubicBezTo>
                  <a:pt x="1618297" y="2353912"/>
                  <a:pt x="1668017" y="2446876"/>
                  <a:pt x="1821846" y="2446876"/>
                </a:cubicBezTo>
                <a:lnTo>
                  <a:pt x="1837848" y="2446876"/>
                </a:lnTo>
                <a:lnTo>
                  <a:pt x="1837848" y="2209704"/>
                </a:lnTo>
                <a:lnTo>
                  <a:pt x="2156745" y="2209704"/>
                </a:lnTo>
                <a:cubicBezTo>
                  <a:pt x="2156745" y="2209704"/>
                  <a:pt x="2187035" y="2444495"/>
                  <a:pt x="2156745" y="2679286"/>
                </a:cubicBezTo>
                <a:cubicBezTo>
                  <a:pt x="2038159" y="2709766"/>
                  <a:pt x="1914810" y="2724149"/>
                  <a:pt x="1813845" y="2724149"/>
                </a:cubicBezTo>
                <a:cubicBezTo>
                  <a:pt x="1470945" y="2724149"/>
                  <a:pt x="1267396" y="2562319"/>
                  <a:pt x="1267396" y="2204941"/>
                </a:cubicBezTo>
                <a:cubicBezTo>
                  <a:pt x="1267396" y="1847563"/>
                  <a:pt x="1480470" y="1682495"/>
                  <a:pt x="1828228" y="1682495"/>
                </a:cubicBezTo>
                <a:close/>
                <a:moveTo>
                  <a:pt x="6660736" y="1655063"/>
                </a:moveTo>
                <a:lnTo>
                  <a:pt x="6660736" y="2069305"/>
                </a:lnTo>
                <a:cubicBezTo>
                  <a:pt x="6776656" y="1968817"/>
                  <a:pt x="6849904" y="1820512"/>
                  <a:pt x="6849904" y="1655063"/>
                </a:cubicBezTo>
                <a:close/>
                <a:moveTo>
                  <a:pt x="4140326" y="1655063"/>
                </a:moveTo>
                <a:cubicBezTo>
                  <a:pt x="4140326" y="1820512"/>
                  <a:pt x="4213572" y="1968817"/>
                  <a:pt x="4329492" y="2069305"/>
                </a:cubicBezTo>
                <a:lnTo>
                  <a:pt x="4329492" y="1655063"/>
                </a:lnTo>
                <a:close/>
                <a:moveTo>
                  <a:pt x="5002340" y="1527238"/>
                </a:moveTo>
                <a:cubicBezTo>
                  <a:pt x="4955572" y="1584197"/>
                  <a:pt x="4833176" y="1752504"/>
                  <a:pt x="4847176" y="1937384"/>
                </a:cubicBezTo>
                <a:cubicBezTo>
                  <a:pt x="4855558" y="2047017"/>
                  <a:pt x="4909470" y="2142267"/>
                  <a:pt x="5007482" y="2220277"/>
                </a:cubicBezTo>
                <a:cubicBezTo>
                  <a:pt x="5030724" y="2238755"/>
                  <a:pt x="5055202" y="2252566"/>
                  <a:pt x="5080252" y="2262758"/>
                </a:cubicBezTo>
                <a:cubicBezTo>
                  <a:pt x="5112638" y="2275236"/>
                  <a:pt x="5211984" y="2305049"/>
                  <a:pt x="5365052" y="2277331"/>
                </a:cubicBezTo>
                <a:cubicBezTo>
                  <a:pt x="5401056" y="2271426"/>
                  <a:pt x="5444204" y="2267235"/>
                  <a:pt x="5495162" y="2267521"/>
                </a:cubicBezTo>
                <a:cubicBezTo>
                  <a:pt x="5546120" y="2267330"/>
                  <a:pt x="5589268" y="2271426"/>
                  <a:pt x="5625274" y="2277331"/>
                </a:cubicBezTo>
                <a:cubicBezTo>
                  <a:pt x="5778244" y="2305144"/>
                  <a:pt x="5877496" y="2275426"/>
                  <a:pt x="5909976" y="2262949"/>
                </a:cubicBezTo>
                <a:lnTo>
                  <a:pt x="5909976" y="2262853"/>
                </a:lnTo>
                <a:cubicBezTo>
                  <a:pt x="5934932" y="2252662"/>
                  <a:pt x="5959506" y="2238850"/>
                  <a:pt x="5982842" y="2220277"/>
                </a:cubicBezTo>
                <a:cubicBezTo>
                  <a:pt x="6080948" y="2142267"/>
                  <a:pt x="6134860" y="2047112"/>
                  <a:pt x="6143148" y="1937384"/>
                </a:cubicBezTo>
                <a:cubicBezTo>
                  <a:pt x="6157150" y="1752504"/>
                  <a:pt x="6034752" y="1584197"/>
                  <a:pt x="5987984" y="1527238"/>
                </a:cubicBezTo>
                <a:lnTo>
                  <a:pt x="5980842" y="1531428"/>
                </a:lnTo>
                <a:cubicBezTo>
                  <a:pt x="5970460" y="1541430"/>
                  <a:pt x="5956364" y="1558384"/>
                  <a:pt x="5948838" y="1583149"/>
                </a:cubicBezTo>
                <a:cubicBezTo>
                  <a:pt x="5937028" y="1622107"/>
                  <a:pt x="5948838" y="1656492"/>
                  <a:pt x="5958076" y="1675351"/>
                </a:cubicBezTo>
                <a:cubicBezTo>
                  <a:pt x="5960936" y="1679923"/>
                  <a:pt x="5963792" y="1684686"/>
                  <a:pt x="5966554" y="1689544"/>
                </a:cubicBezTo>
                <a:lnTo>
                  <a:pt x="5840824" y="1792795"/>
                </a:lnTo>
                <a:lnTo>
                  <a:pt x="6013988" y="1792795"/>
                </a:lnTo>
                <a:cubicBezTo>
                  <a:pt x="6021894" y="1816512"/>
                  <a:pt x="6027990" y="1841277"/>
                  <a:pt x="6031324" y="1866518"/>
                </a:cubicBezTo>
                <a:lnTo>
                  <a:pt x="5784722" y="1981390"/>
                </a:lnTo>
                <a:lnTo>
                  <a:pt x="6023800" y="1981390"/>
                </a:lnTo>
                <a:cubicBezTo>
                  <a:pt x="6007416" y="2038159"/>
                  <a:pt x="5971412" y="2088546"/>
                  <a:pt x="5914356" y="2133980"/>
                </a:cubicBezTo>
                <a:cubicBezTo>
                  <a:pt x="5790056" y="2232850"/>
                  <a:pt x="5591936" y="2129503"/>
                  <a:pt x="5590032" y="2128551"/>
                </a:cubicBezTo>
                <a:lnTo>
                  <a:pt x="5563932" y="2115311"/>
                </a:lnTo>
                <a:lnTo>
                  <a:pt x="5563932" y="1991486"/>
                </a:lnTo>
                <a:lnTo>
                  <a:pt x="5743764" y="1843849"/>
                </a:lnTo>
                <a:cubicBezTo>
                  <a:pt x="5769672" y="1822608"/>
                  <a:pt x="5784628" y="1790890"/>
                  <a:pt x="5784628" y="1757457"/>
                </a:cubicBezTo>
                <a:lnTo>
                  <a:pt x="5784628" y="1645252"/>
                </a:lnTo>
                <a:lnTo>
                  <a:pt x="5495162" y="1778507"/>
                </a:lnTo>
                <a:lnTo>
                  <a:pt x="5205698" y="1645252"/>
                </a:lnTo>
                <a:lnTo>
                  <a:pt x="5205698" y="1757457"/>
                </a:lnTo>
                <a:cubicBezTo>
                  <a:pt x="5205698" y="1790890"/>
                  <a:pt x="5220652" y="1822608"/>
                  <a:pt x="5246560" y="1843849"/>
                </a:cubicBezTo>
                <a:lnTo>
                  <a:pt x="5426392" y="1991486"/>
                </a:lnTo>
                <a:lnTo>
                  <a:pt x="5426392" y="2115311"/>
                </a:lnTo>
                <a:lnTo>
                  <a:pt x="5400292" y="2128551"/>
                </a:lnTo>
                <a:cubicBezTo>
                  <a:pt x="5398388" y="2129503"/>
                  <a:pt x="5200172" y="2232850"/>
                  <a:pt x="5075968" y="2133980"/>
                </a:cubicBezTo>
                <a:cubicBezTo>
                  <a:pt x="5018912" y="2088546"/>
                  <a:pt x="4982908" y="2038254"/>
                  <a:pt x="4966524" y="1981390"/>
                </a:cubicBezTo>
                <a:lnTo>
                  <a:pt x="5205602" y="1981390"/>
                </a:lnTo>
                <a:lnTo>
                  <a:pt x="4959000" y="1866518"/>
                </a:lnTo>
                <a:cubicBezTo>
                  <a:pt x="4962332" y="1841277"/>
                  <a:pt x="4968430" y="1816512"/>
                  <a:pt x="4976336" y="1792795"/>
                </a:cubicBezTo>
                <a:lnTo>
                  <a:pt x="5149500" y="1792795"/>
                </a:lnTo>
                <a:lnTo>
                  <a:pt x="5023770" y="1689544"/>
                </a:lnTo>
                <a:cubicBezTo>
                  <a:pt x="5026628" y="1684686"/>
                  <a:pt x="5029390" y="1679923"/>
                  <a:pt x="5032248" y="1675351"/>
                </a:cubicBezTo>
                <a:cubicBezTo>
                  <a:pt x="5041486" y="1656492"/>
                  <a:pt x="5053298" y="1622107"/>
                  <a:pt x="5041486" y="1583149"/>
                </a:cubicBezTo>
                <a:cubicBezTo>
                  <a:pt x="5033962" y="1558384"/>
                  <a:pt x="5019864" y="1541430"/>
                  <a:pt x="5009482" y="1531428"/>
                </a:cubicBezTo>
                <a:close/>
                <a:moveTo>
                  <a:pt x="6517004" y="1194053"/>
                </a:moveTo>
                <a:lnTo>
                  <a:pt x="6517052" y="1194191"/>
                </a:lnTo>
                <a:lnTo>
                  <a:pt x="6204870" y="2097118"/>
                </a:lnTo>
                <a:cubicBezTo>
                  <a:pt x="6357936" y="2018918"/>
                  <a:pt x="6482238" y="1883853"/>
                  <a:pt x="6542816" y="1708498"/>
                </a:cubicBezTo>
                <a:cubicBezTo>
                  <a:pt x="6588252" y="1576982"/>
                  <a:pt x="6591572" y="1441126"/>
                  <a:pt x="6559976" y="1315597"/>
                </a:cubicBezTo>
                <a:lnTo>
                  <a:pt x="6517052" y="1194191"/>
                </a:lnTo>
                <a:lnTo>
                  <a:pt x="6517100" y="1194053"/>
                </a:lnTo>
                <a:close/>
                <a:moveTo>
                  <a:pt x="4473320" y="1194053"/>
                </a:moveTo>
                <a:cubicBezTo>
                  <a:pt x="4401120" y="1350168"/>
                  <a:pt x="4386928" y="1533143"/>
                  <a:pt x="4447508" y="1708498"/>
                </a:cubicBezTo>
                <a:lnTo>
                  <a:pt x="4447604" y="1708498"/>
                </a:lnTo>
                <a:cubicBezTo>
                  <a:pt x="4508180" y="1883758"/>
                  <a:pt x="4632484" y="2018918"/>
                  <a:pt x="4785550" y="2097118"/>
                </a:cubicBezTo>
                <a:close/>
                <a:moveTo>
                  <a:pt x="4296632" y="1185290"/>
                </a:moveTo>
                <a:cubicBezTo>
                  <a:pt x="4175760" y="1290066"/>
                  <a:pt x="4099368" y="1444751"/>
                  <a:pt x="4099368" y="1617249"/>
                </a:cubicBezTo>
                <a:lnTo>
                  <a:pt x="4296632" y="1513903"/>
                </a:lnTo>
                <a:close/>
                <a:moveTo>
                  <a:pt x="6693598" y="1185195"/>
                </a:moveTo>
                <a:lnTo>
                  <a:pt x="6693598" y="1513807"/>
                </a:lnTo>
                <a:lnTo>
                  <a:pt x="6890860" y="1617153"/>
                </a:lnTo>
                <a:cubicBezTo>
                  <a:pt x="6890860" y="1444656"/>
                  <a:pt x="6814470" y="1289970"/>
                  <a:pt x="6693598" y="1185195"/>
                </a:cubicBezTo>
                <a:close/>
                <a:moveTo>
                  <a:pt x="6406038" y="1049654"/>
                </a:moveTo>
                <a:lnTo>
                  <a:pt x="6116288" y="1617153"/>
                </a:lnTo>
                <a:cubicBezTo>
                  <a:pt x="6224682" y="1579720"/>
                  <a:pt x="6319170" y="1501996"/>
                  <a:pt x="6375464" y="1391792"/>
                </a:cubicBezTo>
                <a:cubicBezTo>
                  <a:pt x="6431660" y="1281588"/>
                  <a:pt x="6439184" y="1159382"/>
                  <a:pt x="6406038" y="1049654"/>
                </a:cubicBezTo>
                <a:close/>
                <a:moveTo>
                  <a:pt x="4584286" y="1049654"/>
                </a:moveTo>
                <a:cubicBezTo>
                  <a:pt x="4551140" y="1159382"/>
                  <a:pt x="4558568" y="1281588"/>
                  <a:pt x="4614862" y="1391792"/>
                </a:cubicBezTo>
                <a:cubicBezTo>
                  <a:pt x="4671154" y="1501901"/>
                  <a:pt x="4765738" y="1579720"/>
                  <a:pt x="4874036" y="1617153"/>
                </a:cubicBezTo>
                <a:close/>
                <a:moveTo>
                  <a:pt x="6519672" y="782573"/>
                </a:moveTo>
                <a:lnTo>
                  <a:pt x="6519672" y="1055845"/>
                </a:lnTo>
                <a:lnTo>
                  <a:pt x="6687788" y="1150714"/>
                </a:lnTo>
                <a:cubicBezTo>
                  <a:pt x="6687788" y="1003744"/>
                  <a:pt x="6622636" y="871918"/>
                  <a:pt x="6519672" y="782573"/>
                </a:cubicBezTo>
                <a:close/>
                <a:moveTo>
                  <a:pt x="4470558" y="782478"/>
                </a:moveTo>
                <a:cubicBezTo>
                  <a:pt x="4367592" y="871822"/>
                  <a:pt x="4302442" y="1003554"/>
                  <a:pt x="4302442" y="1150619"/>
                </a:cubicBezTo>
                <a:lnTo>
                  <a:pt x="4470558" y="1055750"/>
                </a:lnTo>
                <a:close/>
                <a:moveTo>
                  <a:pt x="4695728" y="743712"/>
                </a:moveTo>
                <a:lnTo>
                  <a:pt x="4695728" y="1042796"/>
                </a:lnTo>
                <a:lnTo>
                  <a:pt x="4696680" y="1042796"/>
                </a:lnTo>
                <a:lnTo>
                  <a:pt x="4697348" y="1053750"/>
                </a:lnTo>
                <a:cubicBezTo>
                  <a:pt x="4707540" y="1222820"/>
                  <a:pt x="4848320" y="1355311"/>
                  <a:pt x="5017864" y="1355311"/>
                </a:cubicBezTo>
                <a:cubicBezTo>
                  <a:pt x="5020056" y="1355311"/>
                  <a:pt x="5022246" y="1355311"/>
                  <a:pt x="5024436" y="1355311"/>
                </a:cubicBezTo>
                <a:lnTo>
                  <a:pt x="5041296" y="1355026"/>
                </a:lnTo>
                <a:lnTo>
                  <a:pt x="5041296" y="1228915"/>
                </a:lnTo>
                <a:lnTo>
                  <a:pt x="5022340" y="1229486"/>
                </a:lnTo>
                <a:cubicBezTo>
                  <a:pt x="5020816" y="1229581"/>
                  <a:pt x="5019388" y="1229581"/>
                  <a:pt x="5017864" y="1229581"/>
                </a:cubicBezTo>
                <a:cubicBezTo>
                  <a:pt x="4925662" y="1229581"/>
                  <a:pt x="4849652" y="1160430"/>
                  <a:pt x="4840984" y="1068704"/>
                </a:cubicBezTo>
                <a:lnTo>
                  <a:pt x="4840224" y="1060323"/>
                </a:lnTo>
                <a:lnTo>
                  <a:pt x="4840414" y="1060323"/>
                </a:lnTo>
                <a:cubicBezTo>
                  <a:pt x="4840414" y="1049654"/>
                  <a:pt x="4839842" y="1039177"/>
                  <a:pt x="4839080" y="1028699"/>
                </a:cubicBezTo>
                <a:cubicBezTo>
                  <a:pt x="4850320" y="1028032"/>
                  <a:pt x="4861560" y="1027651"/>
                  <a:pt x="4872798" y="1027843"/>
                </a:cubicBezTo>
                <a:cubicBezTo>
                  <a:pt x="4895468" y="1028223"/>
                  <a:pt x="4917948" y="1030509"/>
                  <a:pt x="4940140" y="1034414"/>
                </a:cubicBezTo>
                <a:cubicBezTo>
                  <a:pt x="4941284" y="1088136"/>
                  <a:pt x="4977384" y="1136903"/>
                  <a:pt x="5031866" y="1151572"/>
                </a:cubicBezTo>
                <a:cubicBezTo>
                  <a:pt x="5071680" y="1162335"/>
                  <a:pt x="5112162" y="1152238"/>
                  <a:pt x="5141976" y="1128235"/>
                </a:cubicBezTo>
                <a:lnTo>
                  <a:pt x="5142070" y="1128331"/>
                </a:lnTo>
                <a:cubicBezTo>
                  <a:pt x="5148642" y="1133855"/>
                  <a:pt x="5155024" y="1139381"/>
                  <a:pt x="5160740" y="1144714"/>
                </a:cubicBezTo>
                <a:lnTo>
                  <a:pt x="5156168" y="1205960"/>
                </a:lnTo>
                <a:cubicBezTo>
                  <a:pt x="5156168" y="1205960"/>
                  <a:pt x="5260560" y="1286161"/>
                  <a:pt x="5260560" y="1286161"/>
                </a:cubicBezTo>
                <a:lnTo>
                  <a:pt x="5274182" y="1103089"/>
                </a:lnTo>
                <a:lnTo>
                  <a:pt x="5257228" y="1085373"/>
                </a:lnTo>
                <a:cubicBezTo>
                  <a:pt x="5212176" y="1038319"/>
                  <a:pt x="5134926" y="975073"/>
                  <a:pt x="5022722" y="940975"/>
                </a:cubicBezTo>
                <a:cubicBezTo>
                  <a:pt x="4974716" y="926400"/>
                  <a:pt x="4924900" y="918590"/>
                  <a:pt x="4874512" y="917829"/>
                </a:cubicBezTo>
                <a:cubicBezTo>
                  <a:pt x="4855176" y="917447"/>
                  <a:pt x="4835652" y="918590"/>
                  <a:pt x="4816220" y="920305"/>
                </a:cubicBezTo>
                <a:cubicBezTo>
                  <a:pt x="4791740" y="851344"/>
                  <a:pt x="4749926" y="790669"/>
                  <a:pt x="4695728" y="743712"/>
                </a:cubicBezTo>
                <a:close/>
                <a:moveTo>
                  <a:pt x="6294596" y="743616"/>
                </a:moveTo>
                <a:cubicBezTo>
                  <a:pt x="6240492" y="790574"/>
                  <a:pt x="6198584" y="851248"/>
                  <a:pt x="6174104" y="920209"/>
                </a:cubicBezTo>
                <a:cubicBezTo>
                  <a:pt x="6154672" y="918495"/>
                  <a:pt x="6135148" y="917447"/>
                  <a:pt x="6115812" y="917733"/>
                </a:cubicBezTo>
                <a:cubicBezTo>
                  <a:pt x="6065424" y="918495"/>
                  <a:pt x="6015512" y="926305"/>
                  <a:pt x="5967602" y="940879"/>
                </a:cubicBezTo>
                <a:cubicBezTo>
                  <a:pt x="5855398" y="974978"/>
                  <a:pt x="5778150" y="1038225"/>
                  <a:pt x="5733096" y="1085278"/>
                </a:cubicBezTo>
                <a:lnTo>
                  <a:pt x="5716142" y="1102995"/>
                </a:lnTo>
                <a:cubicBezTo>
                  <a:pt x="5716142" y="1102995"/>
                  <a:pt x="5729764" y="1286065"/>
                  <a:pt x="5729764" y="1286065"/>
                </a:cubicBezTo>
                <a:lnTo>
                  <a:pt x="5834156" y="1205864"/>
                </a:lnTo>
                <a:lnTo>
                  <a:pt x="5829584" y="1144618"/>
                </a:lnTo>
                <a:cubicBezTo>
                  <a:pt x="5835300" y="1139285"/>
                  <a:pt x="5841586" y="1133760"/>
                  <a:pt x="5848254" y="1128235"/>
                </a:cubicBezTo>
                <a:cubicBezTo>
                  <a:pt x="5878068" y="1152238"/>
                  <a:pt x="5918548" y="1162335"/>
                  <a:pt x="5958364" y="1151572"/>
                </a:cubicBezTo>
                <a:cubicBezTo>
                  <a:pt x="6012846" y="1136903"/>
                  <a:pt x="6048946" y="1088136"/>
                  <a:pt x="6050088" y="1034414"/>
                </a:cubicBezTo>
                <a:cubicBezTo>
                  <a:pt x="6072282" y="1030509"/>
                  <a:pt x="6094760" y="1028223"/>
                  <a:pt x="6117430" y="1027843"/>
                </a:cubicBezTo>
                <a:cubicBezTo>
                  <a:pt x="6128576" y="1027651"/>
                  <a:pt x="6139908" y="1028032"/>
                  <a:pt x="6151148" y="1028699"/>
                </a:cubicBezTo>
                <a:cubicBezTo>
                  <a:pt x="6150388" y="1039177"/>
                  <a:pt x="6149816" y="1049654"/>
                  <a:pt x="6149816" y="1060323"/>
                </a:cubicBezTo>
                <a:lnTo>
                  <a:pt x="6149910" y="1060227"/>
                </a:lnTo>
                <a:lnTo>
                  <a:pt x="6150100" y="1060227"/>
                </a:lnTo>
                <a:lnTo>
                  <a:pt x="6149340" y="1068609"/>
                </a:lnTo>
                <a:cubicBezTo>
                  <a:pt x="6140672" y="1160336"/>
                  <a:pt x="6064662" y="1229486"/>
                  <a:pt x="5972460" y="1229486"/>
                </a:cubicBezTo>
                <a:cubicBezTo>
                  <a:pt x="5970936" y="1229486"/>
                  <a:pt x="5969508" y="1229391"/>
                  <a:pt x="5967984" y="1229391"/>
                </a:cubicBezTo>
                <a:lnTo>
                  <a:pt x="5949028" y="1228819"/>
                </a:lnTo>
                <a:lnTo>
                  <a:pt x="5949028" y="1354930"/>
                </a:lnTo>
                <a:lnTo>
                  <a:pt x="5965888" y="1355216"/>
                </a:lnTo>
                <a:cubicBezTo>
                  <a:pt x="5968078" y="1355216"/>
                  <a:pt x="5970268" y="1355216"/>
                  <a:pt x="5972460" y="1355216"/>
                </a:cubicBezTo>
                <a:cubicBezTo>
                  <a:pt x="6142100" y="1355216"/>
                  <a:pt x="6282880" y="1222820"/>
                  <a:pt x="6292976" y="1053655"/>
                </a:cubicBezTo>
                <a:lnTo>
                  <a:pt x="6293644" y="1042701"/>
                </a:lnTo>
                <a:lnTo>
                  <a:pt x="6294596" y="1042701"/>
                </a:lnTo>
                <a:close/>
                <a:moveTo>
                  <a:pt x="5594794" y="638650"/>
                </a:moveTo>
                <a:lnTo>
                  <a:pt x="5594794" y="638746"/>
                </a:lnTo>
                <a:lnTo>
                  <a:pt x="5522976" y="775429"/>
                </a:lnTo>
                <a:lnTo>
                  <a:pt x="5822346" y="932687"/>
                </a:lnTo>
                <a:cubicBezTo>
                  <a:pt x="5793676" y="810767"/>
                  <a:pt x="5714332" y="701515"/>
                  <a:pt x="5594794" y="638650"/>
                </a:cubicBezTo>
                <a:close/>
                <a:moveTo>
                  <a:pt x="5395532" y="638555"/>
                </a:moveTo>
                <a:cubicBezTo>
                  <a:pt x="5305876" y="685704"/>
                  <a:pt x="5238832" y="758946"/>
                  <a:pt x="5198818" y="844055"/>
                </a:cubicBezTo>
                <a:lnTo>
                  <a:pt x="5168018" y="932476"/>
                </a:lnTo>
                <a:lnTo>
                  <a:pt x="5167978" y="932498"/>
                </a:lnTo>
                <a:lnTo>
                  <a:pt x="5167978" y="932592"/>
                </a:lnTo>
                <a:lnTo>
                  <a:pt x="5168018" y="932476"/>
                </a:lnTo>
                <a:lnTo>
                  <a:pt x="5467348" y="775240"/>
                </a:lnTo>
                <a:close/>
                <a:moveTo>
                  <a:pt x="5618270" y="401227"/>
                </a:moveTo>
                <a:cubicBezTo>
                  <a:pt x="5591422" y="401291"/>
                  <a:pt x="5564254" y="403919"/>
                  <a:pt x="5537072" y="409289"/>
                </a:cubicBezTo>
                <a:lnTo>
                  <a:pt x="5537168" y="409289"/>
                </a:lnTo>
                <a:lnTo>
                  <a:pt x="5569076" y="556926"/>
                </a:lnTo>
                <a:cubicBezTo>
                  <a:pt x="5708332" y="530827"/>
                  <a:pt x="5846254" y="615981"/>
                  <a:pt x="5883592" y="755141"/>
                </a:cubicBezTo>
                <a:cubicBezTo>
                  <a:pt x="5888926" y="775144"/>
                  <a:pt x="5891878" y="795242"/>
                  <a:pt x="5892640" y="815148"/>
                </a:cubicBezTo>
                <a:lnTo>
                  <a:pt x="6040850" y="775429"/>
                </a:lnTo>
                <a:cubicBezTo>
                  <a:pt x="6038372" y="755713"/>
                  <a:pt x="6034658" y="735900"/>
                  <a:pt x="6029324" y="716089"/>
                </a:cubicBezTo>
                <a:cubicBezTo>
                  <a:pt x="5978402" y="525982"/>
                  <a:pt x="5806202" y="400779"/>
                  <a:pt x="5618270" y="401227"/>
                </a:cubicBezTo>
                <a:close/>
                <a:moveTo>
                  <a:pt x="5372054" y="401227"/>
                </a:moveTo>
                <a:cubicBezTo>
                  <a:pt x="5184122" y="400779"/>
                  <a:pt x="5011924" y="525982"/>
                  <a:pt x="4961000" y="716089"/>
                </a:cubicBezTo>
                <a:cubicBezTo>
                  <a:pt x="4955666" y="735806"/>
                  <a:pt x="4951856" y="755617"/>
                  <a:pt x="4949476" y="775429"/>
                </a:cubicBezTo>
                <a:lnTo>
                  <a:pt x="5097684" y="815148"/>
                </a:lnTo>
                <a:cubicBezTo>
                  <a:pt x="5098446" y="795242"/>
                  <a:pt x="5101400" y="775144"/>
                  <a:pt x="5106732" y="755141"/>
                </a:cubicBezTo>
                <a:cubicBezTo>
                  <a:pt x="5143976" y="616076"/>
                  <a:pt x="5281992" y="530827"/>
                  <a:pt x="5421248" y="556926"/>
                </a:cubicBezTo>
                <a:lnTo>
                  <a:pt x="5453156" y="409289"/>
                </a:lnTo>
                <a:lnTo>
                  <a:pt x="5453252" y="409289"/>
                </a:lnTo>
                <a:cubicBezTo>
                  <a:pt x="5426070" y="403919"/>
                  <a:pt x="5398902" y="401291"/>
                  <a:pt x="5372054" y="401227"/>
                </a:cubicBezTo>
                <a:close/>
                <a:moveTo>
                  <a:pt x="5491732" y="137541"/>
                </a:moveTo>
                <a:cubicBezTo>
                  <a:pt x="5322284" y="138684"/>
                  <a:pt x="5162548" y="180594"/>
                  <a:pt x="5021768" y="254032"/>
                </a:cubicBezTo>
                <a:lnTo>
                  <a:pt x="5021960" y="254127"/>
                </a:lnTo>
                <a:lnTo>
                  <a:pt x="5021960" y="425291"/>
                </a:lnTo>
                <a:cubicBezTo>
                  <a:pt x="5064060" y="398431"/>
                  <a:pt x="5108352" y="374999"/>
                  <a:pt x="5154740" y="355378"/>
                </a:cubicBezTo>
                <a:cubicBezTo>
                  <a:pt x="5253800" y="313468"/>
                  <a:pt x="5358574" y="290322"/>
                  <a:pt x="5466682" y="286417"/>
                </a:cubicBezTo>
                <a:lnTo>
                  <a:pt x="5495352" y="153638"/>
                </a:lnTo>
                <a:lnTo>
                  <a:pt x="5524024" y="286417"/>
                </a:lnTo>
                <a:cubicBezTo>
                  <a:pt x="5632036" y="290322"/>
                  <a:pt x="5736812" y="313468"/>
                  <a:pt x="5835968" y="355378"/>
                </a:cubicBezTo>
                <a:cubicBezTo>
                  <a:pt x="5882352" y="374999"/>
                  <a:pt x="5926740" y="398336"/>
                  <a:pt x="5968744" y="425291"/>
                </a:cubicBezTo>
                <a:lnTo>
                  <a:pt x="5968744" y="254127"/>
                </a:lnTo>
                <a:cubicBezTo>
                  <a:pt x="5827964" y="180785"/>
                  <a:pt x="5668232" y="138875"/>
                  <a:pt x="5498782" y="137541"/>
                </a:cubicBezTo>
                <a:cubicBezTo>
                  <a:pt x="5497544" y="137541"/>
                  <a:pt x="5496400" y="137541"/>
                  <a:pt x="5495256" y="137541"/>
                </a:cubicBezTo>
                <a:cubicBezTo>
                  <a:pt x="5494020" y="137541"/>
                  <a:pt x="5492876" y="137446"/>
                  <a:pt x="5491732" y="137541"/>
                </a:cubicBezTo>
                <a:close/>
                <a:moveTo>
                  <a:pt x="4548634" y="73848"/>
                </a:moveTo>
                <a:cubicBezTo>
                  <a:pt x="4498074" y="73247"/>
                  <a:pt x="4452342" y="87463"/>
                  <a:pt x="4416836" y="124206"/>
                </a:cubicBezTo>
                <a:lnTo>
                  <a:pt x="4416836" y="124301"/>
                </a:lnTo>
                <a:cubicBezTo>
                  <a:pt x="4281200" y="291179"/>
                  <a:pt x="4380070" y="606075"/>
                  <a:pt x="4474940" y="777430"/>
                </a:cubicBezTo>
                <a:lnTo>
                  <a:pt x="4581904" y="671988"/>
                </a:lnTo>
                <a:cubicBezTo>
                  <a:pt x="4486560" y="489108"/>
                  <a:pt x="4488752" y="323945"/>
                  <a:pt x="4549996" y="268034"/>
                </a:cubicBezTo>
                <a:cubicBezTo>
                  <a:pt x="4562856" y="256223"/>
                  <a:pt x="4585620" y="242221"/>
                  <a:pt x="4620672" y="242221"/>
                </a:cubicBezTo>
                <a:cubicBezTo>
                  <a:pt x="4649914" y="242221"/>
                  <a:pt x="4702016" y="250222"/>
                  <a:pt x="4816506" y="318897"/>
                </a:cubicBezTo>
                <a:cubicBezTo>
                  <a:pt x="4828888" y="326327"/>
                  <a:pt x="4862796" y="350520"/>
                  <a:pt x="4885468" y="372618"/>
                </a:cubicBezTo>
                <a:lnTo>
                  <a:pt x="4988336" y="271177"/>
                </a:lnTo>
                <a:cubicBezTo>
                  <a:pt x="4895468" y="210812"/>
                  <a:pt x="4700320" y="75652"/>
                  <a:pt x="4548634" y="73848"/>
                </a:cubicBezTo>
                <a:close/>
                <a:moveTo>
                  <a:pt x="6441674" y="73766"/>
                </a:moveTo>
                <a:cubicBezTo>
                  <a:pt x="6289962" y="75593"/>
                  <a:pt x="6094760" y="210788"/>
                  <a:pt x="6001892" y="271082"/>
                </a:cubicBezTo>
                <a:lnTo>
                  <a:pt x="6104762" y="372523"/>
                </a:lnTo>
                <a:cubicBezTo>
                  <a:pt x="6127336" y="350330"/>
                  <a:pt x="6161340" y="326231"/>
                  <a:pt x="6173724" y="318802"/>
                </a:cubicBezTo>
                <a:cubicBezTo>
                  <a:pt x="6288308" y="250031"/>
                  <a:pt x="6340316" y="242126"/>
                  <a:pt x="6369556" y="242126"/>
                </a:cubicBezTo>
                <a:cubicBezTo>
                  <a:pt x="6404608" y="242126"/>
                  <a:pt x="6427374" y="256127"/>
                  <a:pt x="6440232" y="267938"/>
                </a:cubicBezTo>
                <a:cubicBezTo>
                  <a:pt x="6501384" y="323945"/>
                  <a:pt x="6503668" y="489108"/>
                  <a:pt x="6408324" y="671893"/>
                </a:cubicBezTo>
                <a:lnTo>
                  <a:pt x="6515290" y="777335"/>
                </a:lnTo>
                <a:cubicBezTo>
                  <a:pt x="6610158" y="605980"/>
                  <a:pt x="6709028" y="291179"/>
                  <a:pt x="6573392" y="124206"/>
                </a:cubicBezTo>
                <a:lnTo>
                  <a:pt x="6573488" y="124111"/>
                </a:lnTo>
                <a:cubicBezTo>
                  <a:pt x="6537984" y="87368"/>
                  <a:pt x="6492244" y="73158"/>
                  <a:pt x="6441674" y="73766"/>
                </a:cubicBezTo>
                <a:close/>
                <a:moveTo>
                  <a:pt x="4542186" y="0"/>
                </a:moveTo>
                <a:cubicBezTo>
                  <a:pt x="4699444" y="0"/>
                  <a:pt x="4879180" y="113919"/>
                  <a:pt x="4992336" y="187928"/>
                </a:cubicBezTo>
                <a:cubicBezTo>
                  <a:pt x="5121688" y="120968"/>
                  <a:pt x="5264562" y="80105"/>
                  <a:pt x="5410390" y="67913"/>
                </a:cubicBezTo>
                <a:cubicBezTo>
                  <a:pt x="5410390" y="67913"/>
                  <a:pt x="5409532" y="64008"/>
                  <a:pt x="5409532" y="64008"/>
                </a:cubicBezTo>
                <a:lnTo>
                  <a:pt x="5495448" y="64008"/>
                </a:lnTo>
                <a:cubicBezTo>
                  <a:pt x="5496496" y="64008"/>
                  <a:pt x="5497640" y="64008"/>
                  <a:pt x="5498686" y="64008"/>
                </a:cubicBezTo>
                <a:cubicBezTo>
                  <a:pt x="5499734" y="64008"/>
                  <a:pt x="5500876" y="63913"/>
                  <a:pt x="5501924" y="63913"/>
                </a:cubicBezTo>
                <a:lnTo>
                  <a:pt x="5587840" y="63913"/>
                </a:lnTo>
                <a:lnTo>
                  <a:pt x="5586984" y="67913"/>
                </a:lnTo>
                <a:cubicBezTo>
                  <a:pt x="5732812" y="80105"/>
                  <a:pt x="5875686" y="120872"/>
                  <a:pt x="6005036" y="187928"/>
                </a:cubicBezTo>
                <a:cubicBezTo>
                  <a:pt x="6118192" y="113919"/>
                  <a:pt x="6297834" y="0"/>
                  <a:pt x="6455188" y="0"/>
                </a:cubicBezTo>
                <a:cubicBezTo>
                  <a:pt x="6528244" y="0"/>
                  <a:pt x="6588632" y="24194"/>
                  <a:pt x="6634732" y="71914"/>
                </a:cubicBezTo>
                <a:lnTo>
                  <a:pt x="6636828" y="74009"/>
                </a:lnTo>
                <a:lnTo>
                  <a:pt x="6638732" y="76295"/>
                </a:lnTo>
                <a:cubicBezTo>
                  <a:pt x="6791800" y="264700"/>
                  <a:pt x="6702646" y="577690"/>
                  <a:pt x="6611492" y="764285"/>
                </a:cubicBezTo>
                <a:cubicBezTo>
                  <a:pt x="6712076" y="868012"/>
                  <a:pt x="6769132" y="1006982"/>
                  <a:pt x="6769416" y="1152619"/>
                </a:cubicBezTo>
                <a:lnTo>
                  <a:pt x="6769702" y="1152619"/>
                </a:lnTo>
                <a:cubicBezTo>
                  <a:pt x="6899908" y="1274444"/>
                  <a:pt x="6974300" y="1444656"/>
                  <a:pt x="6974300" y="1623631"/>
                </a:cubicBezTo>
                <a:lnTo>
                  <a:pt x="6974300" y="1738216"/>
                </a:lnTo>
                <a:lnTo>
                  <a:pt x="6908196" y="1703641"/>
                </a:lnTo>
                <a:cubicBezTo>
                  <a:pt x="6897052" y="1868328"/>
                  <a:pt x="6821042" y="2022442"/>
                  <a:pt x="6695312" y="2131504"/>
                </a:cubicBezTo>
                <a:lnTo>
                  <a:pt x="6683976" y="2141314"/>
                </a:lnTo>
                <a:cubicBezTo>
                  <a:pt x="6660356" y="2277141"/>
                  <a:pt x="6590728" y="2402014"/>
                  <a:pt x="6484810" y="2493834"/>
                </a:cubicBezTo>
                <a:lnTo>
                  <a:pt x="6370034" y="2593371"/>
                </a:lnTo>
                <a:lnTo>
                  <a:pt x="6370034" y="2533363"/>
                </a:lnTo>
                <a:cubicBezTo>
                  <a:pt x="6341936" y="2573464"/>
                  <a:pt x="6308978" y="2610421"/>
                  <a:pt x="6271260" y="2643187"/>
                </a:cubicBezTo>
                <a:lnTo>
                  <a:pt x="6156484" y="2742723"/>
                </a:lnTo>
                <a:lnTo>
                  <a:pt x="6156484" y="2600134"/>
                </a:lnTo>
                <a:cubicBezTo>
                  <a:pt x="6136290" y="2628518"/>
                  <a:pt x="6112764" y="2654807"/>
                  <a:pt x="6085998" y="2678048"/>
                </a:cubicBezTo>
                <a:lnTo>
                  <a:pt x="5971222" y="2777584"/>
                </a:lnTo>
                <a:lnTo>
                  <a:pt x="5971222" y="2325528"/>
                </a:lnTo>
                <a:cubicBezTo>
                  <a:pt x="5963792" y="2329338"/>
                  <a:pt x="5956172" y="2332862"/>
                  <a:pt x="5948456" y="2336196"/>
                </a:cubicBezTo>
                <a:cubicBezTo>
                  <a:pt x="5942170" y="2367057"/>
                  <a:pt x="5925216" y="2437066"/>
                  <a:pt x="5890448" y="2505550"/>
                </a:cubicBezTo>
                <a:cubicBezTo>
                  <a:pt x="5816820" y="2650521"/>
                  <a:pt x="5718428" y="2681001"/>
                  <a:pt x="5648896" y="2681001"/>
                </a:cubicBezTo>
                <a:lnTo>
                  <a:pt x="5348764" y="2681001"/>
                </a:lnTo>
                <a:cubicBezTo>
                  <a:pt x="5279230" y="2681001"/>
                  <a:pt x="5180836" y="2650616"/>
                  <a:pt x="5107208" y="2505550"/>
                </a:cubicBezTo>
                <a:cubicBezTo>
                  <a:pt x="5072348" y="2436970"/>
                  <a:pt x="5055488" y="2366962"/>
                  <a:pt x="5049200" y="2336196"/>
                </a:cubicBezTo>
                <a:cubicBezTo>
                  <a:pt x="5041486" y="2332862"/>
                  <a:pt x="5033866" y="2329338"/>
                  <a:pt x="5026436" y="2325528"/>
                </a:cubicBezTo>
                <a:lnTo>
                  <a:pt x="5026436" y="2777584"/>
                </a:lnTo>
                <a:lnTo>
                  <a:pt x="4911660" y="2678048"/>
                </a:lnTo>
                <a:cubicBezTo>
                  <a:pt x="4884800" y="2654712"/>
                  <a:pt x="4861272" y="2628518"/>
                  <a:pt x="4841176" y="2600134"/>
                </a:cubicBezTo>
                <a:lnTo>
                  <a:pt x="4841176" y="2742723"/>
                </a:lnTo>
                <a:lnTo>
                  <a:pt x="4726400" y="2643187"/>
                </a:lnTo>
                <a:cubicBezTo>
                  <a:pt x="4688680" y="2610516"/>
                  <a:pt x="4655724" y="2573464"/>
                  <a:pt x="4627624" y="2533363"/>
                </a:cubicBezTo>
                <a:lnTo>
                  <a:pt x="4627624" y="2593371"/>
                </a:lnTo>
                <a:lnTo>
                  <a:pt x="4512848" y="2493834"/>
                </a:lnTo>
                <a:cubicBezTo>
                  <a:pt x="4406932" y="2402014"/>
                  <a:pt x="4337304" y="2277141"/>
                  <a:pt x="4313680" y="2141314"/>
                </a:cubicBezTo>
                <a:lnTo>
                  <a:pt x="4302346" y="2131504"/>
                </a:lnTo>
                <a:cubicBezTo>
                  <a:pt x="4176616" y="2022442"/>
                  <a:pt x="4100512" y="1868328"/>
                  <a:pt x="4089464" y="1703641"/>
                </a:cubicBezTo>
                <a:lnTo>
                  <a:pt x="4023360" y="1738216"/>
                </a:lnTo>
                <a:lnTo>
                  <a:pt x="4023360" y="1623631"/>
                </a:lnTo>
                <a:cubicBezTo>
                  <a:pt x="4023360" y="1444656"/>
                  <a:pt x="4097748" y="1274444"/>
                  <a:pt x="4227956" y="1152619"/>
                </a:cubicBezTo>
                <a:cubicBezTo>
                  <a:pt x="4228242" y="1006982"/>
                  <a:pt x="4285296" y="868108"/>
                  <a:pt x="4385880" y="764285"/>
                </a:cubicBezTo>
                <a:cubicBezTo>
                  <a:pt x="4294726" y="577690"/>
                  <a:pt x="4205572" y="264700"/>
                  <a:pt x="4358640" y="76295"/>
                </a:cubicBezTo>
                <a:lnTo>
                  <a:pt x="4360544" y="74009"/>
                </a:lnTo>
                <a:lnTo>
                  <a:pt x="4362640" y="71914"/>
                </a:lnTo>
                <a:cubicBezTo>
                  <a:pt x="4408740" y="24194"/>
                  <a:pt x="4469128" y="0"/>
                  <a:pt x="4542186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7066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P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02B2CED4-AC4E-2AC7-21EE-EE69DB22588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" y="5"/>
            <a:ext cx="12191993" cy="6857996"/>
          </a:xfrm>
          <a:custGeom>
            <a:avLst/>
            <a:gdLst>
              <a:gd name="connsiteX0" fmla="*/ 10365078 w 12191993"/>
              <a:gd name="connsiteY0" fmla="*/ 1224290 h 6857996"/>
              <a:gd name="connsiteX1" fmla="*/ 10398206 w 12191993"/>
              <a:gd name="connsiteY1" fmla="*/ 1224290 h 6857996"/>
              <a:gd name="connsiteX2" fmla="*/ 10419585 w 12191993"/>
              <a:gd name="connsiteY2" fmla="*/ 1245655 h 6857996"/>
              <a:gd name="connsiteX3" fmla="*/ 10398206 w 12191993"/>
              <a:gd name="connsiteY3" fmla="*/ 1267389 h 6857996"/>
              <a:gd name="connsiteX4" fmla="*/ 10365078 w 12191993"/>
              <a:gd name="connsiteY4" fmla="*/ 1267389 h 6857996"/>
              <a:gd name="connsiteX5" fmla="*/ 11249535 w 12191993"/>
              <a:gd name="connsiteY5" fmla="*/ 1150907 h 6857996"/>
              <a:gd name="connsiteX6" fmla="*/ 11264499 w 12191993"/>
              <a:gd name="connsiteY6" fmla="*/ 1150907 h 6857996"/>
              <a:gd name="connsiteX7" fmla="*/ 11299050 w 12191993"/>
              <a:gd name="connsiteY7" fmla="*/ 1203977 h 6857996"/>
              <a:gd name="connsiteX8" fmla="*/ 11264499 w 12191993"/>
              <a:gd name="connsiteY8" fmla="*/ 1257046 h 6857996"/>
              <a:gd name="connsiteX9" fmla="*/ 11264499 w 12191993"/>
              <a:gd name="connsiteY9" fmla="*/ 1257061 h 6857996"/>
              <a:gd name="connsiteX10" fmla="*/ 11249535 w 12191993"/>
              <a:gd name="connsiteY10" fmla="*/ 1257061 h 6857996"/>
              <a:gd name="connsiteX11" fmla="*/ 10582722 w 12191993"/>
              <a:gd name="connsiteY11" fmla="*/ 1146285 h 6857996"/>
              <a:gd name="connsiteX12" fmla="*/ 10600175 w 12191993"/>
              <a:gd name="connsiteY12" fmla="*/ 1146285 h 6857996"/>
              <a:gd name="connsiteX13" fmla="*/ 10630814 w 12191993"/>
              <a:gd name="connsiteY13" fmla="*/ 1176569 h 6857996"/>
              <a:gd name="connsiteX14" fmla="*/ 10600175 w 12191993"/>
              <a:gd name="connsiteY14" fmla="*/ 1207208 h 6857996"/>
              <a:gd name="connsiteX15" fmla="*/ 10600175 w 12191993"/>
              <a:gd name="connsiteY15" fmla="*/ 1207192 h 6857996"/>
              <a:gd name="connsiteX16" fmla="*/ 10582722 w 12191993"/>
              <a:gd name="connsiteY16" fmla="*/ 1207192 h 6857996"/>
              <a:gd name="connsiteX17" fmla="*/ 10817344 w 12191993"/>
              <a:gd name="connsiteY17" fmla="*/ 1143070 h 6857996"/>
              <a:gd name="connsiteX18" fmla="*/ 10820189 w 12191993"/>
              <a:gd name="connsiteY18" fmla="*/ 1143070 h 6857996"/>
              <a:gd name="connsiteX19" fmla="*/ 10841909 w 12191993"/>
              <a:gd name="connsiteY19" fmla="*/ 1237905 h 6857996"/>
              <a:gd name="connsiteX20" fmla="*/ 10795610 w 12191993"/>
              <a:gd name="connsiteY20" fmla="*/ 1237905 h 6857996"/>
              <a:gd name="connsiteX21" fmla="*/ 10817344 w 12191993"/>
              <a:gd name="connsiteY21" fmla="*/ 1143070 h 6857996"/>
              <a:gd name="connsiteX22" fmla="*/ 10365078 w 12191993"/>
              <a:gd name="connsiteY22" fmla="*/ 1140581 h 6857996"/>
              <a:gd name="connsiteX23" fmla="*/ 10395006 w 12191993"/>
              <a:gd name="connsiteY23" fmla="*/ 1140581 h 6857996"/>
              <a:gd name="connsiteX24" fmla="*/ 10416385 w 12191993"/>
              <a:gd name="connsiteY24" fmla="*/ 1161605 h 6857996"/>
              <a:gd name="connsiteX25" fmla="*/ 10395006 w 12191993"/>
              <a:gd name="connsiteY25" fmla="*/ 1182969 h 6857996"/>
              <a:gd name="connsiteX26" fmla="*/ 10365078 w 12191993"/>
              <a:gd name="connsiteY26" fmla="*/ 1182969 h 6857996"/>
              <a:gd name="connsiteX27" fmla="*/ 10762126 w 12191993"/>
              <a:gd name="connsiteY27" fmla="*/ 1091778 h 6857996"/>
              <a:gd name="connsiteX28" fmla="*/ 10710834 w 12191993"/>
              <a:gd name="connsiteY28" fmla="*/ 1316192 h 6857996"/>
              <a:gd name="connsiteX29" fmla="*/ 10784572 w 12191993"/>
              <a:gd name="connsiteY29" fmla="*/ 1316192 h 6857996"/>
              <a:gd name="connsiteX30" fmla="*/ 10788839 w 12191993"/>
              <a:gd name="connsiteY30" fmla="*/ 1290634 h 6857996"/>
              <a:gd name="connsiteX31" fmla="*/ 10848680 w 12191993"/>
              <a:gd name="connsiteY31" fmla="*/ 1290634 h 6857996"/>
              <a:gd name="connsiteX32" fmla="*/ 10852947 w 12191993"/>
              <a:gd name="connsiteY32" fmla="*/ 1316192 h 6857996"/>
              <a:gd name="connsiteX33" fmla="*/ 10930952 w 12191993"/>
              <a:gd name="connsiteY33" fmla="*/ 1316192 h 6857996"/>
              <a:gd name="connsiteX34" fmla="*/ 10879660 w 12191993"/>
              <a:gd name="connsiteY34" fmla="*/ 1091778 h 6857996"/>
              <a:gd name="connsiteX35" fmla="*/ 10506139 w 12191993"/>
              <a:gd name="connsiteY35" fmla="*/ 1091778 h 6857996"/>
              <a:gd name="connsiteX36" fmla="*/ 10506139 w 12191993"/>
              <a:gd name="connsiteY36" fmla="*/ 1316192 h 6857996"/>
              <a:gd name="connsiteX37" fmla="*/ 10582722 w 12191993"/>
              <a:gd name="connsiteY37" fmla="*/ 1316192 h 6857996"/>
              <a:gd name="connsiteX38" fmla="*/ 10582722 w 12191993"/>
              <a:gd name="connsiteY38" fmla="*/ 1254928 h 6857996"/>
              <a:gd name="connsiteX39" fmla="*/ 10599108 w 12191993"/>
              <a:gd name="connsiteY39" fmla="*/ 1254928 h 6857996"/>
              <a:gd name="connsiteX40" fmla="*/ 10621909 w 12191993"/>
              <a:gd name="connsiteY40" fmla="*/ 1316192 h 6857996"/>
              <a:gd name="connsiteX41" fmla="*/ 10699914 w 12191993"/>
              <a:gd name="connsiteY41" fmla="*/ 1316192 h 6857996"/>
              <a:gd name="connsiteX42" fmla="*/ 10665364 w 12191993"/>
              <a:gd name="connsiteY42" fmla="*/ 1231416 h 6857996"/>
              <a:gd name="connsiteX43" fmla="*/ 10700981 w 12191993"/>
              <a:gd name="connsiteY43" fmla="*/ 1167294 h 6857996"/>
              <a:gd name="connsiteX44" fmla="*/ 10609790 w 12191993"/>
              <a:gd name="connsiteY44" fmla="*/ 1091778 h 6857996"/>
              <a:gd name="connsiteX45" fmla="*/ 10291355 w 12191993"/>
              <a:gd name="connsiteY45" fmla="*/ 1091778 h 6857996"/>
              <a:gd name="connsiteX46" fmla="*/ 10291355 w 12191993"/>
              <a:gd name="connsiteY46" fmla="*/ 1316192 h 6857996"/>
              <a:gd name="connsiteX47" fmla="*/ 10414607 w 12191993"/>
              <a:gd name="connsiteY47" fmla="*/ 1316192 h 6857996"/>
              <a:gd name="connsiteX48" fmla="*/ 10491190 w 12191993"/>
              <a:gd name="connsiteY48" fmla="*/ 1255639 h 6857996"/>
              <a:gd name="connsiteX49" fmla="*/ 10454136 w 12191993"/>
              <a:gd name="connsiteY49" fmla="*/ 1202215 h 6857996"/>
              <a:gd name="connsiteX50" fmla="*/ 10454136 w 12191993"/>
              <a:gd name="connsiteY50" fmla="*/ 1202200 h 6857996"/>
              <a:gd name="connsiteX51" fmla="*/ 10484064 w 12191993"/>
              <a:gd name="connsiteY51" fmla="*/ 1150197 h 6857996"/>
              <a:gd name="connsiteX52" fmla="*/ 10413185 w 12191993"/>
              <a:gd name="connsiteY52" fmla="*/ 1091778 h 6857996"/>
              <a:gd name="connsiteX53" fmla="*/ 11174375 w 12191993"/>
              <a:gd name="connsiteY53" fmla="*/ 1091777 h 6857996"/>
              <a:gd name="connsiteX54" fmla="*/ 11174375 w 12191993"/>
              <a:gd name="connsiteY54" fmla="*/ 1316191 h 6857996"/>
              <a:gd name="connsiteX55" fmla="*/ 11263788 w 12191993"/>
              <a:gd name="connsiteY55" fmla="*/ 1316191 h 6857996"/>
              <a:gd name="connsiteX56" fmla="*/ 11377055 w 12191993"/>
              <a:gd name="connsiteY56" fmla="*/ 1203636 h 6857996"/>
              <a:gd name="connsiteX57" fmla="*/ 11263788 w 12191993"/>
              <a:gd name="connsiteY57" fmla="*/ 1091792 h 6857996"/>
              <a:gd name="connsiteX58" fmla="*/ 11263788 w 12191993"/>
              <a:gd name="connsiteY58" fmla="*/ 1091777 h 6857996"/>
              <a:gd name="connsiteX59" fmla="*/ 10948183 w 12191993"/>
              <a:gd name="connsiteY59" fmla="*/ 1091777 h 6857996"/>
              <a:gd name="connsiteX60" fmla="*/ 10948183 w 12191993"/>
              <a:gd name="connsiteY60" fmla="*/ 1316191 h 6857996"/>
              <a:gd name="connsiteX61" fmla="*/ 11012661 w 12191993"/>
              <a:gd name="connsiteY61" fmla="*/ 1316191 h 6857996"/>
              <a:gd name="connsiteX62" fmla="*/ 11012661 w 12191993"/>
              <a:gd name="connsiteY62" fmla="*/ 1206836 h 6857996"/>
              <a:gd name="connsiteX63" fmla="*/ 11014084 w 12191993"/>
              <a:gd name="connsiteY63" fmla="*/ 1206836 h 6857996"/>
              <a:gd name="connsiteX64" fmla="*/ 11081762 w 12191993"/>
              <a:gd name="connsiteY64" fmla="*/ 1316191 h 6857996"/>
              <a:gd name="connsiteX65" fmla="*/ 11149440 w 12191993"/>
              <a:gd name="connsiteY65" fmla="*/ 1316191 h 6857996"/>
              <a:gd name="connsiteX66" fmla="*/ 11149440 w 12191993"/>
              <a:gd name="connsiteY66" fmla="*/ 1091777 h 6857996"/>
              <a:gd name="connsiteX67" fmla="*/ 11084962 w 12191993"/>
              <a:gd name="connsiteY67" fmla="*/ 1091777 h 6857996"/>
              <a:gd name="connsiteX68" fmla="*/ 11084962 w 12191993"/>
              <a:gd name="connsiteY68" fmla="*/ 1200777 h 6857996"/>
              <a:gd name="connsiteX69" fmla="*/ 11083555 w 12191993"/>
              <a:gd name="connsiteY69" fmla="*/ 1200777 h 6857996"/>
              <a:gd name="connsiteX70" fmla="*/ 11019788 w 12191993"/>
              <a:gd name="connsiteY70" fmla="*/ 1091777 h 6857996"/>
              <a:gd name="connsiteX71" fmla="*/ 11486766 w 12191993"/>
              <a:gd name="connsiteY71" fmla="*/ 1088221 h 6857996"/>
              <a:gd name="connsiteX72" fmla="*/ 11392374 w 12191993"/>
              <a:gd name="connsiteY72" fmla="*/ 1160181 h 6857996"/>
              <a:gd name="connsiteX73" fmla="*/ 11458986 w 12191993"/>
              <a:gd name="connsiteY73" fmla="*/ 1232497 h 6857996"/>
              <a:gd name="connsiteX74" fmla="*/ 11466112 w 12191993"/>
              <a:gd name="connsiteY74" fmla="*/ 1234630 h 6857996"/>
              <a:gd name="connsiteX75" fmla="*/ 11484632 w 12191993"/>
              <a:gd name="connsiteY75" fmla="*/ 1249239 h 6857996"/>
              <a:gd name="connsiteX76" fmla="*/ 11466112 w 12191993"/>
              <a:gd name="connsiteY76" fmla="*/ 1261358 h 6857996"/>
              <a:gd name="connsiteX77" fmla="*/ 11394508 w 12191993"/>
              <a:gd name="connsiteY77" fmla="*/ 1240349 h 6857996"/>
              <a:gd name="connsiteX78" fmla="*/ 11390952 w 12191993"/>
              <a:gd name="connsiteY78" fmla="*/ 1304813 h 6857996"/>
              <a:gd name="connsiteX79" fmla="*/ 11469668 w 12191993"/>
              <a:gd name="connsiteY79" fmla="*/ 1319777 h 6857996"/>
              <a:gd name="connsiteX80" fmla="*/ 11565837 w 12191993"/>
              <a:gd name="connsiteY80" fmla="*/ 1246039 h 6857996"/>
              <a:gd name="connsiteX81" fmla="*/ 11500292 w 12191993"/>
              <a:gd name="connsiteY81" fmla="*/ 1176582 h 6857996"/>
              <a:gd name="connsiteX82" fmla="*/ 11500292 w 12191993"/>
              <a:gd name="connsiteY82" fmla="*/ 1176553 h 6857996"/>
              <a:gd name="connsiteX83" fmla="*/ 11486395 w 12191993"/>
              <a:gd name="connsiteY83" fmla="*/ 1172997 h 6857996"/>
              <a:gd name="connsiteX84" fmla="*/ 11468587 w 12191993"/>
              <a:gd name="connsiteY84" fmla="*/ 1158389 h 6857996"/>
              <a:gd name="connsiteX85" fmla="*/ 11485328 w 12191993"/>
              <a:gd name="connsiteY85" fmla="*/ 1146640 h 6857996"/>
              <a:gd name="connsiteX86" fmla="*/ 11552651 w 12191993"/>
              <a:gd name="connsiteY86" fmla="*/ 1162670 h 6857996"/>
              <a:gd name="connsiteX87" fmla="*/ 11556577 w 12191993"/>
              <a:gd name="connsiteY87" fmla="*/ 1098192 h 6857996"/>
              <a:gd name="connsiteX88" fmla="*/ 11486766 w 12191993"/>
              <a:gd name="connsiteY88" fmla="*/ 1088221 h 6857996"/>
              <a:gd name="connsiteX89" fmla="*/ 11311954 w 12191993"/>
              <a:gd name="connsiteY89" fmla="*/ 984299 h 6857996"/>
              <a:gd name="connsiteX90" fmla="*/ 11362787 w 12191993"/>
              <a:gd name="connsiteY90" fmla="*/ 1039028 h 6857996"/>
              <a:gd name="connsiteX91" fmla="*/ 11432777 w 12191993"/>
              <a:gd name="connsiteY91" fmla="*/ 1039028 h 6857996"/>
              <a:gd name="connsiteX92" fmla="*/ 11483609 w 12191993"/>
              <a:gd name="connsiteY92" fmla="*/ 984299 h 6857996"/>
              <a:gd name="connsiteX93" fmla="*/ 11455459 w 12191993"/>
              <a:gd name="connsiteY93" fmla="*/ 986329 h 6857996"/>
              <a:gd name="connsiteX94" fmla="*/ 11455459 w 12191993"/>
              <a:gd name="connsiteY94" fmla="*/ 986343 h 6857996"/>
              <a:gd name="connsiteX95" fmla="*/ 11432777 w 12191993"/>
              <a:gd name="connsiteY95" fmla="*/ 1013116 h 6857996"/>
              <a:gd name="connsiteX96" fmla="*/ 11362787 w 12191993"/>
              <a:gd name="connsiteY96" fmla="*/ 1013116 h 6857996"/>
              <a:gd name="connsiteX97" fmla="*/ 11340104 w 12191993"/>
              <a:gd name="connsiteY97" fmla="*/ 986343 h 6857996"/>
              <a:gd name="connsiteX98" fmla="*/ 11311954 w 12191993"/>
              <a:gd name="connsiteY98" fmla="*/ 984299 h 6857996"/>
              <a:gd name="connsiteX99" fmla="*/ 11524249 w 12191993"/>
              <a:gd name="connsiteY99" fmla="*/ 979279 h 6857996"/>
              <a:gd name="connsiteX100" fmla="*/ 11524249 w 12191993"/>
              <a:gd name="connsiteY100" fmla="*/ 1044557 h 6857996"/>
              <a:gd name="connsiteX101" fmla="*/ 11554058 w 12191993"/>
              <a:gd name="connsiteY101" fmla="*/ 979279 h 6857996"/>
              <a:gd name="connsiteX102" fmla="*/ 11241490 w 12191993"/>
              <a:gd name="connsiteY102" fmla="*/ 979278 h 6857996"/>
              <a:gd name="connsiteX103" fmla="*/ 11271299 w 12191993"/>
              <a:gd name="connsiteY103" fmla="*/ 1044556 h 6857996"/>
              <a:gd name="connsiteX104" fmla="*/ 11271299 w 12191993"/>
              <a:gd name="connsiteY104" fmla="*/ 979278 h 6857996"/>
              <a:gd name="connsiteX105" fmla="*/ 11564696 w 12191993"/>
              <a:gd name="connsiteY105" fmla="*/ 942136 h 6857996"/>
              <a:gd name="connsiteX106" fmla="*/ 11564696 w 12191993"/>
              <a:gd name="connsiteY106" fmla="*/ 1036424 h 6857996"/>
              <a:gd name="connsiteX107" fmla="*/ 11607751 w 12191993"/>
              <a:gd name="connsiteY107" fmla="*/ 942136 h 6857996"/>
              <a:gd name="connsiteX108" fmla="*/ 11187798 w 12191993"/>
              <a:gd name="connsiteY108" fmla="*/ 942135 h 6857996"/>
              <a:gd name="connsiteX109" fmla="*/ 11230853 w 12191993"/>
              <a:gd name="connsiteY109" fmla="*/ 1036423 h 6857996"/>
              <a:gd name="connsiteX110" fmla="*/ 11230853 w 12191993"/>
              <a:gd name="connsiteY110" fmla="*/ 942135 h 6857996"/>
              <a:gd name="connsiteX111" fmla="*/ 11618314 w 12191993"/>
              <a:gd name="connsiteY111" fmla="*/ 904993 h 6857996"/>
              <a:gd name="connsiteX112" fmla="*/ 11618314 w 12191993"/>
              <a:gd name="connsiteY112" fmla="*/ 999281 h 6857996"/>
              <a:gd name="connsiteX113" fmla="*/ 11661369 w 12191993"/>
              <a:gd name="connsiteY113" fmla="*/ 904993 h 6857996"/>
              <a:gd name="connsiteX114" fmla="*/ 11134165 w 12191993"/>
              <a:gd name="connsiteY114" fmla="*/ 904992 h 6857996"/>
              <a:gd name="connsiteX115" fmla="*/ 11177220 w 12191993"/>
              <a:gd name="connsiteY115" fmla="*/ 999280 h 6857996"/>
              <a:gd name="connsiteX116" fmla="*/ 11177220 w 12191993"/>
              <a:gd name="connsiteY116" fmla="*/ 904992 h 6857996"/>
              <a:gd name="connsiteX117" fmla="*/ 10932967 w 12191993"/>
              <a:gd name="connsiteY117" fmla="*/ 869066 h 6857996"/>
              <a:gd name="connsiteX118" fmla="*/ 10950419 w 12191993"/>
              <a:gd name="connsiteY118" fmla="*/ 869066 h 6857996"/>
              <a:gd name="connsiteX119" fmla="*/ 10981058 w 12191993"/>
              <a:gd name="connsiteY119" fmla="*/ 899350 h 6857996"/>
              <a:gd name="connsiteX120" fmla="*/ 10950419 w 12191993"/>
              <a:gd name="connsiteY120" fmla="*/ 929989 h 6857996"/>
              <a:gd name="connsiteX121" fmla="*/ 10932967 w 12191993"/>
              <a:gd name="connsiteY121" fmla="*/ 929989 h 6857996"/>
              <a:gd name="connsiteX122" fmla="*/ 10932967 w 12191993"/>
              <a:gd name="connsiteY122" fmla="*/ 869081 h 6857996"/>
              <a:gd name="connsiteX123" fmla="*/ 11671947 w 12191993"/>
              <a:gd name="connsiteY123" fmla="*/ 817209 h 6857996"/>
              <a:gd name="connsiteX124" fmla="*/ 11671947 w 12191993"/>
              <a:gd name="connsiteY124" fmla="*/ 914652 h 6857996"/>
              <a:gd name="connsiteX125" fmla="*/ 11716439 w 12191993"/>
              <a:gd name="connsiteY125" fmla="*/ 817209 h 6857996"/>
              <a:gd name="connsiteX126" fmla="*/ 11079109 w 12191993"/>
              <a:gd name="connsiteY126" fmla="*/ 817208 h 6857996"/>
              <a:gd name="connsiteX127" fmla="*/ 11123601 w 12191993"/>
              <a:gd name="connsiteY127" fmla="*/ 914651 h 6857996"/>
              <a:gd name="connsiteX128" fmla="*/ 11123601 w 12191993"/>
              <a:gd name="connsiteY128" fmla="*/ 817208 h 6857996"/>
              <a:gd name="connsiteX129" fmla="*/ 10674358 w 12191993"/>
              <a:gd name="connsiteY129" fmla="*/ 814574 h 6857996"/>
              <a:gd name="connsiteX130" fmla="*/ 10674358 w 12191993"/>
              <a:gd name="connsiteY130" fmla="*/ 1038974 h 6857996"/>
              <a:gd name="connsiteX131" fmla="*/ 10837154 w 12191993"/>
              <a:gd name="connsiteY131" fmla="*/ 1038974 h 6857996"/>
              <a:gd name="connsiteX132" fmla="*/ 10837154 w 12191993"/>
              <a:gd name="connsiteY132" fmla="*/ 984126 h 6857996"/>
              <a:gd name="connsiteX133" fmla="*/ 10748096 w 12191993"/>
              <a:gd name="connsiteY133" fmla="*/ 985904 h 6857996"/>
              <a:gd name="connsiteX134" fmla="*/ 10748096 w 12191993"/>
              <a:gd name="connsiteY134" fmla="*/ 949575 h 6857996"/>
              <a:gd name="connsiteX135" fmla="*/ 10826101 w 12191993"/>
              <a:gd name="connsiteY135" fmla="*/ 950642 h 6857996"/>
              <a:gd name="connsiteX136" fmla="*/ 10826101 w 12191993"/>
              <a:gd name="connsiteY136" fmla="*/ 903261 h 6857996"/>
              <a:gd name="connsiteX137" fmla="*/ 10748096 w 12191993"/>
              <a:gd name="connsiteY137" fmla="*/ 903261 h 6857996"/>
              <a:gd name="connsiteX138" fmla="*/ 10748096 w 12191993"/>
              <a:gd name="connsiteY138" fmla="*/ 867644 h 6857996"/>
              <a:gd name="connsiteX139" fmla="*/ 10833939 w 12191993"/>
              <a:gd name="connsiteY139" fmla="*/ 869422 h 6857996"/>
              <a:gd name="connsiteX140" fmla="*/ 10833939 w 12191993"/>
              <a:gd name="connsiteY140" fmla="*/ 814574 h 6857996"/>
              <a:gd name="connsiteX141" fmla="*/ 10171096 w 12191993"/>
              <a:gd name="connsiteY141" fmla="*/ 814574 h 6857996"/>
              <a:gd name="connsiteX142" fmla="*/ 10171096 w 12191993"/>
              <a:gd name="connsiteY142" fmla="*/ 877615 h 6857996"/>
              <a:gd name="connsiteX143" fmla="*/ 10218818 w 12191993"/>
              <a:gd name="connsiteY143" fmla="*/ 876548 h 6857996"/>
              <a:gd name="connsiteX144" fmla="*/ 10218818 w 12191993"/>
              <a:gd name="connsiteY144" fmla="*/ 1038974 h 6857996"/>
              <a:gd name="connsiteX145" fmla="*/ 10295045 w 12191993"/>
              <a:gd name="connsiteY145" fmla="*/ 1038974 h 6857996"/>
              <a:gd name="connsiteX146" fmla="*/ 10295045 w 12191993"/>
              <a:gd name="connsiteY146" fmla="*/ 876548 h 6857996"/>
              <a:gd name="connsiteX147" fmla="*/ 10342781 w 12191993"/>
              <a:gd name="connsiteY147" fmla="*/ 877615 h 6857996"/>
              <a:gd name="connsiteX148" fmla="*/ 10342781 w 12191993"/>
              <a:gd name="connsiteY148" fmla="*/ 814574 h 6857996"/>
              <a:gd name="connsiteX149" fmla="*/ 10856369 w 12191993"/>
              <a:gd name="connsiteY149" fmla="*/ 814559 h 6857996"/>
              <a:gd name="connsiteX150" fmla="*/ 10856369 w 12191993"/>
              <a:gd name="connsiteY150" fmla="*/ 1038973 h 6857996"/>
              <a:gd name="connsiteX151" fmla="*/ 10932952 w 12191993"/>
              <a:gd name="connsiteY151" fmla="*/ 1038973 h 6857996"/>
              <a:gd name="connsiteX152" fmla="*/ 10932952 w 12191993"/>
              <a:gd name="connsiteY152" fmla="*/ 977710 h 6857996"/>
              <a:gd name="connsiteX153" fmla="*/ 10949338 w 12191993"/>
              <a:gd name="connsiteY153" fmla="*/ 977710 h 6857996"/>
              <a:gd name="connsiteX154" fmla="*/ 10972139 w 12191993"/>
              <a:gd name="connsiteY154" fmla="*/ 1038973 h 6857996"/>
              <a:gd name="connsiteX155" fmla="*/ 11050144 w 12191993"/>
              <a:gd name="connsiteY155" fmla="*/ 1038973 h 6857996"/>
              <a:gd name="connsiteX156" fmla="*/ 11015594 w 12191993"/>
              <a:gd name="connsiteY156" fmla="*/ 954198 h 6857996"/>
              <a:gd name="connsiteX157" fmla="*/ 11051211 w 12191993"/>
              <a:gd name="connsiteY157" fmla="*/ 890075 h 6857996"/>
              <a:gd name="connsiteX158" fmla="*/ 10960020 w 12191993"/>
              <a:gd name="connsiteY158" fmla="*/ 814559 h 6857996"/>
              <a:gd name="connsiteX159" fmla="*/ 10379746 w 12191993"/>
              <a:gd name="connsiteY159" fmla="*/ 814559 h 6857996"/>
              <a:gd name="connsiteX160" fmla="*/ 10357952 w 12191993"/>
              <a:gd name="connsiteY160" fmla="*/ 836353 h 6857996"/>
              <a:gd name="connsiteX161" fmla="*/ 10357952 w 12191993"/>
              <a:gd name="connsiteY161" fmla="*/ 1038973 h 6857996"/>
              <a:gd name="connsiteX162" fmla="*/ 10412741 w 12191993"/>
              <a:gd name="connsiteY162" fmla="*/ 1038973 h 6857996"/>
              <a:gd name="connsiteX163" fmla="*/ 10434535 w 12191993"/>
              <a:gd name="connsiteY163" fmla="*/ 1017179 h 6857996"/>
              <a:gd name="connsiteX164" fmla="*/ 10434535 w 12191993"/>
              <a:gd name="connsiteY164" fmla="*/ 814559 h 6857996"/>
              <a:gd name="connsiteX165" fmla="*/ 10577493 w 12191993"/>
              <a:gd name="connsiteY165" fmla="*/ 811003 h 6857996"/>
              <a:gd name="connsiteX166" fmla="*/ 10452818 w 12191993"/>
              <a:gd name="connsiteY166" fmla="*/ 927129 h 6857996"/>
              <a:gd name="connsiteX167" fmla="*/ 10574278 w 12191993"/>
              <a:gd name="connsiteY167" fmla="*/ 1042544 h 6857996"/>
              <a:gd name="connsiteX168" fmla="*/ 10650505 w 12191993"/>
              <a:gd name="connsiteY168" fmla="*/ 1032573 h 6857996"/>
              <a:gd name="connsiteX169" fmla="*/ 10650505 w 12191993"/>
              <a:gd name="connsiteY169" fmla="*/ 928211 h 6857996"/>
              <a:gd name="connsiteX170" fmla="*/ 10579626 w 12191993"/>
              <a:gd name="connsiteY170" fmla="*/ 928211 h 6857996"/>
              <a:gd name="connsiteX171" fmla="*/ 10579626 w 12191993"/>
              <a:gd name="connsiteY171" fmla="*/ 980925 h 6857996"/>
              <a:gd name="connsiteX172" fmla="*/ 10576070 w 12191993"/>
              <a:gd name="connsiteY172" fmla="*/ 980925 h 6857996"/>
              <a:gd name="connsiteX173" fmla="*/ 10530838 w 12191993"/>
              <a:gd name="connsiteY173" fmla="*/ 929277 h 6857996"/>
              <a:gd name="connsiteX174" fmla="*/ 10583197 w 12191993"/>
              <a:gd name="connsiteY174" fmla="*/ 873703 h 6857996"/>
              <a:gd name="connsiteX175" fmla="*/ 10642682 w 12191993"/>
              <a:gd name="connsiteY175" fmla="*/ 884741 h 6857996"/>
              <a:gd name="connsiteX176" fmla="*/ 10646593 w 12191993"/>
              <a:gd name="connsiteY176" fmla="*/ 820974 h 6857996"/>
              <a:gd name="connsiteX177" fmla="*/ 10577493 w 12191993"/>
              <a:gd name="connsiteY177" fmla="*/ 811003 h 6857996"/>
              <a:gd name="connsiteX178" fmla="*/ 11281863 w 12191993"/>
              <a:gd name="connsiteY178" fmla="*/ 787161 h 6857996"/>
              <a:gd name="connsiteX179" fmla="*/ 11245372 w 12191993"/>
              <a:gd name="connsiteY179" fmla="*/ 883641 h 6857996"/>
              <a:gd name="connsiteX180" fmla="*/ 11283064 w 12191993"/>
              <a:gd name="connsiteY180" fmla="*/ 950194 h 6857996"/>
              <a:gd name="connsiteX181" fmla="*/ 11300191 w 12191993"/>
              <a:gd name="connsiteY181" fmla="*/ 960194 h 6857996"/>
              <a:gd name="connsiteX182" fmla="*/ 11367173 w 12191993"/>
              <a:gd name="connsiteY182" fmla="*/ 963587 h 6857996"/>
              <a:gd name="connsiteX183" fmla="*/ 11397782 w 12191993"/>
              <a:gd name="connsiteY183" fmla="*/ 961291 h 6857996"/>
              <a:gd name="connsiteX184" fmla="*/ 11428391 w 12191993"/>
              <a:gd name="connsiteY184" fmla="*/ 963602 h 6857996"/>
              <a:gd name="connsiteX185" fmla="*/ 11495359 w 12191993"/>
              <a:gd name="connsiteY185" fmla="*/ 960194 h 6857996"/>
              <a:gd name="connsiteX186" fmla="*/ 11512500 w 12191993"/>
              <a:gd name="connsiteY186" fmla="*/ 950179 h 6857996"/>
              <a:gd name="connsiteX187" fmla="*/ 11539258 w 12191993"/>
              <a:gd name="connsiteY187" fmla="*/ 919698 h 6857996"/>
              <a:gd name="connsiteX188" fmla="*/ 11550190 w 12191993"/>
              <a:gd name="connsiteY188" fmla="*/ 883632 h 6857996"/>
              <a:gd name="connsiteX189" fmla="*/ 11550192 w 12191993"/>
              <a:gd name="connsiteY189" fmla="*/ 883641 h 6857996"/>
              <a:gd name="connsiteX190" fmla="*/ 11550192 w 12191993"/>
              <a:gd name="connsiteY190" fmla="*/ 883626 h 6857996"/>
              <a:gd name="connsiteX191" fmla="*/ 11550190 w 12191993"/>
              <a:gd name="connsiteY191" fmla="*/ 883632 h 6857996"/>
              <a:gd name="connsiteX192" fmla="*/ 11537302 w 12191993"/>
              <a:gd name="connsiteY192" fmla="*/ 824111 h 6857996"/>
              <a:gd name="connsiteX193" fmla="*/ 11513701 w 12191993"/>
              <a:gd name="connsiteY193" fmla="*/ 787161 h 6857996"/>
              <a:gd name="connsiteX194" fmla="*/ 11512012 w 12191993"/>
              <a:gd name="connsiteY194" fmla="*/ 788154 h 6857996"/>
              <a:gd name="connsiteX195" fmla="*/ 11504470 w 12191993"/>
              <a:gd name="connsiteY195" fmla="*/ 800332 h 6857996"/>
              <a:gd name="connsiteX196" fmla="*/ 11506633 w 12191993"/>
              <a:gd name="connsiteY196" fmla="*/ 822023 h 6857996"/>
              <a:gd name="connsiteX197" fmla="*/ 11508619 w 12191993"/>
              <a:gd name="connsiteY197" fmla="*/ 825356 h 6857996"/>
              <a:gd name="connsiteX198" fmla="*/ 11479046 w 12191993"/>
              <a:gd name="connsiteY198" fmla="*/ 849639 h 6857996"/>
              <a:gd name="connsiteX199" fmla="*/ 11519790 w 12191993"/>
              <a:gd name="connsiteY199" fmla="*/ 849639 h 6857996"/>
              <a:gd name="connsiteX200" fmla="*/ 11523864 w 12191993"/>
              <a:gd name="connsiteY200" fmla="*/ 866988 h 6857996"/>
              <a:gd name="connsiteX201" fmla="*/ 11465846 w 12191993"/>
              <a:gd name="connsiteY201" fmla="*/ 893997 h 6857996"/>
              <a:gd name="connsiteX202" fmla="*/ 11522086 w 12191993"/>
              <a:gd name="connsiteY202" fmla="*/ 893997 h 6857996"/>
              <a:gd name="connsiteX203" fmla="*/ 11496351 w 12191993"/>
              <a:gd name="connsiteY203" fmla="*/ 929896 h 6857996"/>
              <a:gd name="connsiteX204" fmla="*/ 11420080 w 12191993"/>
              <a:gd name="connsiteY204" fmla="*/ 928622 h 6857996"/>
              <a:gd name="connsiteX205" fmla="*/ 11413946 w 12191993"/>
              <a:gd name="connsiteY205" fmla="*/ 925496 h 6857996"/>
              <a:gd name="connsiteX206" fmla="*/ 11413946 w 12191993"/>
              <a:gd name="connsiteY206" fmla="*/ 896383 h 6857996"/>
              <a:gd name="connsiteX207" fmla="*/ 11456245 w 12191993"/>
              <a:gd name="connsiteY207" fmla="*/ 861655 h 6857996"/>
              <a:gd name="connsiteX208" fmla="*/ 11465860 w 12191993"/>
              <a:gd name="connsiteY208" fmla="*/ 841327 h 6857996"/>
              <a:gd name="connsiteX209" fmla="*/ 11465860 w 12191993"/>
              <a:gd name="connsiteY209" fmla="*/ 814941 h 6857996"/>
              <a:gd name="connsiteX210" fmla="*/ 11397782 w 12191993"/>
              <a:gd name="connsiteY210" fmla="*/ 846291 h 6857996"/>
              <a:gd name="connsiteX211" fmla="*/ 11329704 w 12191993"/>
              <a:gd name="connsiteY211" fmla="*/ 814941 h 6857996"/>
              <a:gd name="connsiteX212" fmla="*/ 11329704 w 12191993"/>
              <a:gd name="connsiteY212" fmla="*/ 841327 h 6857996"/>
              <a:gd name="connsiteX213" fmla="*/ 11339319 w 12191993"/>
              <a:gd name="connsiteY213" fmla="*/ 861655 h 6857996"/>
              <a:gd name="connsiteX214" fmla="*/ 11381618 w 12191993"/>
              <a:gd name="connsiteY214" fmla="*/ 896383 h 6857996"/>
              <a:gd name="connsiteX215" fmla="*/ 11381618 w 12191993"/>
              <a:gd name="connsiteY215" fmla="*/ 925496 h 6857996"/>
              <a:gd name="connsiteX216" fmla="*/ 11375484 w 12191993"/>
              <a:gd name="connsiteY216" fmla="*/ 928622 h 6857996"/>
              <a:gd name="connsiteX217" fmla="*/ 11299213 w 12191993"/>
              <a:gd name="connsiteY217" fmla="*/ 929896 h 6857996"/>
              <a:gd name="connsiteX218" fmla="*/ 11273478 w 12191993"/>
              <a:gd name="connsiteY218" fmla="*/ 893997 h 6857996"/>
              <a:gd name="connsiteX219" fmla="*/ 11329718 w 12191993"/>
              <a:gd name="connsiteY219" fmla="*/ 893997 h 6857996"/>
              <a:gd name="connsiteX220" fmla="*/ 11271700 w 12191993"/>
              <a:gd name="connsiteY220" fmla="*/ 866988 h 6857996"/>
              <a:gd name="connsiteX221" fmla="*/ 11275774 w 12191993"/>
              <a:gd name="connsiteY221" fmla="*/ 849639 h 6857996"/>
              <a:gd name="connsiteX222" fmla="*/ 11316518 w 12191993"/>
              <a:gd name="connsiteY222" fmla="*/ 849639 h 6857996"/>
              <a:gd name="connsiteX223" fmla="*/ 11286945 w 12191993"/>
              <a:gd name="connsiteY223" fmla="*/ 825356 h 6857996"/>
              <a:gd name="connsiteX224" fmla="*/ 11288931 w 12191993"/>
              <a:gd name="connsiteY224" fmla="*/ 822023 h 6857996"/>
              <a:gd name="connsiteX225" fmla="*/ 11291094 w 12191993"/>
              <a:gd name="connsiteY225" fmla="*/ 800332 h 6857996"/>
              <a:gd name="connsiteX226" fmla="*/ 11283552 w 12191993"/>
              <a:gd name="connsiteY226" fmla="*/ 788154 h 6857996"/>
              <a:gd name="connsiteX227" fmla="*/ 11638138 w 12191993"/>
              <a:gd name="connsiteY227" fmla="*/ 708774 h 6857996"/>
              <a:gd name="connsiteX228" fmla="*/ 11564696 w 12191993"/>
              <a:gd name="connsiteY228" fmla="*/ 921187 h 6857996"/>
              <a:gd name="connsiteX229" fmla="*/ 11644197 w 12191993"/>
              <a:gd name="connsiteY229" fmla="*/ 829773 h 6857996"/>
              <a:gd name="connsiteX230" fmla="*/ 11638138 w 12191993"/>
              <a:gd name="connsiteY230" fmla="*/ 708774 h 6857996"/>
              <a:gd name="connsiteX231" fmla="*/ 11157410 w 12191993"/>
              <a:gd name="connsiteY231" fmla="*/ 708772 h 6857996"/>
              <a:gd name="connsiteX232" fmla="*/ 11151351 w 12191993"/>
              <a:gd name="connsiteY232" fmla="*/ 829772 h 6857996"/>
              <a:gd name="connsiteX233" fmla="*/ 11230852 w 12191993"/>
              <a:gd name="connsiteY233" fmla="*/ 921186 h 6857996"/>
              <a:gd name="connsiteX234" fmla="*/ 11679681 w 12191993"/>
              <a:gd name="connsiteY234" fmla="*/ 706684 h 6857996"/>
              <a:gd name="connsiteX235" fmla="*/ 11679681 w 12191993"/>
              <a:gd name="connsiteY235" fmla="*/ 783993 h 6857996"/>
              <a:gd name="connsiteX236" fmla="*/ 11726084 w 12191993"/>
              <a:gd name="connsiteY236" fmla="*/ 808291 h 6857996"/>
              <a:gd name="connsiteX237" fmla="*/ 11679681 w 12191993"/>
              <a:gd name="connsiteY237" fmla="*/ 706684 h 6857996"/>
              <a:gd name="connsiteX238" fmla="*/ 11115867 w 12191993"/>
              <a:gd name="connsiteY238" fmla="*/ 706683 h 6857996"/>
              <a:gd name="connsiteX239" fmla="*/ 11069464 w 12191993"/>
              <a:gd name="connsiteY239" fmla="*/ 808290 h 6857996"/>
              <a:gd name="connsiteX240" fmla="*/ 11115867 w 12191993"/>
              <a:gd name="connsiteY240" fmla="*/ 783992 h 6857996"/>
              <a:gd name="connsiteX241" fmla="*/ 11612018 w 12191993"/>
              <a:gd name="connsiteY241" fmla="*/ 674815 h 6857996"/>
              <a:gd name="connsiteX242" fmla="*/ 11543865 w 12191993"/>
              <a:gd name="connsiteY242" fmla="*/ 808305 h 6857996"/>
              <a:gd name="connsiteX243" fmla="*/ 11604832 w 12191993"/>
              <a:gd name="connsiteY243" fmla="*/ 755294 h 6857996"/>
              <a:gd name="connsiteX244" fmla="*/ 11604832 w 12191993"/>
              <a:gd name="connsiteY244" fmla="*/ 755279 h 6857996"/>
              <a:gd name="connsiteX245" fmla="*/ 11612018 w 12191993"/>
              <a:gd name="connsiteY245" fmla="*/ 674815 h 6857996"/>
              <a:gd name="connsiteX246" fmla="*/ 11183531 w 12191993"/>
              <a:gd name="connsiteY246" fmla="*/ 674798 h 6857996"/>
              <a:gd name="connsiteX247" fmla="*/ 11190716 w 12191993"/>
              <a:gd name="connsiteY247" fmla="*/ 755262 h 6857996"/>
              <a:gd name="connsiteX248" fmla="*/ 11190716 w 12191993"/>
              <a:gd name="connsiteY248" fmla="*/ 755277 h 6857996"/>
              <a:gd name="connsiteX249" fmla="*/ 11251683 w 12191993"/>
              <a:gd name="connsiteY249" fmla="*/ 808288 h 6857996"/>
              <a:gd name="connsiteX250" fmla="*/ 11638760 w 12191993"/>
              <a:gd name="connsiteY250" fmla="*/ 611981 h 6857996"/>
              <a:gd name="connsiteX251" fmla="*/ 11638760 w 12191993"/>
              <a:gd name="connsiteY251" fmla="*/ 676267 h 6857996"/>
              <a:gd name="connsiteX252" fmla="*/ 11678303 w 12191993"/>
              <a:gd name="connsiteY252" fmla="*/ 698579 h 6857996"/>
              <a:gd name="connsiteX253" fmla="*/ 11638760 w 12191993"/>
              <a:gd name="connsiteY253" fmla="*/ 611981 h 6857996"/>
              <a:gd name="connsiteX254" fmla="*/ 11156788 w 12191993"/>
              <a:gd name="connsiteY254" fmla="*/ 611980 h 6857996"/>
              <a:gd name="connsiteX255" fmla="*/ 11117245 w 12191993"/>
              <a:gd name="connsiteY255" fmla="*/ 698578 h 6857996"/>
              <a:gd name="connsiteX256" fmla="*/ 11156788 w 12191993"/>
              <a:gd name="connsiteY256" fmla="*/ 676266 h 6857996"/>
              <a:gd name="connsiteX257" fmla="*/ 11209740 w 12191993"/>
              <a:gd name="connsiteY257" fmla="*/ 602839 h 6857996"/>
              <a:gd name="connsiteX258" fmla="*/ 11209962 w 12191993"/>
              <a:gd name="connsiteY258" fmla="*/ 673199 h 6857996"/>
              <a:gd name="connsiteX259" fmla="*/ 11210110 w 12191993"/>
              <a:gd name="connsiteY259" fmla="*/ 675777 h 6857996"/>
              <a:gd name="connsiteX260" fmla="*/ 11285493 w 12191993"/>
              <a:gd name="connsiteY260" fmla="*/ 746715 h 6857996"/>
              <a:gd name="connsiteX261" fmla="*/ 11287034 w 12191993"/>
              <a:gd name="connsiteY261" fmla="*/ 746699 h 6857996"/>
              <a:gd name="connsiteX262" fmla="*/ 11291004 w 12191993"/>
              <a:gd name="connsiteY262" fmla="*/ 746625 h 6857996"/>
              <a:gd name="connsiteX263" fmla="*/ 11291004 w 12191993"/>
              <a:gd name="connsiteY263" fmla="*/ 716965 h 6857996"/>
              <a:gd name="connsiteX264" fmla="*/ 11286545 w 12191993"/>
              <a:gd name="connsiteY264" fmla="*/ 717097 h 6857996"/>
              <a:gd name="connsiteX265" fmla="*/ 11285493 w 12191993"/>
              <a:gd name="connsiteY265" fmla="*/ 717128 h 6857996"/>
              <a:gd name="connsiteX266" fmla="*/ 11243890 w 12191993"/>
              <a:gd name="connsiteY266" fmla="*/ 679302 h 6857996"/>
              <a:gd name="connsiteX267" fmla="*/ 11243713 w 12191993"/>
              <a:gd name="connsiteY267" fmla="*/ 677348 h 6857996"/>
              <a:gd name="connsiteX268" fmla="*/ 11243742 w 12191993"/>
              <a:gd name="connsiteY268" fmla="*/ 677348 h 6857996"/>
              <a:gd name="connsiteX269" fmla="*/ 11243431 w 12191993"/>
              <a:gd name="connsiteY269" fmla="*/ 669924 h 6857996"/>
              <a:gd name="connsiteX270" fmla="*/ 11251372 w 12191993"/>
              <a:gd name="connsiteY270" fmla="*/ 669717 h 6857996"/>
              <a:gd name="connsiteX271" fmla="*/ 11267195 w 12191993"/>
              <a:gd name="connsiteY271" fmla="*/ 671257 h 6857996"/>
              <a:gd name="connsiteX272" fmla="*/ 11288767 w 12191993"/>
              <a:gd name="connsiteY272" fmla="*/ 698816 h 6857996"/>
              <a:gd name="connsiteX273" fmla="*/ 11314665 w 12191993"/>
              <a:gd name="connsiteY273" fmla="*/ 693319 h 6857996"/>
              <a:gd name="connsiteX274" fmla="*/ 11319065 w 12191993"/>
              <a:gd name="connsiteY274" fmla="*/ 697171 h 6857996"/>
              <a:gd name="connsiteX275" fmla="*/ 11317999 w 12191993"/>
              <a:gd name="connsiteY275" fmla="*/ 711571 h 6857996"/>
              <a:gd name="connsiteX276" fmla="*/ 11342563 w 12191993"/>
              <a:gd name="connsiteY276" fmla="*/ 730432 h 6857996"/>
              <a:gd name="connsiteX277" fmla="*/ 11342593 w 12191993"/>
              <a:gd name="connsiteY277" fmla="*/ 730402 h 6857996"/>
              <a:gd name="connsiteX278" fmla="*/ 11342608 w 12191993"/>
              <a:gd name="connsiteY278" fmla="*/ 730402 h 6857996"/>
              <a:gd name="connsiteX279" fmla="*/ 11345808 w 12191993"/>
              <a:gd name="connsiteY279" fmla="*/ 687348 h 6857996"/>
              <a:gd name="connsiteX280" fmla="*/ 11341822 w 12191993"/>
              <a:gd name="connsiteY280" fmla="*/ 683185 h 6857996"/>
              <a:gd name="connsiteX281" fmla="*/ 11286649 w 12191993"/>
              <a:gd name="connsiteY281" fmla="*/ 649211 h 6857996"/>
              <a:gd name="connsiteX282" fmla="*/ 11251787 w 12191993"/>
              <a:gd name="connsiteY282" fmla="*/ 643775 h 6857996"/>
              <a:gd name="connsiteX283" fmla="*/ 11238083 w 12191993"/>
              <a:gd name="connsiteY283" fmla="*/ 644367 h 6857996"/>
              <a:gd name="connsiteX284" fmla="*/ 11209740 w 12191993"/>
              <a:gd name="connsiteY284" fmla="*/ 602839 h 6857996"/>
              <a:gd name="connsiteX285" fmla="*/ 11585779 w 12191993"/>
              <a:gd name="connsiteY285" fmla="*/ 602825 h 6857996"/>
              <a:gd name="connsiteX286" fmla="*/ 11557436 w 12191993"/>
              <a:gd name="connsiteY286" fmla="*/ 644354 h 6857996"/>
              <a:gd name="connsiteX287" fmla="*/ 11543732 w 12191993"/>
              <a:gd name="connsiteY287" fmla="*/ 643761 h 6857996"/>
              <a:gd name="connsiteX288" fmla="*/ 11508870 w 12191993"/>
              <a:gd name="connsiteY288" fmla="*/ 649198 h 6857996"/>
              <a:gd name="connsiteX289" fmla="*/ 11453696 w 12191993"/>
              <a:gd name="connsiteY289" fmla="*/ 683171 h 6857996"/>
              <a:gd name="connsiteX290" fmla="*/ 11449711 w 12191993"/>
              <a:gd name="connsiteY290" fmla="*/ 687334 h 6857996"/>
              <a:gd name="connsiteX291" fmla="*/ 11452911 w 12191993"/>
              <a:gd name="connsiteY291" fmla="*/ 730389 h 6857996"/>
              <a:gd name="connsiteX292" fmla="*/ 11452926 w 12191993"/>
              <a:gd name="connsiteY292" fmla="*/ 730389 h 6857996"/>
              <a:gd name="connsiteX293" fmla="*/ 11477491 w 12191993"/>
              <a:gd name="connsiteY293" fmla="*/ 711528 h 6857996"/>
              <a:gd name="connsiteX294" fmla="*/ 11476424 w 12191993"/>
              <a:gd name="connsiteY294" fmla="*/ 697127 h 6857996"/>
              <a:gd name="connsiteX295" fmla="*/ 11480824 w 12191993"/>
              <a:gd name="connsiteY295" fmla="*/ 693275 h 6857996"/>
              <a:gd name="connsiteX296" fmla="*/ 11506722 w 12191993"/>
              <a:gd name="connsiteY296" fmla="*/ 698772 h 6857996"/>
              <a:gd name="connsiteX297" fmla="*/ 11528294 w 12191993"/>
              <a:gd name="connsiteY297" fmla="*/ 671215 h 6857996"/>
              <a:gd name="connsiteX298" fmla="*/ 11544117 w 12191993"/>
              <a:gd name="connsiteY298" fmla="*/ 669674 h 6857996"/>
              <a:gd name="connsiteX299" fmla="*/ 11552058 w 12191993"/>
              <a:gd name="connsiteY299" fmla="*/ 669881 h 6857996"/>
              <a:gd name="connsiteX300" fmla="*/ 11551747 w 12191993"/>
              <a:gd name="connsiteY300" fmla="*/ 677304 h 6857996"/>
              <a:gd name="connsiteX301" fmla="*/ 11551777 w 12191993"/>
              <a:gd name="connsiteY301" fmla="*/ 677304 h 6857996"/>
              <a:gd name="connsiteX302" fmla="*/ 11551599 w 12191993"/>
              <a:gd name="connsiteY302" fmla="*/ 679260 h 6857996"/>
              <a:gd name="connsiteX303" fmla="*/ 11509996 w 12191993"/>
              <a:gd name="connsiteY303" fmla="*/ 717084 h 6857996"/>
              <a:gd name="connsiteX304" fmla="*/ 11510026 w 12191993"/>
              <a:gd name="connsiteY304" fmla="*/ 717114 h 6857996"/>
              <a:gd name="connsiteX305" fmla="*/ 11508974 w 12191993"/>
              <a:gd name="connsiteY305" fmla="*/ 717084 h 6857996"/>
              <a:gd name="connsiteX306" fmla="*/ 11504514 w 12191993"/>
              <a:gd name="connsiteY306" fmla="*/ 716951 h 6857996"/>
              <a:gd name="connsiteX307" fmla="*/ 11504514 w 12191993"/>
              <a:gd name="connsiteY307" fmla="*/ 746612 h 6857996"/>
              <a:gd name="connsiteX308" fmla="*/ 11508485 w 12191993"/>
              <a:gd name="connsiteY308" fmla="*/ 746686 h 6857996"/>
              <a:gd name="connsiteX309" fmla="*/ 11510026 w 12191993"/>
              <a:gd name="connsiteY309" fmla="*/ 746701 h 6857996"/>
              <a:gd name="connsiteX310" fmla="*/ 11585409 w 12191993"/>
              <a:gd name="connsiteY310" fmla="*/ 675763 h 6857996"/>
              <a:gd name="connsiteX311" fmla="*/ 11585557 w 12191993"/>
              <a:gd name="connsiteY311" fmla="*/ 673185 h 6857996"/>
              <a:gd name="connsiteX312" fmla="*/ 11421205 w 12191993"/>
              <a:gd name="connsiteY312" fmla="*/ 578127 h 6857996"/>
              <a:gd name="connsiteX313" fmla="*/ 11404315 w 12191993"/>
              <a:gd name="connsiteY313" fmla="*/ 610277 h 6857996"/>
              <a:gd name="connsiteX314" fmla="*/ 11474725 w 12191993"/>
              <a:gd name="connsiteY314" fmla="*/ 647267 h 6857996"/>
              <a:gd name="connsiteX315" fmla="*/ 11474734 w 12191993"/>
              <a:gd name="connsiteY315" fmla="*/ 647287 h 6857996"/>
              <a:gd name="connsiteX316" fmla="*/ 11474734 w 12191993"/>
              <a:gd name="connsiteY316" fmla="*/ 647272 h 6857996"/>
              <a:gd name="connsiteX317" fmla="*/ 11474725 w 12191993"/>
              <a:gd name="connsiteY317" fmla="*/ 647267 h 6857996"/>
              <a:gd name="connsiteX318" fmla="*/ 11455992 w 12191993"/>
              <a:gd name="connsiteY318" fmla="*/ 607501 h 6857996"/>
              <a:gd name="connsiteX319" fmla="*/ 11421205 w 12191993"/>
              <a:gd name="connsiteY319" fmla="*/ 578127 h 6857996"/>
              <a:gd name="connsiteX320" fmla="*/ 11374343 w 12191993"/>
              <a:gd name="connsiteY320" fmla="*/ 578126 h 6857996"/>
              <a:gd name="connsiteX321" fmla="*/ 11320814 w 12191993"/>
              <a:gd name="connsiteY321" fmla="*/ 647286 h 6857996"/>
              <a:gd name="connsiteX322" fmla="*/ 11391233 w 12191993"/>
              <a:gd name="connsiteY322" fmla="*/ 610291 h 6857996"/>
              <a:gd name="connsiteX323" fmla="*/ 11374343 w 12191993"/>
              <a:gd name="connsiteY323" fmla="*/ 578141 h 6857996"/>
              <a:gd name="connsiteX324" fmla="*/ 11445383 w 12191993"/>
              <a:gd name="connsiteY324" fmla="*/ 524024 h 6857996"/>
              <a:gd name="connsiteX325" fmla="*/ 11407634 w 12191993"/>
              <a:gd name="connsiteY325" fmla="*/ 524197 h 6857996"/>
              <a:gd name="connsiteX326" fmla="*/ 11415131 w 12191993"/>
              <a:gd name="connsiteY326" fmla="*/ 558925 h 6857996"/>
              <a:gd name="connsiteX327" fmla="*/ 11489106 w 12191993"/>
              <a:gd name="connsiteY327" fmla="*/ 605551 h 6857996"/>
              <a:gd name="connsiteX328" fmla="*/ 11489135 w 12191993"/>
              <a:gd name="connsiteY328" fmla="*/ 605551 h 6857996"/>
              <a:gd name="connsiteX329" fmla="*/ 11491269 w 12191993"/>
              <a:gd name="connsiteY329" fmla="*/ 619670 h 6857996"/>
              <a:gd name="connsiteX330" fmla="*/ 11526131 w 12191993"/>
              <a:gd name="connsiteY330" fmla="*/ 610321 h 6857996"/>
              <a:gd name="connsiteX331" fmla="*/ 11523419 w 12191993"/>
              <a:gd name="connsiteY331" fmla="*/ 596365 h 6857996"/>
              <a:gd name="connsiteX332" fmla="*/ 11445383 w 12191993"/>
              <a:gd name="connsiteY332" fmla="*/ 524024 h 6857996"/>
              <a:gd name="connsiteX333" fmla="*/ 11350138 w 12191993"/>
              <a:gd name="connsiteY333" fmla="*/ 524023 h 6857996"/>
              <a:gd name="connsiteX334" fmla="*/ 11272099 w 12191993"/>
              <a:gd name="connsiteY334" fmla="*/ 596364 h 6857996"/>
              <a:gd name="connsiteX335" fmla="*/ 11269388 w 12191993"/>
              <a:gd name="connsiteY335" fmla="*/ 610320 h 6857996"/>
              <a:gd name="connsiteX336" fmla="*/ 11304249 w 12191993"/>
              <a:gd name="connsiteY336" fmla="*/ 619669 h 6857996"/>
              <a:gd name="connsiteX337" fmla="*/ 11306383 w 12191993"/>
              <a:gd name="connsiteY337" fmla="*/ 605550 h 6857996"/>
              <a:gd name="connsiteX338" fmla="*/ 11306413 w 12191993"/>
              <a:gd name="connsiteY338" fmla="*/ 605550 h 6857996"/>
              <a:gd name="connsiteX339" fmla="*/ 11380388 w 12191993"/>
              <a:gd name="connsiteY339" fmla="*/ 558924 h 6857996"/>
              <a:gd name="connsiteX340" fmla="*/ 11387884 w 12191993"/>
              <a:gd name="connsiteY340" fmla="*/ 524196 h 6857996"/>
              <a:gd name="connsiteX341" fmla="*/ 11350138 w 12191993"/>
              <a:gd name="connsiteY341" fmla="*/ 524023 h 6857996"/>
              <a:gd name="connsiteX342" fmla="*/ 11396937 w 12191993"/>
              <a:gd name="connsiteY342" fmla="*/ 460237 h 6857996"/>
              <a:gd name="connsiteX343" fmla="*/ 11286397 w 12191993"/>
              <a:gd name="connsiteY343" fmla="*/ 487646 h 6857996"/>
              <a:gd name="connsiteX344" fmla="*/ 11286397 w 12191993"/>
              <a:gd name="connsiteY344" fmla="*/ 527915 h 6857996"/>
              <a:gd name="connsiteX345" fmla="*/ 11317614 w 12191993"/>
              <a:gd name="connsiteY345" fmla="*/ 511470 h 6857996"/>
              <a:gd name="connsiteX346" fmla="*/ 11390996 w 12191993"/>
              <a:gd name="connsiteY346" fmla="*/ 495247 h 6857996"/>
              <a:gd name="connsiteX347" fmla="*/ 11391026 w 12191993"/>
              <a:gd name="connsiteY347" fmla="*/ 495247 h 6857996"/>
              <a:gd name="connsiteX348" fmla="*/ 11397767 w 12191993"/>
              <a:gd name="connsiteY348" fmla="*/ 464015 h 6857996"/>
              <a:gd name="connsiteX349" fmla="*/ 11404508 w 12191993"/>
              <a:gd name="connsiteY349" fmla="*/ 495247 h 6857996"/>
              <a:gd name="connsiteX350" fmla="*/ 11477891 w 12191993"/>
              <a:gd name="connsiteY350" fmla="*/ 511470 h 6857996"/>
              <a:gd name="connsiteX351" fmla="*/ 11509107 w 12191993"/>
              <a:gd name="connsiteY351" fmla="*/ 527915 h 6857996"/>
              <a:gd name="connsiteX352" fmla="*/ 11509107 w 12191993"/>
              <a:gd name="connsiteY352" fmla="*/ 487646 h 6857996"/>
              <a:gd name="connsiteX353" fmla="*/ 11398567 w 12191993"/>
              <a:gd name="connsiteY353" fmla="*/ 460237 h 6857996"/>
              <a:gd name="connsiteX354" fmla="*/ 11397752 w 12191993"/>
              <a:gd name="connsiteY354" fmla="*/ 460237 h 6857996"/>
              <a:gd name="connsiteX355" fmla="*/ 11396937 w 12191993"/>
              <a:gd name="connsiteY355" fmla="*/ 460237 h 6857996"/>
              <a:gd name="connsiteX356" fmla="*/ 11620414 w 12191993"/>
              <a:gd name="connsiteY356" fmla="*/ 445293 h 6857996"/>
              <a:gd name="connsiteX357" fmla="*/ 11516974 w 12191993"/>
              <a:gd name="connsiteY357" fmla="*/ 491707 h 6857996"/>
              <a:gd name="connsiteX358" fmla="*/ 11541168 w 12191993"/>
              <a:gd name="connsiteY358" fmla="*/ 515560 h 6857996"/>
              <a:gd name="connsiteX359" fmla="*/ 11557391 w 12191993"/>
              <a:gd name="connsiteY359" fmla="*/ 502922 h 6857996"/>
              <a:gd name="connsiteX360" fmla="*/ 11603454 w 12191993"/>
              <a:gd name="connsiteY360" fmla="*/ 484891 h 6857996"/>
              <a:gd name="connsiteX361" fmla="*/ 11620077 w 12191993"/>
              <a:gd name="connsiteY361" fmla="*/ 490966 h 6857996"/>
              <a:gd name="connsiteX362" fmla="*/ 11612580 w 12191993"/>
              <a:gd name="connsiteY362" fmla="*/ 585979 h 6857996"/>
              <a:gd name="connsiteX363" fmla="*/ 11637737 w 12191993"/>
              <a:gd name="connsiteY363" fmla="*/ 610781 h 6857996"/>
              <a:gd name="connsiteX364" fmla="*/ 11651412 w 12191993"/>
              <a:gd name="connsiteY364" fmla="*/ 457141 h 6857996"/>
              <a:gd name="connsiteX365" fmla="*/ 11620414 w 12191993"/>
              <a:gd name="connsiteY365" fmla="*/ 445293 h 6857996"/>
              <a:gd name="connsiteX366" fmla="*/ 11175134 w 12191993"/>
              <a:gd name="connsiteY366" fmla="*/ 445279 h 6857996"/>
              <a:gd name="connsiteX367" fmla="*/ 11144135 w 12191993"/>
              <a:gd name="connsiteY367" fmla="*/ 457125 h 6857996"/>
              <a:gd name="connsiteX368" fmla="*/ 11157810 w 12191993"/>
              <a:gd name="connsiteY368" fmla="*/ 610764 h 6857996"/>
              <a:gd name="connsiteX369" fmla="*/ 11182968 w 12191993"/>
              <a:gd name="connsiteY369" fmla="*/ 585962 h 6857996"/>
              <a:gd name="connsiteX370" fmla="*/ 11175471 w 12191993"/>
              <a:gd name="connsiteY370" fmla="*/ 490949 h 6857996"/>
              <a:gd name="connsiteX371" fmla="*/ 11192094 w 12191993"/>
              <a:gd name="connsiteY371" fmla="*/ 484874 h 6857996"/>
              <a:gd name="connsiteX372" fmla="*/ 11238156 w 12191993"/>
              <a:gd name="connsiteY372" fmla="*/ 502905 h 6857996"/>
              <a:gd name="connsiteX373" fmla="*/ 11254380 w 12191993"/>
              <a:gd name="connsiteY373" fmla="*/ 515543 h 6857996"/>
              <a:gd name="connsiteX374" fmla="*/ 11278574 w 12191993"/>
              <a:gd name="connsiteY374" fmla="*/ 491690 h 6857996"/>
              <a:gd name="connsiteX375" fmla="*/ 11175134 w 12191993"/>
              <a:gd name="connsiteY375" fmla="*/ 445279 h 6857996"/>
              <a:gd name="connsiteX376" fmla="*/ 0 w 12191993"/>
              <a:gd name="connsiteY376" fmla="*/ 0 h 6857996"/>
              <a:gd name="connsiteX377" fmla="*/ 12191993 w 12191993"/>
              <a:gd name="connsiteY377" fmla="*/ 0 h 6857996"/>
              <a:gd name="connsiteX378" fmla="*/ 12191993 w 12191993"/>
              <a:gd name="connsiteY378" fmla="*/ 6857996 h 6857996"/>
              <a:gd name="connsiteX379" fmla="*/ 0 w 12191993"/>
              <a:gd name="connsiteY379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</a:cxnLst>
            <a:rect l="l" t="t" r="r" b="b"/>
            <a:pathLst>
              <a:path w="12191993" h="6857996">
                <a:moveTo>
                  <a:pt x="10365078" y="1224290"/>
                </a:moveTo>
                <a:lnTo>
                  <a:pt x="10398206" y="1224290"/>
                </a:lnTo>
                <a:cubicBezTo>
                  <a:pt x="10410681" y="1224290"/>
                  <a:pt x="10419585" y="1231772"/>
                  <a:pt x="10419585" y="1245655"/>
                </a:cubicBezTo>
                <a:cubicBezTo>
                  <a:pt x="10419585" y="1259537"/>
                  <a:pt x="10410681" y="1267389"/>
                  <a:pt x="10398206" y="1267389"/>
                </a:cubicBezTo>
                <a:lnTo>
                  <a:pt x="10365078" y="1267389"/>
                </a:lnTo>
                <a:close/>
                <a:moveTo>
                  <a:pt x="11249535" y="1150907"/>
                </a:moveTo>
                <a:lnTo>
                  <a:pt x="11264499" y="1150907"/>
                </a:lnTo>
                <a:cubicBezTo>
                  <a:pt x="11286590" y="1150907"/>
                  <a:pt x="11299050" y="1166582"/>
                  <a:pt x="11299050" y="1203977"/>
                </a:cubicBezTo>
                <a:cubicBezTo>
                  <a:pt x="11299050" y="1241372"/>
                  <a:pt x="11286575" y="1257046"/>
                  <a:pt x="11264499" y="1257046"/>
                </a:cubicBezTo>
                <a:lnTo>
                  <a:pt x="11264499" y="1257061"/>
                </a:lnTo>
                <a:lnTo>
                  <a:pt x="11249535" y="1257061"/>
                </a:lnTo>
                <a:close/>
                <a:moveTo>
                  <a:pt x="10582722" y="1146285"/>
                </a:moveTo>
                <a:lnTo>
                  <a:pt x="10600175" y="1146285"/>
                </a:lnTo>
                <a:cubicBezTo>
                  <a:pt x="10618694" y="1146285"/>
                  <a:pt x="10630814" y="1156967"/>
                  <a:pt x="10630814" y="1176569"/>
                </a:cubicBezTo>
                <a:cubicBezTo>
                  <a:pt x="10630814" y="1196170"/>
                  <a:pt x="10618694" y="1207208"/>
                  <a:pt x="10600175" y="1207208"/>
                </a:cubicBezTo>
                <a:lnTo>
                  <a:pt x="10600175" y="1207192"/>
                </a:lnTo>
                <a:lnTo>
                  <a:pt x="10582722" y="1207192"/>
                </a:lnTo>
                <a:close/>
                <a:moveTo>
                  <a:pt x="10817344" y="1143070"/>
                </a:moveTo>
                <a:lnTo>
                  <a:pt x="10820189" y="1143070"/>
                </a:lnTo>
                <a:cubicBezTo>
                  <a:pt x="10828382" y="1168361"/>
                  <a:pt x="10835509" y="1207637"/>
                  <a:pt x="10841909" y="1237905"/>
                </a:cubicBezTo>
                <a:lnTo>
                  <a:pt x="10795610" y="1237905"/>
                </a:lnTo>
                <a:cubicBezTo>
                  <a:pt x="10801669" y="1207977"/>
                  <a:pt x="10809151" y="1168361"/>
                  <a:pt x="10817344" y="1143070"/>
                </a:cubicBezTo>
                <a:close/>
                <a:moveTo>
                  <a:pt x="10365078" y="1140581"/>
                </a:moveTo>
                <a:lnTo>
                  <a:pt x="10395006" y="1140581"/>
                </a:lnTo>
                <a:cubicBezTo>
                  <a:pt x="10407837" y="1140581"/>
                  <a:pt x="10416385" y="1148774"/>
                  <a:pt x="10416385" y="1161605"/>
                </a:cubicBezTo>
                <a:cubicBezTo>
                  <a:pt x="10416385" y="1175502"/>
                  <a:pt x="10407481" y="1182969"/>
                  <a:pt x="10395006" y="1182969"/>
                </a:cubicBezTo>
                <a:lnTo>
                  <a:pt x="10365078" y="1182969"/>
                </a:lnTo>
                <a:close/>
                <a:moveTo>
                  <a:pt x="10762126" y="1091778"/>
                </a:moveTo>
                <a:cubicBezTo>
                  <a:pt x="10738969" y="1154107"/>
                  <a:pt x="10714390" y="1267743"/>
                  <a:pt x="10710834" y="1316192"/>
                </a:cubicBezTo>
                <a:lnTo>
                  <a:pt x="10784572" y="1316192"/>
                </a:lnTo>
                <a:cubicBezTo>
                  <a:pt x="10785283" y="1310488"/>
                  <a:pt x="10786705" y="1306666"/>
                  <a:pt x="10788839" y="1290634"/>
                </a:cubicBezTo>
                <a:lnTo>
                  <a:pt x="10848680" y="1290634"/>
                </a:lnTo>
                <a:cubicBezTo>
                  <a:pt x="10850813" y="1306310"/>
                  <a:pt x="10852236" y="1310488"/>
                  <a:pt x="10852947" y="1316192"/>
                </a:cubicBezTo>
                <a:lnTo>
                  <a:pt x="10930952" y="1316192"/>
                </a:lnTo>
                <a:cubicBezTo>
                  <a:pt x="10927396" y="1267743"/>
                  <a:pt x="10902817" y="1154123"/>
                  <a:pt x="10879660" y="1091778"/>
                </a:cubicBezTo>
                <a:close/>
                <a:moveTo>
                  <a:pt x="10506139" y="1091778"/>
                </a:moveTo>
                <a:lnTo>
                  <a:pt x="10506139" y="1316192"/>
                </a:lnTo>
                <a:lnTo>
                  <a:pt x="10582722" y="1316192"/>
                </a:lnTo>
                <a:lnTo>
                  <a:pt x="10582722" y="1254928"/>
                </a:lnTo>
                <a:lnTo>
                  <a:pt x="10599108" y="1254928"/>
                </a:lnTo>
                <a:cubicBezTo>
                  <a:pt x="10607657" y="1274160"/>
                  <a:pt x="10615850" y="1295538"/>
                  <a:pt x="10621909" y="1316192"/>
                </a:cubicBezTo>
                <a:lnTo>
                  <a:pt x="10699914" y="1316192"/>
                </a:lnTo>
                <a:cubicBezTo>
                  <a:pt x="10689943" y="1285908"/>
                  <a:pt x="10677113" y="1254928"/>
                  <a:pt x="10665364" y="1231416"/>
                </a:cubicBezTo>
                <a:cubicBezTo>
                  <a:pt x="10687454" y="1220734"/>
                  <a:pt x="10700981" y="1199710"/>
                  <a:pt x="10700981" y="1167294"/>
                </a:cubicBezTo>
                <a:cubicBezTo>
                  <a:pt x="10700981" y="1114935"/>
                  <a:pt x="10665720" y="1091778"/>
                  <a:pt x="10609790" y="1091778"/>
                </a:cubicBezTo>
                <a:close/>
                <a:moveTo>
                  <a:pt x="10291355" y="1091778"/>
                </a:moveTo>
                <a:lnTo>
                  <a:pt x="10291355" y="1316192"/>
                </a:lnTo>
                <a:lnTo>
                  <a:pt x="10414607" y="1316192"/>
                </a:lnTo>
                <a:cubicBezTo>
                  <a:pt x="10463055" y="1316192"/>
                  <a:pt x="10491190" y="1292324"/>
                  <a:pt x="10491190" y="1255639"/>
                </a:cubicBezTo>
                <a:cubicBezTo>
                  <a:pt x="10491190" y="1230350"/>
                  <a:pt x="10477648" y="1211830"/>
                  <a:pt x="10454136" y="1202215"/>
                </a:cubicBezTo>
                <a:lnTo>
                  <a:pt x="10454136" y="1202200"/>
                </a:lnTo>
                <a:cubicBezTo>
                  <a:pt x="10473367" y="1191873"/>
                  <a:pt x="10484064" y="1173709"/>
                  <a:pt x="10484064" y="1150197"/>
                </a:cubicBezTo>
                <a:cubicBezTo>
                  <a:pt x="10484064" y="1112802"/>
                  <a:pt x="10457351" y="1091778"/>
                  <a:pt x="10413185" y="1091778"/>
                </a:cubicBezTo>
                <a:close/>
                <a:moveTo>
                  <a:pt x="11174375" y="1091777"/>
                </a:moveTo>
                <a:lnTo>
                  <a:pt x="11174375" y="1316191"/>
                </a:lnTo>
                <a:lnTo>
                  <a:pt x="11263788" y="1316191"/>
                </a:lnTo>
                <a:cubicBezTo>
                  <a:pt x="11338948" y="1316191"/>
                  <a:pt x="11377055" y="1280573"/>
                  <a:pt x="11377055" y="1203636"/>
                </a:cubicBezTo>
                <a:cubicBezTo>
                  <a:pt x="11377055" y="1126698"/>
                  <a:pt x="11338934" y="1091792"/>
                  <a:pt x="11263788" y="1091792"/>
                </a:cubicBezTo>
                <a:lnTo>
                  <a:pt x="11263788" y="1091777"/>
                </a:lnTo>
                <a:close/>
                <a:moveTo>
                  <a:pt x="10948183" y="1091777"/>
                </a:moveTo>
                <a:lnTo>
                  <a:pt x="10948183" y="1316191"/>
                </a:lnTo>
                <a:lnTo>
                  <a:pt x="11012661" y="1316191"/>
                </a:lnTo>
                <a:lnTo>
                  <a:pt x="11012661" y="1206836"/>
                </a:lnTo>
                <a:lnTo>
                  <a:pt x="11014084" y="1206836"/>
                </a:lnTo>
                <a:cubicBezTo>
                  <a:pt x="11039019" y="1242453"/>
                  <a:pt x="11062531" y="1279863"/>
                  <a:pt x="11081762" y="1316191"/>
                </a:cubicBezTo>
                <a:lnTo>
                  <a:pt x="11149440" y="1316191"/>
                </a:lnTo>
                <a:lnTo>
                  <a:pt x="11149440" y="1091777"/>
                </a:lnTo>
                <a:lnTo>
                  <a:pt x="11084962" y="1091777"/>
                </a:lnTo>
                <a:lnTo>
                  <a:pt x="11084962" y="1200777"/>
                </a:lnTo>
                <a:lnTo>
                  <a:pt x="11083555" y="1200777"/>
                </a:lnTo>
                <a:cubicBezTo>
                  <a:pt x="11064324" y="1163367"/>
                  <a:pt x="11043656" y="1127394"/>
                  <a:pt x="11019788" y="1091777"/>
                </a:cubicBezTo>
                <a:close/>
                <a:moveTo>
                  <a:pt x="11486766" y="1088221"/>
                </a:moveTo>
                <a:cubicBezTo>
                  <a:pt x="11431547" y="1088221"/>
                  <a:pt x="11392374" y="1106741"/>
                  <a:pt x="11392374" y="1160181"/>
                </a:cubicBezTo>
                <a:cubicBezTo>
                  <a:pt x="11392374" y="1213622"/>
                  <a:pt x="11431562" y="1225015"/>
                  <a:pt x="11458986" y="1232497"/>
                </a:cubicBezTo>
                <a:lnTo>
                  <a:pt x="11466112" y="1234630"/>
                </a:lnTo>
                <a:cubicBezTo>
                  <a:pt x="11477861" y="1238186"/>
                  <a:pt x="11484632" y="1241045"/>
                  <a:pt x="11484632" y="1249239"/>
                </a:cubicBezTo>
                <a:cubicBezTo>
                  <a:pt x="11484632" y="1257431"/>
                  <a:pt x="11478572" y="1261358"/>
                  <a:pt x="11466112" y="1261358"/>
                </a:cubicBezTo>
                <a:cubicBezTo>
                  <a:pt x="11450082" y="1261358"/>
                  <a:pt x="11419087" y="1254587"/>
                  <a:pt x="11394508" y="1240349"/>
                </a:cubicBezTo>
                <a:lnTo>
                  <a:pt x="11390952" y="1304813"/>
                </a:lnTo>
                <a:cubicBezTo>
                  <a:pt x="11416243" y="1315139"/>
                  <a:pt x="11444378" y="1319777"/>
                  <a:pt x="11469668" y="1319777"/>
                </a:cubicBezTo>
                <a:cubicBezTo>
                  <a:pt x="11530576" y="1319777"/>
                  <a:pt x="11565837" y="1294131"/>
                  <a:pt x="11565837" y="1246039"/>
                </a:cubicBezTo>
                <a:cubicBezTo>
                  <a:pt x="11565837" y="1194391"/>
                  <a:pt x="11524516" y="1183353"/>
                  <a:pt x="11500292" y="1176582"/>
                </a:cubicBezTo>
                <a:lnTo>
                  <a:pt x="11500292" y="1176553"/>
                </a:lnTo>
                <a:lnTo>
                  <a:pt x="11486395" y="1172997"/>
                </a:lnTo>
                <a:cubicBezTo>
                  <a:pt x="11475002" y="1169797"/>
                  <a:pt x="11468587" y="1166226"/>
                  <a:pt x="11468587" y="1158389"/>
                </a:cubicBezTo>
                <a:cubicBezTo>
                  <a:pt x="11468587" y="1151262"/>
                  <a:pt x="11473920" y="1146640"/>
                  <a:pt x="11485328" y="1146640"/>
                </a:cubicBezTo>
                <a:cubicBezTo>
                  <a:pt x="11497803" y="1146640"/>
                  <a:pt x="11529139" y="1151618"/>
                  <a:pt x="11552651" y="1162670"/>
                </a:cubicBezTo>
                <a:lnTo>
                  <a:pt x="11556577" y="1098192"/>
                </a:lnTo>
                <a:cubicBezTo>
                  <a:pt x="11534843" y="1091777"/>
                  <a:pt x="11511345" y="1088221"/>
                  <a:pt x="11486766" y="1088221"/>
                </a:cubicBezTo>
                <a:close/>
                <a:moveTo>
                  <a:pt x="11311954" y="984299"/>
                </a:moveTo>
                <a:cubicBezTo>
                  <a:pt x="11318117" y="1004982"/>
                  <a:pt x="11332815" y="1039028"/>
                  <a:pt x="11362787" y="1039028"/>
                </a:cubicBezTo>
                <a:lnTo>
                  <a:pt x="11432777" y="1039028"/>
                </a:lnTo>
                <a:cubicBezTo>
                  <a:pt x="11462764" y="1039028"/>
                  <a:pt x="11477446" y="1004982"/>
                  <a:pt x="11483609" y="984299"/>
                </a:cubicBezTo>
                <a:cubicBezTo>
                  <a:pt x="11474320" y="986210"/>
                  <a:pt x="11464349" y="986610"/>
                  <a:pt x="11455459" y="986329"/>
                </a:cubicBezTo>
                <a:lnTo>
                  <a:pt x="11455459" y="986343"/>
                </a:lnTo>
                <a:cubicBezTo>
                  <a:pt x="11450185" y="999900"/>
                  <a:pt x="11442229" y="1013116"/>
                  <a:pt x="11432777" y="1013116"/>
                </a:cubicBezTo>
                <a:lnTo>
                  <a:pt x="11362787" y="1013116"/>
                </a:lnTo>
                <a:cubicBezTo>
                  <a:pt x="11353334" y="1013116"/>
                  <a:pt x="11345378" y="999900"/>
                  <a:pt x="11340104" y="986343"/>
                </a:cubicBezTo>
                <a:cubicBezTo>
                  <a:pt x="11331214" y="986610"/>
                  <a:pt x="11321244" y="986225"/>
                  <a:pt x="11311954" y="984299"/>
                </a:cubicBezTo>
                <a:close/>
                <a:moveTo>
                  <a:pt x="11524249" y="979279"/>
                </a:moveTo>
                <a:lnTo>
                  <a:pt x="11524249" y="1044557"/>
                </a:lnTo>
                <a:cubicBezTo>
                  <a:pt x="11542517" y="1028719"/>
                  <a:pt x="11554058" y="1005340"/>
                  <a:pt x="11554058" y="979279"/>
                </a:cubicBezTo>
                <a:close/>
                <a:moveTo>
                  <a:pt x="11241490" y="979278"/>
                </a:moveTo>
                <a:cubicBezTo>
                  <a:pt x="11241490" y="1005354"/>
                  <a:pt x="11253046" y="1028718"/>
                  <a:pt x="11271299" y="1044556"/>
                </a:cubicBezTo>
                <a:lnTo>
                  <a:pt x="11271299" y="979278"/>
                </a:lnTo>
                <a:close/>
                <a:moveTo>
                  <a:pt x="11564696" y="942136"/>
                </a:moveTo>
                <a:lnTo>
                  <a:pt x="11564696" y="1036424"/>
                </a:lnTo>
                <a:cubicBezTo>
                  <a:pt x="11591068" y="1013548"/>
                  <a:pt x="11607751" y="979783"/>
                  <a:pt x="11607751" y="942136"/>
                </a:cubicBezTo>
                <a:close/>
                <a:moveTo>
                  <a:pt x="11187798" y="942135"/>
                </a:moveTo>
                <a:cubicBezTo>
                  <a:pt x="11187798" y="979797"/>
                  <a:pt x="11204481" y="1013547"/>
                  <a:pt x="11230853" y="1036423"/>
                </a:cubicBezTo>
                <a:lnTo>
                  <a:pt x="11230853" y="942135"/>
                </a:lnTo>
                <a:close/>
                <a:moveTo>
                  <a:pt x="11618314" y="904993"/>
                </a:moveTo>
                <a:lnTo>
                  <a:pt x="11618314" y="999281"/>
                </a:lnTo>
                <a:cubicBezTo>
                  <a:pt x="11644686" y="976405"/>
                  <a:pt x="11661369" y="942640"/>
                  <a:pt x="11661369" y="904993"/>
                </a:cubicBezTo>
                <a:close/>
                <a:moveTo>
                  <a:pt x="11134165" y="904992"/>
                </a:moveTo>
                <a:cubicBezTo>
                  <a:pt x="11134165" y="942654"/>
                  <a:pt x="11150848" y="976404"/>
                  <a:pt x="11177220" y="999280"/>
                </a:cubicBezTo>
                <a:lnTo>
                  <a:pt x="11177220" y="904992"/>
                </a:lnTo>
                <a:close/>
                <a:moveTo>
                  <a:pt x="10932967" y="869066"/>
                </a:moveTo>
                <a:lnTo>
                  <a:pt x="10950419" y="869066"/>
                </a:lnTo>
                <a:cubicBezTo>
                  <a:pt x="10968939" y="869066"/>
                  <a:pt x="10981058" y="879748"/>
                  <a:pt x="10981058" y="899350"/>
                </a:cubicBezTo>
                <a:cubicBezTo>
                  <a:pt x="10981058" y="918951"/>
                  <a:pt x="10968939" y="929989"/>
                  <a:pt x="10950419" y="929989"/>
                </a:cubicBezTo>
                <a:lnTo>
                  <a:pt x="10932967" y="929989"/>
                </a:lnTo>
                <a:lnTo>
                  <a:pt x="10932967" y="869081"/>
                </a:lnTo>
                <a:close/>
                <a:moveTo>
                  <a:pt x="11671947" y="817209"/>
                </a:moveTo>
                <a:lnTo>
                  <a:pt x="11671947" y="914652"/>
                </a:lnTo>
                <a:cubicBezTo>
                  <a:pt x="11699208" y="891006"/>
                  <a:pt x="11716439" y="856130"/>
                  <a:pt x="11716439" y="817209"/>
                </a:cubicBezTo>
                <a:close/>
                <a:moveTo>
                  <a:pt x="11079109" y="817208"/>
                </a:moveTo>
                <a:cubicBezTo>
                  <a:pt x="11079109" y="856129"/>
                  <a:pt x="11096354" y="891005"/>
                  <a:pt x="11123601" y="914651"/>
                </a:cubicBezTo>
                <a:lnTo>
                  <a:pt x="11123601" y="817208"/>
                </a:lnTo>
                <a:close/>
                <a:moveTo>
                  <a:pt x="10674358" y="814574"/>
                </a:moveTo>
                <a:lnTo>
                  <a:pt x="10674358" y="1038974"/>
                </a:lnTo>
                <a:lnTo>
                  <a:pt x="10837154" y="1038974"/>
                </a:lnTo>
                <a:lnTo>
                  <a:pt x="10837154" y="984126"/>
                </a:lnTo>
                <a:lnTo>
                  <a:pt x="10748096" y="985904"/>
                </a:lnTo>
                <a:lnTo>
                  <a:pt x="10748096" y="949575"/>
                </a:lnTo>
                <a:lnTo>
                  <a:pt x="10826101" y="950642"/>
                </a:lnTo>
                <a:lnTo>
                  <a:pt x="10826101" y="903261"/>
                </a:lnTo>
                <a:lnTo>
                  <a:pt x="10748096" y="903261"/>
                </a:lnTo>
                <a:lnTo>
                  <a:pt x="10748096" y="867644"/>
                </a:lnTo>
                <a:lnTo>
                  <a:pt x="10833939" y="869422"/>
                </a:lnTo>
                <a:lnTo>
                  <a:pt x="10833939" y="814574"/>
                </a:lnTo>
                <a:close/>
                <a:moveTo>
                  <a:pt x="10171096" y="814574"/>
                </a:moveTo>
                <a:lnTo>
                  <a:pt x="10171096" y="877615"/>
                </a:lnTo>
                <a:lnTo>
                  <a:pt x="10218818" y="876548"/>
                </a:lnTo>
                <a:lnTo>
                  <a:pt x="10218818" y="1038974"/>
                </a:lnTo>
                <a:lnTo>
                  <a:pt x="10295045" y="1038974"/>
                </a:lnTo>
                <a:lnTo>
                  <a:pt x="10295045" y="876548"/>
                </a:lnTo>
                <a:lnTo>
                  <a:pt x="10342781" y="877615"/>
                </a:lnTo>
                <a:lnTo>
                  <a:pt x="10342781" y="814574"/>
                </a:lnTo>
                <a:close/>
                <a:moveTo>
                  <a:pt x="10856369" y="814559"/>
                </a:moveTo>
                <a:lnTo>
                  <a:pt x="10856369" y="1038973"/>
                </a:lnTo>
                <a:lnTo>
                  <a:pt x="10932952" y="1038973"/>
                </a:lnTo>
                <a:lnTo>
                  <a:pt x="10932952" y="977710"/>
                </a:lnTo>
                <a:lnTo>
                  <a:pt x="10949338" y="977710"/>
                </a:lnTo>
                <a:cubicBezTo>
                  <a:pt x="10957887" y="996941"/>
                  <a:pt x="10966080" y="1018320"/>
                  <a:pt x="10972139" y="1038973"/>
                </a:cubicBezTo>
                <a:lnTo>
                  <a:pt x="11050144" y="1038973"/>
                </a:lnTo>
                <a:cubicBezTo>
                  <a:pt x="11040173" y="1008690"/>
                  <a:pt x="11027343" y="977710"/>
                  <a:pt x="11015594" y="954198"/>
                </a:cubicBezTo>
                <a:cubicBezTo>
                  <a:pt x="11037684" y="943515"/>
                  <a:pt x="11051211" y="922492"/>
                  <a:pt x="11051211" y="890075"/>
                </a:cubicBezTo>
                <a:cubicBezTo>
                  <a:pt x="11051211" y="837716"/>
                  <a:pt x="11015950" y="814559"/>
                  <a:pt x="10960020" y="814559"/>
                </a:cubicBezTo>
                <a:close/>
                <a:moveTo>
                  <a:pt x="10379746" y="814559"/>
                </a:moveTo>
                <a:cubicBezTo>
                  <a:pt x="10367716" y="814559"/>
                  <a:pt x="10357952" y="824323"/>
                  <a:pt x="10357952" y="836353"/>
                </a:cubicBezTo>
                <a:lnTo>
                  <a:pt x="10357952" y="1038973"/>
                </a:lnTo>
                <a:lnTo>
                  <a:pt x="10412741" y="1038973"/>
                </a:lnTo>
                <a:cubicBezTo>
                  <a:pt x="10424771" y="1038973"/>
                  <a:pt x="10434535" y="1029210"/>
                  <a:pt x="10434535" y="1017179"/>
                </a:cubicBezTo>
                <a:lnTo>
                  <a:pt x="10434535" y="814559"/>
                </a:lnTo>
                <a:close/>
                <a:moveTo>
                  <a:pt x="10577493" y="811003"/>
                </a:moveTo>
                <a:cubicBezTo>
                  <a:pt x="10500199" y="811003"/>
                  <a:pt x="10452818" y="847687"/>
                  <a:pt x="10452818" y="927129"/>
                </a:cubicBezTo>
                <a:cubicBezTo>
                  <a:pt x="10452818" y="1006571"/>
                  <a:pt x="10498051" y="1042544"/>
                  <a:pt x="10574278" y="1042544"/>
                </a:cubicBezTo>
                <a:cubicBezTo>
                  <a:pt x="10596724" y="1042544"/>
                  <a:pt x="10624147" y="1039344"/>
                  <a:pt x="10650505" y="1032573"/>
                </a:cubicBezTo>
                <a:cubicBezTo>
                  <a:pt x="10657231" y="980392"/>
                  <a:pt x="10650505" y="928211"/>
                  <a:pt x="10650505" y="928211"/>
                </a:cubicBezTo>
                <a:lnTo>
                  <a:pt x="10579626" y="928211"/>
                </a:lnTo>
                <a:lnTo>
                  <a:pt x="10579626" y="980925"/>
                </a:lnTo>
                <a:lnTo>
                  <a:pt x="10576070" y="980925"/>
                </a:lnTo>
                <a:cubicBezTo>
                  <a:pt x="10541876" y="980925"/>
                  <a:pt x="10530838" y="960273"/>
                  <a:pt x="10530838" y="929277"/>
                </a:cubicBezTo>
                <a:cubicBezTo>
                  <a:pt x="10530838" y="887601"/>
                  <a:pt x="10550780" y="873703"/>
                  <a:pt x="10583197" y="873703"/>
                </a:cubicBezTo>
                <a:cubicBezTo>
                  <a:pt x="10600650" y="873703"/>
                  <a:pt x="10626651" y="877630"/>
                  <a:pt x="10642682" y="884741"/>
                </a:cubicBezTo>
                <a:lnTo>
                  <a:pt x="10646593" y="820974"/>
                </a:lnTo>
                <a:cubicBezTo>
                  <a:pt x="10629496" y="815270"/>
                  <a:pt x="10604917" y="811003"/>
                  <a:pt x="10577493" y="811003"/>
                </a:cubicBezTo>
                <a:close/>
                <a:moveTo>
                  <a:pt x="11281863" y="787161"/>
                </a:moveTo>
                <a:cubicBezTo>
                  <a:pt x="11270870" y="800554"/>
                  <a:pt x="11242068" y="840142"/>
                  <a:pt x="11245372" y="883641"/>
                </a:cubicBezTo>
                <a:cubicBezTo>
                  <a:pt x="11247328" y="909450"/>
                  <a:pt x="11260010" y="931837"/>
                  <a:pt x="11283064" y="950194"/>
                </a:cubicBezTo>
                <a:cubicBezTo>
                  <a:pt x="11288545" y="954550"/>
                  <a:pt x="11294309" y="957794"/>
                  <a:pt x="11300191" y="960194"/>
                </a:cubicBezTo>
                <a:cubicBezTo>
                  <a:pt x="11307821" y="963113"/>
                  <a:pt x="11331170" y="970136"/>
                  <a:pt x="11367173" y="963587"/>
                </a:cubicBezTo>
                <a:cubicBezTo>
                  <a:pt x="11375647" y="962194"/>
                  <a:pt x="11385796" y="961231"/>
                  <a:pt x="11397782" y="961291"/>
                </a:cubicBezTo>
                <a:cubicBezTo>
                  <a:pt x="11409783" y="961231"/>
                  <a:pt x="11419917" y="962194"/>
                  <a:pt x="11428391" y="963602"/>
                </a:cubicBezTo>
                <a:cubicBezTo>
                  <a:pt x="11464364" y="970121"/>
                  <a:pt x="11487699" y="963128"/>
                  <a:pt x="11495359" y="960194"/>
                </a:cubicBezTo>
                <a:cubicBezTo>
                  <a:pt x="11501240" y="957794"/>
                  <a:pt x="11507019" y="954550"/>
                  <a:pt x="11512500" y="950179"/>
                </a:cubicBezTo>
                <a:cubicBezTo>
                  <a:pt x="11524027" y="941001"/>
                  <a:pt x="11532961" y="930815"/>
                  <a:pt x="11539258" y="919698"/>
                </a:cubicBezTo>
                <a:lnTo>
                  <a:pt x="11550190" y="883632"/>
                </a:lnTo>
                <a:lnTo>
                  <a:pt x="11550192" y="883641"/>
                </a:lnTo>
                <a:lnTo>
                  <a:pt x="11550192" y="883626"/>
                </a:lnTo>
                <a:lnTo>
                  <a:pt x="11550190" y="883632"/>
                </a:lnTo>
                <a:lnTo>
                  <a:pt x="11537302" y="824111"/>
                </a:lnTo>
                <a:cubicBezTo>
                  <a:pt x="11529139" y="807103"/>
                  <a:pt x="11519190" y="793858"/>
                  <a:pt x="11513701" y="787161"/>
                </a:cubicBezTo>
                <a:lnTo>
                  <a:pt x="11512012" y="788154"/>
                </a:lnTo>
                <a:cubicBezTo>
                  <a:pt x="11509567" y="790509"/>
                  <a:pt x="11506248" y="794495"/>
                  <a:pt x="11504470" y="800332"/>
                </a:cubicBezTo>
                <a:cubicBezTo>
                  <a:pt x="11501685" y="809488"/>
                  <a:pt x="11504470" y="817578"/>
                  <a:pt x="11506633" y="822023"/>
                </a:cubicBezTo>
                <a:cubicBezTo>
                  <a:pt x="11507300" y="823104"/>
                  <a:pt x="11507952" y="824215"/>
                  <a:pt x="11508619" y="825356"/>
                </a:cubicBezTo>
                <a:lnTo>
                  <a:pt x="11479046" y="849639"/>
                </a:lnTo>
                <a:lnTo>
                  <a:pt x="11519790" y="849639"/>
                </a:lnTo>
                <a:cubicBezTo>
                  <a:pt x="11521657" y="855225"/>
                  <a:pt x="11523079" y="861047"/>
                  <a:pt x="11523864" y="866988"/>
                </a:cubicBezTo>
                <a:lnTo>
                  <a:pt x="11465846" y="893997"/>
                </a:lnTo>
                <a:lnTo>
                  <a:pt x="11522086" y="893997"/>
                </a:lnTo>
                <a:cubicBezTo>
                  <a:pt x="11518234" y="907361"/>
                  <a:pt x="11509774" y="919199"/>
                  <a:pt x="11496351" y="929896"/>
                </a:cubicBezTo>
                <a:cubicBezTo>
                  <a:pt x="11467120" y="953157"/>
                  <a:pt x="11420509" y="928859"/>
                  <a:pt x="11420080" y="928622"/>
                </a:cubicBezTo>
                <a:lnTo>
                  <a:pt x="11413946" y="925496"/>
                </a:lnTo>
                <a:lnTo>
                  <a:pt x="11413946" y="896383"/>
                </a:lnTo>
                <a:lnTo>
                  <a:pt x="11456245" y="861655"/>
                </a:lnTo>
                <a:cubicBezTo>
                  <a:pt x="11462334" y="856662"/>
                  <a:pt x="11465860" y="849195"/>
                  <a:pt x="11465860" y="841327"/>
                </a:cubicBezTo>
                <a:lnTo>
                  <a:pt x="11465860" y="814941"/>
                </a:lnTo>
                <a:lnTo>
                  <a:pt x="11397782" y="846291"/>
                </a:lnTo>
                <a:lnTo>
                  <a:pt x="11329704" y="814941"/>
                </a:lnTo>
                <a:lnTo>
                  <a:pt x="11329704" y="841327"/>
                </a:lnTo>
                <a:cubicBezTo>
                  <a:pt x="11329704" y="849195"/>
                  <a:pt x="11333230" y="856662"/>
                  <a:pt x="11339319" y="861655"/>
                </a:cubicBezTo>
                <a:lnTo>
                  <a:pt x="11381618" y="896383"/>
                </a:lnTo>
                <a:lnTo>
                  <a:pt x="11381618" y="925496"/>
                </a:lnTo>
                <a:lnTo>
                  <a:pt x="11375484" y="928622"/>
                </a:lnTo>
                <a:cubicBezTo>
                  <a:pt x="11375040" y="928859"/>
                  <a:pt x="11328429" y="953157"/>
                  <a:pt x="11299213" y="929896"/>
                </a:cubicBezTo>
                <a:cubicBezTo>
                  <a:pt x="11285790" y="919199"/>
                  <a:pt x="11277315" y="907361"/>
                  <a:pt x="11273478" y="893997"/>
                </a:cubicBezTo>
                <a:lnTo>
                  <a:pt x="11329718" y="893997"/>
                </a:lnTo>
                <a:lnTo>
                  <a:pt x="11271700" y="866988"/>
                </a:lnTo>
                <a:cubicBezTo>
                  <a:pt x="11272485" y="861047"/>
                  <a:pt x="11273907" y="855210"/>
                  <a:pt x="11275774" y="849639"/>
                </a:cubicBezTo>
                <a:lnTo>
                  <a:pt x="11316518" y="849639"/>
                </a:lnTo>
                <a:lnTo>
                  <a:pt x="11286945" y="825356"/>
                </a:lnTo>
                <a:cubicBezTo>
                  <a:pt x="11287612" y="824215"/>
                  <a:pt x="11288264" y="823104"/>
                  <a:pt x="11288931" y="822023"/>
                </a:cubicBezTo>
                <a:cubicBezTo>
                  <a:pt x="11291108" y="817578"/>
                  <a:pt x="11293879" y="809488"/>
                  <a:pt x="11291094" y="800332"/>
                </a:cubicBezTo>
                <a:cubicBezTo>
                  <a:pt x="11289331" y="794510"/>
                  <a:pt x="11285997" y="790509"/>
                  <a:pt x="11283552" y="788154"/>
                </a:cubicBezTo>
                <a:close/>
                <a:moveTo>
                  <a:pt x="11638138" y="708774"/>
                </a:moveTo>
                <a:lnTo>
                  <a:pt x="11564696" y="921187"/>
                </a:lnTo>
                <a:cubicBezTo>
                  <a:pt x="11600713" y="902800"/>
                  <a:pt x="11629945" y="871006"/>
                  <a:pt x="11644197" y="829773"/>
                </a:cubicBezTo>
                <a:cubicBezTo>
                  <a:pt x="11658450" y="788542"/>
                  <a:pt x="11655102" y="745486"/>
                  <a:pt x="11638138" y="708774"/>
                </a:cubicBezTo>
                <a:close/>
                <a:moveTo>
                  <a:pt x="11157410" y="708772"/>
                </a:moveTo>
                <a:cubicBezTo>
                  <a:pt x="11140446" y="745485"/>
                  <a:pt x="11137098" y="788540"/>
                  <a:pt x="11151351" y="829772"/>
                </a:cubicBezTo>
                <a:cubicBezTo>
                  <a:pt x="11165603" y="871005"/>
                  <a:pt x="11194835" y="902799"/>
                  <a:pt x="11230852" y="921186"/>
                </a:cubicBezTo>
                <a:close/>
                <a:moveTo>
                  <a:pt x="11679681" y="706684"/>
                </a:moveTo>
                <a:lnTo>
                  <a:pt x="11679681" y="783993"/>
                </a:lnTo>
                <a:lnTo>
                  <a:pt x="11726084" y="808291"/>
                </a:lnTo>
                <a:cubicBezTo>
                  <a:pt x="11726084" y="767710"/>
                  <a:pt x="11708113" y="731337"/>
                  <a:pt x="11679681" y="706684"/>
                </a:cubicBezTo>
                <a:close/>
                <a:moveTo>
                  <a:pt x="11115867" y="706683"/>
                </a:moveTo>
                <a:cubicBezTo>
                  <a:pt x="11087450" y="731336"/>
                  <a:pt x="11069464" y="767709"/>
                  <a:pt x="11069464" y="808290"/>
                </a:cubicBezTo>
                <a:lnTo>
                  <a:pt x="11115867" y="783992"/>
                </a:lnTo>
                <a:close/>
                <a:moveTo>
                  <a:pt x="11612018" y="674815"/>
                </a:moveTo>
                <a:lnTo>
                  <a:pt x="11543865" y="808305"/>
                </a:lnTo>
                <a:cubicBezTo>
                  <a:pt x="11569348" y="799490"/>
                  <a:pt x="11591601" y="781207"/>
                  <a:pt x="11604832" y="755294"/>
                </a:cubicBezTo>
                <a:lnTo>
                  <a:pt x="11604832" y="755279"/>
                </a:lnTo>
                <a:cubicBezTo>
                  <a:pt x="11618062" y="729367"/>
                  <a:pt x="11619825" y="700624"/>
                  <a:pt x="11612018" y="674815"/>
                </a:cubicBezTo>
                <a:close/>
                <a:moveTo>
                  <a:pt x="11183531" y="674798"/>
                </a:moveTo>
                <a:cubicBezTo>
                  <a:pt x="11175723" y="700607"/>
                  <a:pt x="11177501" y="729350"/>
                  <a:pt x="11190716" y="755262"/>
                </a:cubicBezTo>
                <a:lnTo>
                  <a:pt x="11190716" y="755277"/>
                </a:lnTo>
                <a:cubicBezTo>
                  <a:pt x="11203947" y="781190"/>
                  <a:pt x="11226185" y="799473"/>
                  <a:pt x="11251683" y="808288"/>
                </a:cubicBezTo>
                <a:close/>
                <a:moveTo>
                  <a:pt x="11638760" y="611981"/>
                </a:moveTo>
                <a:lnTo>
                  <a:pt x="11638760" y="676267"/>
                </a:lnTo>
                <a:lnTo>
                  <a:pt x="11678303" y="698579"/>
                </a:lnTo>
                <a:cubicBezTo>
                  <a:pt x="11678303" y="663999"/>
                  <a:pt x="11662984" y="632990"/>
                  <a:pt x="11638760" y="611981"/>
                </a:cubicBezTo>
                <a:close/>
                <a:moveTo>
                  <a:pt x="11156788" y="611980"/>
                </a:moveTo>
                <a:cubicBezTo>
                  <a:pt x="11132564" y="632989"/>
                  <a:pt x="11117245" y="663998"/>
                  <a:pt x="11117245" y="698578"/>
                </a:cubicBezTo>
                <a:lnTo>
                  <a:pt x="11156788" y="676266"/>
                </a:lnTo>
                <a:close/>
                <a:moveTo>
                  <a:pt x="11209740" y="602839"/>
                </a:moveTo>
                <a:lnTo>
                  <a:pt x="11209962" y="673199"/>
                </a:lnTo>
                <a:lnTo>
                  <a:pt x="11210110" y="675777"/>
                </a:lnTo>
                <a:cubicBezTo>
                  <a:pt x="11212496" y="715557"/>
                  <a:pt x="11245609" y="746715"/>
                  <a:pt x="11285493" y="746715"/>
                </a:cubicBezTo>
                <a:cubicBezTo>
                  <a:pt x="11286012" y="746715"/>
                  <a:pt x="11286515" y="746715"/>
                  <a:pt x="11287034" y="746699"/>
                </a:cubicBezTo>
                <a:lnTo>
                  <a:pt x="11291004" y="746625"/>
                </a:lnTo>
                <a:lnTo>
                  <a:pt x="11291004" y="716965"/>
                </a:lnTo>
                <a:lnTo>
                  <a:pt x="11286545" y="717097"/>
                </a:lnTo>
                <a:cubicBezTo>
                  <a:pt x="11286189" y="717097"/>
                  <a:pt x="11285849" y="717128"/>
                  <a:pt x="11285493" y="717128"/>
                </a:cubicBezTo>
                <a:cubicBezTo>
                  <a:pt x="11263803" y="717128"/>
                  <a:pt x="11245920" y="700859"/>
                  <a:pt x="11243890" y="679302"/>
                </a:cubicBezTo>
                <a:lnTo>
                  <a:pt x="11243713" y="677348"/>
                </a:lnTo>
                <a:lnTo>
                  <a:pt x="11243742" y="677348"/>
                </a:lnTo>
                <a:cubicBezTo>
                  <a:pt x="11243742" y="674844"/>
                  <a:pt x="11243609" y="672369"/>
                  <a:pt x="11243431" y="669924"/>
                </a:cubicBezTo>
                <a:cubicBezTo>
                  <a:pt x="11246083" y="669761"/>
                  <a:pt x="11248735" y="669672"/>
                  <a:pt x="11251372" y="669717"/>
                </a:cubicBezTo>
                <a:cubicBezTo>
                  <a:pt x="11256706" y="669806"/>
                  <a:pt x="11261980" y="670339"/>
                  <a:pt x="11267195" y="671257"/>
                </a:cubicBezTo>
                <a:cubicBezTo>
                  <a:pt x="11267462" y="683895"/>
                  <a:pt x="11275952" y="695362"/>
                  <a:pt x="11288767" y="698816"/>
                </a:cubicBezTo>
                <a:cubicBezTo>
                  <a:pt x="11298131" y="701334"/>
                  <a:pt x="11307657" y="698979"/>
                  <a:pt x="11314665" y="693319"/>
                </a:cubicBezTo>
                <a:cubicBezTo>
                  <a:pt x="11316221" y="694622"/>
                  <a:pt x="11317717" y="695912"/>
                  <a:pt x="11319065" y="697171"/>
                </a:cubicBezTo>
                <a:lnTo>
                  <a:pt x="11317999" y="711571"/>
                </a:lnTo>
                <a:lnTo>
                  <a:pt x="11342563" y="730432"/>
                </a:lnTo>
                <a:lnTo>
                  <a:pt x="11342593" y="730402"/>
                </a:lnTo>
                <a:lnTo>
                  <a:pt x="11342608" y="730402"/>
                </a:lnTo>
                <a:cubicBezTo>
                  <a:pt x="11342608" y="730402"/>
                  <a:pt x="11345808" y="687348"/>
                  <a:pt x="11345808" y="687348"/>
                </a:cubicBezTo>
                <a:lnTo>
                  <a:pt x="11341822" y="683185"/>
                </a:lnTo>
                <a:cubicBezTo>
                  <a:pt x="11331229" y="672118"/>
                  <a:pt x="11313050" y="657228"/>
                  <a:pt x="11286649" y="649211"/>
                </a:cubicBezTo>
                <a:cubicBezTo>
                  <a:pt x="11275374" y="645789"/>
                  <a:pt x="11263640" y="643952"/>
                  <a:pt x="11251787" y="643775"/>
                </a:cubicBezTo>
                <a:cubicBezTo>
                  <a:pt x="11247239" y="643700"/>
                  <a:pt x="11242646" y="643952"/>
                  <a:pt x="11238083" y="644367"/>
                </a:cubicBezTo>
                <a:cubicBezTo>
                  <a:pt x="11232334" y="628158"/>
                  <a:pt x="11222482" y="613877"/>
                  <a:pt x="11209740" y="602839"/>
                </a:cubicBezTo>
                <a:close/>
                <a:moveTo>
                  <a:pt x="11585779" y="602825"/>
                </a:moveTo>
                <a:cubicBezTo>
                  <a:pt x="11573037" y="613878"/>
                  <a:pt x="11563185" y="628145"/>
                  <a:pt x="11557436" y="644354"/>
                </a:cubicBezTo>
                <a:cubicBezTo>
                  <a:pt x="11552873" y="643939"/>
                  <a:pt x="11548280" y="643687"/>
                  <a:pt x="11543732" y="643761"/>
                </a:cubicBezTo>
                <a:cubicBezTo>
                  <a:pt x="11531879" y="643939"/>
                  <a:pt x="11520160" y="645776"/>
                  <a:pt x="11508870" y="649198"/>
                </a:cubicBezTo>
                <a:cubicBezTo>
                  <a:pt x="11482469" y="657214"/>
                  <a:pt x="11464304" y="672089"/>
                  <a:pt x="11453696" y="683171"/>
                </a:cubicBezTo>
                <a:lnTo>
                  <a:pt x="11449711" y="687334"/>
                </a:lnTo>
                <a:lnTo>
                  <a:pt x="11452911" y="730389"/>
                </a:lnTo>
                <a:lnTo>
                  <a:pt x="11452926" y="730389"/>
                </a:lnTo>
                <a:cubicBezTo>
                  <a:pt x="11452926" y="730389"/>
                  <a:pt x="11477491" y="711528"/>
                  <a:pt x="11477491" y="711528"/>
                </a:cubicBezTo>
                <a:lnTo>
                  <a:pt x="11476424" y="697127"/>
                </a:lnTo>
                <a:cubicBezTo>
                  <a:pt x="11477772" y="695868"/>
                  <a:pt x="11479254" y="694579"/>
                  <a:pt x="11480824" y="693275"/>
                </a:cubicBezTo>
                <a:cubicBezTo>
                  <a:pt x="11487847" y="698935"/>
                  <a:pt x="11497359" y="701291"/>
                  <a:pt x="11506722" y="698772"/>
                </a:cubicBezTo>
                <a:cubicBezTo>
                  <a:pt x="11519538" y="695320"/>
                  <a:pt x="11528027" y="683852"/>
                  <a:pt x="11528294" y="671215"/>
                </a:cubicBezTo>
                <a:cubicBezTo>
                  <a:pt x="11533509" y="670311"/>
                  <a:pt x="11538798" y="669763"/>
                  <a:pt x="11544117" y="669674"/>
                </a:cubicBezTo>
                <a:cubicBezTo>
                  <a:pt x="11546754" y="669629"/>
                  <a:pt x="11549406" y="669718"/>
                  <a:pt x="11552058" y="669881"/>
                </a:cubicBezTo>
                <a:cubicBezTo>
                  <a:pt x="11551880" y="672341"/>
                  <a:pt x="11551747" y="674815"/>
                  <a:pt x="11551747" y="677304"/>
                </a:cubicBezTo>
                <a:lnTo>
                  <a:pt x="11551777" y="677304"/>
                </a:lnTo>
                <a:lnTo>
                  <a:pt x="11551599" y="679260"/>
                </a:lnTo>
                <a:cubicBezTo>
                  <a:pt x="11549569" y="700831"/>
                  <a:pt x="11531687" y="717084"/>
                  <a:pt x="11509996" y="717084"/>
                </a:cubicBezTo>
                <a:lnTo>
                  <a:pt x="11510026" y="717114"/>
                </a:lnTo>
                <a:cubicBezTo>
                  <a:pt x="11509670" y="717114"/>
                  <a:pt x="11509330" y="717114"/>
                  <a:pt x="11508974" y="717084"/>
                </a:cubicBezTo>
                <a:lnTo>
                  <a:pt x="11504514" y="716951"/>
                </a:lnTo>
                <a:lnTo>
                  <a:pt x="11504514" y="746612"/>
                </a:lnTo>
                <a:lnTo>
                  <a:pt x="11508485" y="746686"/>
                </a:lnTo>
                <a:cubicBezTo>
                  <a:pt x="11509004" y="746686"/>
                  <a:pt x="11509507" y="746701"/>
                  <a:pt x="11510026" y="746701"/>
                </a:cubicBezTo>
                <a:cubicBezTo>
                  <a:pt x="11549910" y="746701"/>
                  <a:pt x="11583023" y="715543"/>
                  <a:pt x="11585409" y="675763"/>
                </a:cubicBezTo>
                <a:lnTo>
                  <a:pt x="11585557" y="673185"/>
                </a:lnTo>
                <a:close/>
                <a:moveTo>
                  <a:pt x="11421205" y="578127"/>
                </a:moveTo>
                <a:lnTo>
                  <a:pt x="11404315" y="610277"/>
                </a:lnTo>
                <a:lnTo>
                  <a:pt x="11474725" y="647267"/>
                </a:lnTo>
                <a:lnTo>
                  <a:pt x="11474734" y="647287"/>
                </a:lnTo>
                <a:lnTo>
                  <a:pt x="11474734" y="647272"/>
                </a:lnTo>
                <a:lnTo>
                  <a:pt x="11474725" y="647267"/>
                </a:lnTo>
                <a:lnTo>
                  <a:pt x="11455992" y="607501"/>
                </a:lnTo>
                <a:cubicBezTo>
                  <a:pt x="11446969" y="595643"/>
                  <a:pt x="11435272" y="585520"/>
                  <a:pt x="11421205" y="578127"/>
                </a:cubicBezTo>
                <a:close/>
                <a:moveTo>
                  <a:pt x="11374343" y="578126"/>
                </a:moveTo>
                <a:cubicBezTo>
                  <a:pt x="11346223" y="592897"/>
                  <a:pt x="11327555" y="618603"/>
                  <a:pt x="11320814" y="647286"/>
                </a:cubicBezTo>
                <a:lnTo>
                  <a:pt x="11391233" y="610291"/>
                </a:lnTo>
                <a:lnTo>
                  <a:pt x="11374343" y="578141"/>
                </a:lnTo>
                <a:close/>
                <a:moveTo>
                  <a:pt x="11445383" y="524024"/>
                </a:moveTo>
                <a:cubicBezTo>
                  <a:pt x="11433200" y="521725"/>
                  <a:pt x="11420424" y="521671"/>
                  <a:pt x="11407634" y="524197"/>
                </a:cubicBezTo>
                <a:lnTo>
                  <a:pt x="11415131" y="558925"/>
                </a:lnTo>
                <a:cubicBezTo>
                  <a:pt x="11447888" y="552792"/>
                  <a:pt x="11480335" y="572837"/>
                  <a:pt x="11489106" y="605551"/>
                </a:cubicBezTo>
                <a:lnTo>
                  <a:pt x="11489135" y="605551"/>
                </a:lnTo>
                <a:cubicBezTo>
                  <a:pt x="11490395" y="610262"/>
                  <a:pt x="11491091" y="614988"/>
                  <a:pt x="11491269" y="619670"/>
                </a:cubicBezTo>
                <a:lnTo>
                  <a:pt x="11526131" y="610321"/>
                </a:lnTo>
                <a:cubicBezTo>
                  <a:pt x="11525568" y="605669"/>
                  <a:pt x="11524678" y="601002"/>
                  <a:pt x="11523419" y="596365"/>
                </a:cubicBezTo>
                <a:cubicBezTo>
                  <a:pt x="11513152" y="558040"/>
                  <a:pt x="11481933" y="530924"/>
                  <a:pt x="11445383" y="524024"/>
                </a:cubicBezTo>
                <a:close/>
                <a:moveTo>
                  <a:pt x="11350138" y="524023"/>
                </a:moveTo>
                <a:cubicBezTo>
                  <a:pt x="11313591" y="530923"/>
                  <a:pt x="11282378" y="558039"/>
                  <a:pt x="11272099" y="596364"/>
                </a:cubicBezTo>
                <a:cubicBezTo>
                  <a:pt x="11270855" y="601016"/>
                  <a:pt x="11269966" y="605683"/>
                  <a:pt x="11269388" y="610320"/>
                </a:cubicBezTo>
                <a:lnTo>
                  <a:pt x="11304249" y="619669"/>
                </a:lnTo>
                <a:cubicBezTo>
                  <a:pt x="11304442" y="614987"/>
                  <a:pt x="11305124" y="610261"/>
                  <a:pt x="11306383" y="605550"/>
                </a:cubicBezTo>
                <a:lnTo>
                  <a:pt x="11306413" y="605550"/>
                </a:lnTo>
                <a:cubicBezTo>
                  <a:pt x="11315183" y="572822"/>
                  <a:pt x="11347645" y="552791"/>
                  <a:pt x="11380388" y="558924"/>
                </a:cubicBezTo>
                <a:lnTo>
                  <a:pt x="11387884" y="524196"/>
                </a:lnTo>
                <a:cubicBezTo>
                  <a:pt x="11375095" y="521670"/>
                  <a:pt x="11362320" y="521723"/>
                  <a:pt x="11350138" y="524023"/>
                </a:cubicBezTo>
                <a:close/>
                <a:moveTo>
                  <a:pt x="11396937" y="460237"/>
                </a:moveTo>
                <a:cubicBezTo>
                  <a:pt x="11357083" y="460519"/>
                  <a:pt x="11319495" y="470371"/>
                  <a:pt x="11286397" y="487646"/>
                </a:cubicBezTo>
                <a:lnTo>
                  <a:pt x="11286397" y="527915"/>
                </a:lnTo>
                <a:cubicBezTo>
                  <a:pt x="11296294" y="521589"/>
                  <a:pt x="11306709" y="516078"/>
                  <a:pt x="11317614" y="511470"/>
                </a:cubicBezTo>
                <a:cubicBezTo>
                  <a:pt x="11340934" y="501617"/>
                  <a:pt x="11365572" y="496165"/>
                  <a:pt x="11390996" y="495247"/>
                </a:cubicBezTo>
                <a:lnTo>
                  <a:pt x="11391026" y="495247"/>
                </a:lnTo>
                <a:lnTo>
                  <a:pt x="11397767" y="464015"/>
                </a:lnTo>
                <a:lnTo>
                  <a:pt x="11404508" y="495247"/>
                </a:lnTo>
                <a:cubicBezTo>
                  <a:pt x="11429932" y="496165"/>
                  <a:pt x="11454571" y="501617"/>
                  <a:pt x="11477891" y="511470"/>
                </a:cubicBezTo>
                <a:cubicBezTo>
                  <a:pt x="11488795" y="516092"/>
                  <a:pt x="11499225" y="521589"/>
                  <a:pt x="11509107" y="527915"/>
                </a:cubicBezTo>
                <a:lnTo>
                  <a:pt x="11509107" y="487646"/>
                </a:lnTo>
                <a:cubicBezTo>
                  <a:pt x="11476009" y="470386"/>
                  <a:pt x="11438422" y="460519"/>
                  <a:pt x="11398567" y="460237"/>
                </a:cubicBezTo>
                <a:cubicBezTo>
                  <a:pt x="11398300" y="460237"/>
                  <a:pt x="11398034" y="460237"/>
                  <a:pt x="11397752" y="460237"/>
                </a:cubicBezTo>
                <a:cubicBezTo>
                  <a:pt x="11397486" y="460237"/>
                  <a:pt x="11397219" y="460237"/>
                  <a:pt x="11396937" y="460237"/>
                </a:cubicBezTo>
                <a:close/>
                <a:moveTo>
                  <a:pt x="11620414" y="445293"/>
                </a:moveTo>
                <a:cubicBezTo>
                  <a:pt x="11584734" y="445717"/>
                  <a:pt x="11538820" y="477517"/>
                  <a:pt x="11516974" y="491707"/>
                </a:cubicBezTo>
                <a:lnTo>
                  <a:pt x="11541168" y="515560"/>
                </a:lnTo>
                <a:cubicBezTo>
                  <a:pt x="11546502" y="510345"/>
                  <a:pt x="11554487" y="504670"/>
                  <a:pt x="11557391" y="502922"/>
                </a:cubicBezTo>
                <a:cubicBezTo>
                  <a:pt x="11584326" y="486758"/>
                  <a:pt x="11596579" y="484891"/>
                  <a:pt x="11603454" y="484891"/>
                </a:cubicBezTo>
                <a:cubicBezTo>
                  <a:pt x="11611706" y="484891"/>
                  <a:pt x="11617040" y="488195"/>
                  <a:pt x="11620077" y="490966"/>
                </a:cubicBezTo>
                <a:cubicBezTo>
                  <a:pt x="11634478" y="504122"/>
                  <a:pt x="11635011" y="542969"/>
                  <a:pt x="11612580" y="585979"/>
                </a:cubicBezTo>
                <a:lnTo>
                  <a:pt x="11637737" y="610781"/>
                </a:lnTo>
                <a:cubicBezTo>
                  <a:pt x="11660050" y="570467"/>
                  <a:pt x="11683311" y="496418"/>
                  <a:pt x="11651412" y="457141"/>
                </a:cubicBezTo>
                <a:cubicBezTo>
                  <a:pt x="11643063" y="448497"/>
                  <a:pt x="11632307" y="445152"/>
                  <a:pt x="11620414" y="445293"/>
                </a:cubicBezTo>
                <a:close/>
                <a:moveTo>
                  <a:pt x="11175134" y="445279"/>
                </a:moveTo>
                <a:cubicBezTo>
                  <a:pt x="11163240" y="445136"/>
                  <a:pt x="11152484" y="448480"/>
                  <a:pt x="11144135" y="457125"/>
                </a:cubicBezTo>
                <a:cubicBezTo>
                  <a:pt x="11112237" y="496401"/>
                  <a:pt x="11135498" y="570450"/>
                  <a:pt x="11157810" y="610764"/>
                </a:cubicBezTo>
                <a:lnTo>
                  <a:pt x="11182968" y="585962"/>
                </a:lnTo>
                <a:cubicBezTo>
                  <a:pt x="11160536" y="542967"/>
                  <a:pt x="11161070" y="504105"/>
                  <a:pt x="11175471" y="490949"/>
                </a:cubicBezTo>
                <a:cubicBezTo>
                  <a:pt x="11178508" y="488178"/>
                  <a:pt x="11183842" y="484874"/>
                  <a:pt x="11192094" y="484874"/>
                </a:cubicBezTo>
                <a:cubicBezTo>
                  <a:pt x="11198969" y="484874"/>
                  <a:pt x="11211221" y="486741"/>
                  <a:pt x="11238156" y="502905"/>
                </a:cubicBezTo>
                <a:cubicBezTo>
                  <a:pt x="11241075" y="504653"/>
                  <a:pt x="11249061" y="510328"/>
                  <a:pt x="11254380" y="515543"/>
                </a:cubicBezTo>
                <a:lnTo>
                  <a:pt x="11278574" y="491690"/>
                </a:lnTo>
                <a:cubicBezTo>
                  <a:pt x="11256728" y="477512"/>
                  <a:pt x="11210814" y="445706"/>
                  <a:pt x="11175134" y="445279"/>
                </a:cubicBezTo>
                <a:close/>
                <a:moveTo>
                  <a:pt x="0" y="0"/>
                </a:moveTo>
                <a:lnTo>
                  <a:pt x="12191993" y="0"/>
                </a:lnTo>
                <a:lnTo>
                  <a:pt x="12191993" y="6857996"/>
                </a:lnTo>
                <a:lnTo>
                  <a:pt x="0" y="6857996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42" y="1705735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8542" y="4400097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542" y="1317063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42E823-65BB-F1BB-F577-E71CA5FD81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6080" y="220878"/>
            <a:ext cx="2004310" cy="13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25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5E2540-6B18-7B55-B1A7-5D3F7C266BD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6080" y="5318670"/>
            <a:ext cx="2004310" cy="132008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58465" y="2019569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58465" y="4713931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542" y="269927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pic>
        <p:nvPicPr>
          <p:cNvPr id="5" name="Picture 4" descr="A red and black logo&#10;&#10;AI-generated content may be incorrect.">
            <a:extLst>
              <a:ext uri="{FF2B5EF4-FFF2-40B4-BE49-F238E27FC236}">
                <a16:creationId xmlns:a16="http://schemas.microsoft.com/office/drawing/2014/main" id="{E4D76151-2803-14DB-0629-A835E1FC50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233488"/>
            <a:ext cx="5176684" cy="430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2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o-bra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5690" y="2343114"/>
            <a:ext cx="5585695" cy="2547948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 ON ONE TO THREE LINES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55690" y="5037476"/>
            <a:ext cx="5585695" cy="630495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cover subtitle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8AC045D7-141E-EB1F-199D-88F6667000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55690" y="2024176"/>
            <a:ext cx="5585696" cy="172524"/>
          </a:xfrm>
        </p:spPr>
        <p:txBody>
          <a:bodyPr/>
          <a:lstStyle>
            <a:lvl1pPr algn="l">
              <a:lnSpc>
                <a:spcPct val="100000"/>
              </a:lnSpc>
              <a:defRPr sz="110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DATE</a:t>
            </a:r>
            <a:endParaRPr lang="en-GB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EDE62B64-0DC2-1C33-4F7B-EBB50A67C2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5935353" cy="684996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21BCC-58DA-BC00-F9E9-76F9C9053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2771" y="5838549"/>
            <a:ext cx="970628" cy="571757"/>
          </a:xfrm>
          <a:solidFill>
            <a:schemeClr val="bg2">
              <a:lumMod val="65000"/>
            </a:schemeClr>
          </a:solidFill>
        </p:spPr>
        <p:txBody>
          <a:bodyPr/>
          <a:lstStyle>
            <a:lvl1pPr>
              <a:defRPr sz="9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LOGO HERE. BOX FOR SIZE AND PLACEMENT. DELETE BOX. 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6A4F66-04E2-8B62-6DE5-6CF3916D41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46080" y="220878"/>
            <a:ext cx="2004310" cy="13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71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red logo with black background&#10;&#10;AI-generated content may be incorrect.">
            <a:extLst>
              <a:ext uri="{FF2B5EF4-FFF2-40B4-BE49-F238E27FC236}">
                <a16:creationId xmlns:a16="http://schemas.microsoft.com/office/drawing/2014/main" id="{4A0023A2-2D88-3C3D-DD2D-B2310F99CE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97045" y="1430594"/>
            <a:ext cx="5422490" cy="3819832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279" y="3152001"/>
            <a:ext cx="9899443" cy="55399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2" name="Picture 1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D62AE38B-35BA-D84F-079A-12E9CC0839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99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A red and black logo&#10;&#10;AI-generated content may be incorrect.">
            <a:extLst>
              <a:ext uri="{FF2B5EF4-FFF2-40B4-BE49-F238E27FC236}">
                <a16:creationId xmlns:a16="http://schemas.microsoft.com/office/drawing/2014/main" id="{04384603-C609-76AA-8447-0BCBB27962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90334" y="1759714"/>
            <a:ext cx="4734233" cy="3249821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279" y="3152001"/>
            <a:ext cx="9899443" cy="55399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6BECB08-FA17-B581-F3C1-04FEA94E2D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82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279" y="3152001"/>
            <a:ext cx="9899443" cy="55399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  <p:pic>
        <p:nvPicPr>
          <p:cNvPr id="3" name="Picture 2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CA05DE94-F875-48EB-9202-D8904D7939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916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 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279" y="3152001"/>
            <a:ext cx="9899443" cy="55399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3FEE151-A9F2-F4EC-0BB0-3586D2BA4F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379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   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279" y="3152001"/>
            <a:ext cx="9899443" cy="55399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BDA1E0DA-A7D3-5DBD-C351-6F16B55FA5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7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     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46279" y="3152001"/>
            <a:ext cx="9899443" cy="55399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61A77BD2-1283-1313-0196-317F7110AF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537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    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BE882CB-D761-263E-692D-719ED8B880E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8543" y="378545"/>
            <a:ext cx="8804786" cy="5805944"/>
          </a:xfrm>
          <a:solidFill>
            <a:schemeClr val="bg2">
              <a:lumMod val="85000"/>
            </a:schemeClr>
          </a:solidFill>
        </p:spPr>
        <p:txBody>
          <a:bodyPr vert="horz" wrap="square" lIns="0" tIns="0" rIns="0" bIns="0" rtlCol="0" anchor="t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506554" y="5249957"/>
            <a:ext cx="2079676" cy="998443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821722D-C861-641A-66C6-82F3F7E94A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553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raphic 75">
            <a:extLst>
              <a:ext uri="{FF2B5EF4-FFF2-40B4-BE49-F238E27FC236}">
                <a16:creationId xmlns:a16="http://schemas.microsoft.com/office/drawing/2014/main" id="{8C80CB84-D780-9F3B-DF86-85F533F229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B6BF2ADE-1B69-2BA7-08EA-88FDAA73C2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8290" y="1774723"/>
            <a:ext cx="2137697" cy="1764765"/>
          </a:xfrm>
        </p:spPr>
        <p:txBody>
          <a:bodyPr anchor="b"/>
          <a:lstStyle>
            <a:lvl1pPr>
              <a:lnSpc>
                <a:spcPct val="90000"/>
              </a:lnSpc>
              <a:defRPr sz="28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AGENDA TITLE HERE</a:t>
            </a:r>
            <a:endParaRPr lang="en-GB" dirty="0"/>
          </a:p>
        </p:txBody>
      </p:sp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4E72739A-6778-B7E5-356F-359AC019AC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49332" y="1244599"/>
            <a:ext cx="2930525" cy="2294889"/>
          </a:xfrm>
        </p:spPr>
        <p:txBody>
          <a:bodyPr/>
          <a:lstStyle>
            <a:lvl1pPr algn="r">
              <a:spcAft>
                <a:spcPts val="600"/>
              </a:spcAft>
              <a:buFontTx/>
              <a:buNone/>
              <a:defRPr sz="1400" b="1" cap="all" baseline="0">
                <a:solidFill>
                  <a:schemeClr val="bg2"/>
                </a:solidFill>
              </a:defRPr>
            </a:lvl1pPr>
            <a:lvl2pPr algn="r">
              <a:buFontTx/>
              <a:buNone/>
              <a:defRPr b="1" cap="all" baseline="0"/>
            </a:lvl2pPr>
            <a:lvl3pPr algn="r">
              <a:buFontTx/>
              <a:buNone/>
              <a:defRPr b="1" cap="all" baseline="0"/>
            </a:lvl3pPr>
            <a:lvl4pPr algn="r">
              <a:buFontTx/>
              <a:buNone/>
              <a:defRPr b="1" cap="all" baseline="0"/>
            </a:lvl4pPr>
            <a:lvl5pPr algn="r">
              <a:buFontTx/>
              <a:buNone/>
              <a:defRPr b="1" cap="all" baseline="0"/>
            </a:lvl5pPr>
          </a:lstStyle>
          <a:p>
            <a:pPr lvl="0"/>
            <a:r>
              <a:rPr lang="en-US" dirty="0"/>
              <a:t>Agenda item 1</a:t>
            </a:r>
            <a:endParaRPr lang="en-GB" dirty="0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4A928BDD-48A7-9514-2CCF-5500B2AB8C5E}"/>
              </a:ext>
            </a:extLst>
          </p:cNvPr>
          <p:cNvSpPr/>
          <p:nvPr/>
        </p:nvSpPr>
        <p:spPr>
          <a:xfrm>
            <a:off x="0" y="4003001"/>
            <a:ext cx="10099402" cy="2863068"/>
          </a:xfrm>
          <a:custGeom>
            <a:avLst/>
            <a:gdLst>
              <a:gd name="connsiteX0" fmla="*/ 9188494 w 10099402"/>
              <a:gd name="connsiteY0" fmla="*/ 679587 h 2863068"/>
              <a:gd name="connsiteX1" fmla="*/ 9050089 w 10099402"/>
              <a:gd name="connsiteY1" fmla="*/ 1854487 h 2863068"/>
              <a:gd name="connsiteX2" fmla="*/ 9296654 w 10099402"/>
              <a:gd name="connsiteY2" fmla="*/ 1854487 h 2863068"/>
              <a:gd name="connsiteX3" fmla="*/ 9188494 w 10099402"/>
              <a:gd name="connsiteY3" fmla="*/ 679587 h 2863068"/>
              <a:gd name="connsiteX4" fmla="*/ 550892 w 10099402"/>
              <a:gd name="connsiteY4" fmla="*/ 679587 h 2863068"/>
              <a:gd name="connsiteX5" fmla="*/ 412487 w 10099402"/>
              <a:gd name="connsiteY5" fmla="*/ 1854487 h 2863068"/>
              <a:gd name="connsiteX6" fmla="*/ 659052 w 10099402"/>
              <a:gd name="connsiteY6" fmla="*/ 1854487 h 2863068"/>
              <a:gd name="connsiteX7" fmla="*/ 550892 w 10099402"/>
              <a:gd name="connsiteY7" fmla="*/ 679587 h 2863068"/>
              <a:gd name="connsiteX8" fmla="*/ 7289172 w 10099402"/>
              <a:gd name="connsiteY8" fmla="*/ 534528 h 2863068"/>
              <a:gd name="connsiteX9" fmla="*/ 7289172 w 10099402"/>
              <a:gd name="connsiteY9" fmla="*/ 2375380 h 2863068"/>
              <a:gd name="connsiteX10" fmla="*/ 7484384 w 10099402"/>
              <a:gd name="connsiteY10" fmla="*/ 2312328 h 2863068"/>
              <a:gd name="connsiteX11" fmla="*/ 7520983 w 10099402"/>
              <a:gd name="connsiteY11" fmla="*/ 1969220 h 2863068"/>
              <a:gd name="connsiteX12" fmla="*/ 7520983 w 10099402"/>
              <a:gd name="connsiteY12" fmla="*/ 881972 h 2863068"/>
              <a:gd name="connsiteX13" fmla="*/ 7508764 w 10099402"/>
              <a:gd name="connsiteY13" fmla="*/ 638270 h 2863068"/>
              <a:gd name="connsiteX14" fmla="*/ 7452993 w 10099402"/>
              <a:gd name="connsiteY14" fmla="*/ 559618 h 2863068"/>
              <a:gd name="connsiteX15" fmla="*/ 7289199 w 10099402"/>
              <a:gd name="connsiteY15" fmla="*/ 534555 h 2863068"/>
              <a:gd name="connsiteX16" fmla="*/ 8634220 w 10099402"/>
              <a:gd name="connsiteY16" fmla="*/ 57270 h 2863068"/>
              <a:gd name="connsiteX17" fmla="*/ 9682824 w 10099402"/>
              <a:gd name="connsiteY17" fmla="*/ 57270 h 2863068"/>
              <a:gd name="connsiteX18" fmla="*/ 10099402 w 10099402"/>
              <a:gd name="connsiteY18" fmla="*/ 2852638 h 2863068"/>
              <a:gd name="connsiteX19" fmla="*/ 9356925 w 10099402"/>
              <a:gd name="connsiteY19" fmla="*/ 2852638 h 2863068"/>
              <a:gd name="connsiteX20" fmla="*/ 9318008 w 10099402"/>
              <a:gd name="connsiteY20" fmla="*/ 2350835 h 2863068"/>
              <a:gd name="connsiteX21" fmla="*/ 9057507 w 10099402"/>
              <a:gd name="connsiteY21" fmla="*/ 2350835 h 2863068"/>
              <a:gd name="connsiteX22" fmla="*/ 9014635 w 10099402"/>
              <a:gd name="connsiteY22" fmla="*/ 2852638 h 2863068"/>
              <a:gd name="connsiteX23" fmla="*/ 8263977 w 10099402"/>
              <a:gd name="connsiteY23" fmla="*/ 2852638 h 2863068"/>
              <a:gd name="connsiteX24" fmla="*/ 6563766 w 10099402"/>
              <a:gd name="connsiteY24" fmla="*/ 57270 h 2863068"/>
              <a:gd name="connsiteX25" fmla="*/ 7107378 w 10099402"/>
              <a:gd name="connsiteY25" fmla="*/ 57270 h 2863068"/>
              <a:gd name="connsiteX26" fmla="*/ 7819254 w 10099402"/>
              <a:gd name="connsiteY26" fmla="*/ 105623 h 2863068"/>
              <a:gd name="connsiteX27" fmla="*/ 8101437 w 10099402"/>
              <a:gd name="connsiteY27" fmla="*/ 264427 h 2863068"/>
              <a:gd name="connsiteX28" fmla="*/ 8222251 w 10099402"/>
              <a:gd name="connsiteY28" fmla="*/ 510474 h 2863068"/>
              <a:gd name="connsiteX29" fmla="*/ 8246414 w 10099402"/>
              <a:gd name="connsiteY29" fmla="*/ 1043121 h 2863068"/>
              <a:gd name="connsiteX30" fmla="*/ 8246414 w 10099402"/>
              <a:gd name="connsiteY30" fmla="*/ 2022100 h 2863068"/>
              <a:gd name="connsiteX31" fmla="*/ 8211015 w 10099402"/>
              <a:gd name="connsiteY31" fmla="*/ 2525430 h 2863068"/>
              <a:gd name="connsiteX32" fmla="*/ 8087610 w 10099402"/>
              <a:gd name="connsiteY32" fmla="*/ 2723997 h 2863068"/>
              <a:gd name="connsiteX33" fmla="*/ 7870171 w 10099402"/>
              <a:gd name="connsiteY33" fmla="*/ 2824139 h 2863068"/>
              <a:gd name="connsiteX34" fmla="*/ 7480183 w 10099402"/>
              <a:gd name="connsiteY34" fmla="*/ 2852611 h 2863068"/>
              <a:gd name="connsiteX35" fmla="*/ 6563766 w 10099402"/>
              <a:gd name="connsiteY35" fmla="*/ 2852611 h 2863068"/>
              <a:gd name="connsiteX36" fmla="*/ 4738188 w 10099402"/>
              <a:gd name="connsiteY36" fmla="*/ 57270 h 2863068"/>
              <a:gd name="connsiteX37" fmla="*/ 5346350 w 10099402"/>
              <a:gd name="connsiteY37" fmla="*/ 57270 h 2863068"/>
              <a:gd name="connsiteX38" fmla="*/ 5752702 w 10099402"/>
              <a:gd name="connsiteY38" fmla="*/ 1315949 h 2863068"/>
              <a:gd name="connsiteX39" fmla="*/ 5752702 w 10099402"/>
              <a:gd name="connsiteY39" fmla="*/ 57270 h 2863068"/>
              <a:gd name="connsiteX40" fmla="*/ 6360863 w 10099402"/>
              <a:gd name="connsiteY40" fmla="*/ 57270 h 2863068"/>
              <a:gd name="connsiteX41" fmla="*/ 6360863 w 10099402"/>
              <a:gd name="connsiteY41" fmla="*/ 2852638 h 2863068"/>
              <a:gd name="connsiteX42" fmla="*/ 5725430 w 10099402"/>
              <a:gd name="connsiteY42" fmla="*/ 2852638 h 2863068"/>
              <a:gd name="connsiteX43" fmla="*/ 5346350 w 10099402"/>
              <a:gd name="connsiteY43" fmla="*/ 1581850 h 2863068"/>
              <a:gd name="connsiteX44" fmla="*/ 5346350 w 10099402"/>
              <a:gd name="connsiteY44" fmla="*/ 2852638 h 2863068"/>
              <a:gd name="connsiteX45" fmla="*/ 4738188 w 10099402"/>
              <a:gd name="connsiteY45" fmla="*/ 2852638 h 2863068"/>
              <a:gd name="connsiteX46" fmla="*/ 3357903 w 10099402"/>
              <a:gd name="connsiteY46" fmla="*/ 57270 h 2863068"/>
              <a:gd name="connsiteX47" fmla="*/ 4571502 w 10099402"/>
              <a:gd name="connsiteY47" fmla="*/ 57270 h 2863068"/>
              <a:gd name="connsiteX48" fmla="*/ 4571502 w 10099402"/>
              <a:gd name="connsiteY48" fmla="*/ 616344 h 2863068"/>
              <a:gd name="connsiteX49" fmla="*/ 4083335 w 10099402"/>
              <a:gd name="connsiteY49" fmla="*/ 616344 h 2863068"/>
              <a:gd name="connsiteX50" fmla="*/ 4083335 w 10099402"/>
              <a:gd name="connsiteY50" fmla="*/ 1145418 h 2863068"/>
              <a:gd name="connsiteX51" fmla="*/ 4538775 w 10099402"/>
              <a:gd name="connsiteY51" fmla="*/ 1145418 h 2863068"/>
              <a:gd name="connsiteX52" fmla="*/ 4538775 w 10099402"/>
              <a:gd name="connsiteY52" fmla="*/ 1677220 h 2863068"/>
              <a:gd name="connsiteX53" fmla="*/ 4083335 w 10099402"/>
              <a:gd name="connsiteY53" fmla="*/ 1677220 h 2863068"/>
              <a:gd name="connsiteX54" fmla="*/ 4083335 w 10099402"/>
              <a:gd name="connsiteY54" fmla="*/ 2293564 h 2863068"/>
              <a:gd name="connsiteX55" fmla="*/ 4617864 w 10099402"/>
              <a:gd name="connsiteY55" fmla="*/ 2293564 h 2863068"/>
              <a:gd name="connsiteX56" fmla="*/ 4617864 w 10099402"/>
              <a:gd name="connsiteY56" fmla="*/ 2852638 h 2863068"/>
              <a:gd name="connsiteX57" fmla="*/ 3357903 w 10099402"/>
              <a:gd name="connsiteY57" fmla="*/ 2852638 h 2863068"/>
              <a:gd name="connsiteX58" fmla="*/ 0 w 10099402"/>
              <a:gd name="connsiteY58" fmla="*/ 57270 h 2863068"/>
              <a:gd name="connsiteX59" fmla="*/ 1045194 w 10099402"/>
              <a:gd name="connsiteY59" fmla="*/ 57270 h 2863068"/>
              <a:gd name="connsiteX60" fmla="*/ 1461771 w 10099402"/>
              <a:gd name="connsiteY60" fmla="*/ 2852638 h 2863068"/>
              <a:gd name="connsiteX61" fmla="*/ 719296 w 10099402"/>
              <a:gd name="connsiteY61" fmla="*/ 2852638 h 2863068"/>
              <a:gd name="connsiteX62" fmla="*/ 680379 w 10099402"/>
              <a:gd name="connsiteY62" fmla="*/ 2350835 h 2863068"/>
              <a:gd name="connsiteX63" fmla="*/ 419878 w 10099402"/>
              <a:gd name="connsiteY63" fmla="*/ 2350835 h 2863068"/>
              <a:gd name="connsiteX64" fmla="*/ 377005 w 10099402"/>
              <a:gd name="connsiteY64" fmla="*/ 2852638 h 2863068"/>
              <a:gd name="connsiteX65" fmla="*/ 0 w 10099402"/>
              <a:gd name="connsiteY65" fmla="*/ 2852638 h 2863068"/>
              <a:gd name="connsiteX66" fmla="*/ 2297328 w 10099402"/>
              <a:gd name="connsiteY66" fmla="*/ 0 h 2863068"/>
              <a:gd name="connsiteX67" fmla="*/ 2826347 w 10099402"/>
              <a:gd name="connsiteY67" fmla="*/ 131287 h 2863068"/>
              <a:gd name="connsiteX68" fmla="*/ 3100348 w 10099402"/>
              <a:gd name="connsiteY68" fmla="*/ 443032 h 2863068"/>
              <a:gd name="connsiteX69" fmla="*/ 3164137 w 10099402"/>
              <a:gd name="connsiteY69" fmla="*/ 967252 h 2863068"/>
              <a:gd name="connsiteX70" fmla="*/ 3164137 w 10099402"/>
              <a:gd name="connsiteY70" fmla="*/ 1088148 h 2863068"/>
              <a:gd name="connsiteX71" fmla="*/ 2438705 w 10099402"/>
              <a:gd name="connsiteY71" fmla="*/ 1088148 h 2863068"/>
              <a:gd name="connsiteX72" fmla="*/ 2438705 w 10099402"/>
              <a:gd name="connsiteY72" fmla="*/ 833674 h 2863068"/>
              <a:gd name="connsiteX73" fmla="*/ 2418006 w 10099402"/>
              <a:gd name="connsiteY73" fmla="*/ 532402 h 2863068"/>
              <a:gd name="connsiteX74" fmla="*/ 2319744 w 10099402"/>
              <a:gd name="connsiteY74" fmla="*/ 471804 h 2863068"/>
              <a:gd name="connsiteX75" fmla="*/ 2228302 w 10099402"/>
              <a:gd name="connsiteY75" fmla="*/ 523675 h 2863068"/>
              <a:gd name="connsiteX76" fmla="*/ 2204194 w 10099402"/>
              <a:gd name="connsiteY76" fmla="*/ 789903 h 2863068"/>
              <a:gd name="connsiteX77" fmla="*/ 2204194 w 10099402"/>
              <a:gd name="connsiteY77" fmla="*/ 2133125 h 2863068"/>
              <a:gd name="connsiteX78" fmla="*/ 2228275 w 10099402"/>
              <a:gd name="connsiteY78" fmla="*/ 2381217 h 2863068"/>
              <a:gd name="connsiteX79" fmla="*/ 2324627 w 10099402"/>
              <a:gd name="connsiteY79" fmla="*/ 2440834 h 2863068"/>
              <a:gd name="connsiteX80" fmla="*/ 2432187 w 10099402"/>
              <a:gd name="connsiteY80" fmla="*/ 2373390 h 2863068"/>
              <a:gd name="connsiteX81" fmla="*/ 2460577 w 10099402"/>
              <a:gd name="connsiteY81" fmla="*/ 2110353 h 2863068"/>
              <a:gd name="connsiteX82" fmla="*/ 2460577 w 10099402"/>
              <a:gd name="connsiteY82" fmla="*/ 1778154 h 2863068"/>
              <a:gd name="connsiteX83" fmla="*/ 2316035 w 10099402"/>
              <a:gd name="connsiteY83" fmla="*/ 1778154 h 2863068"/>
              <a:gd name="connsiteX84" fmla="*/ 2316035 w 10099402"/>
              <a:gd name="connsiteY84" fmla="*/ 1352713 h 2863068"/>
              <a:gd name="connsiteX85" fmla="*/ 3164190 w 10099402"/>
              <a:gd name="connsiteY85" fmla="*/ 1352713 h 2863068"/>
              <a:gd name="connsiteX86" fmla="*/ 3164190 w 10099402"/>
              <a:gd name="connsiteY86" fmla="*/ 2852666 h 2863068"/>
              <a:gd name="connsiteX87" fmla="*/ 2706569 w 10099402"/>
              <a:gd name="connsiteY87" fmla="*/ 2852666 h 2863068"/>
              <a:gd name="connsiteX88" fmla="*/ 2639208 w 10099402"/>
              <a:gd name="connsiteY88" fmla="*/ 2652463 h 2863068"/>
              <a:gd name="connsiteX89" fmla="*/ 2452394 w 10099402"/>
              <a:gd name="connsiteY89" fmla="*/ 2847294 h 2863068"/>
              <a:gd name="connsiteX90" fmla="*/ 2419892 w 10099402"/>
              <a:gd name="connsiteY90" fmla="*/ 2863068 h 2863068"/>
              <a:gd name="connsiteX91" fmla="*/ 1926972 w 10099402"/>
              <a:gd name="connsiteY91" fmla="*/ 2863068 h 2863068"/>
              <a:gd name="connsiteX92" fmla="*/ 1925710 w 10099402"/>
              <a:gd name="connsiteY92" fmla="*/ 2862651 h 2863068"/>
              <a:gd name="connsiteX93" fmla="*/ 1844614 w 10099402"/>
              <a:gd name="connsiteY93" fmla="*/ 2823785 h 2863068"/>
              <a:gd name="connsiteX94" fmla="*/ 1602739 w 10099402"/>
              <a:gd name="connsiteY94" fmla="*/ 2603647 h 2863068"/>
              <a:gd name="connsiteX95" fmla="*/ 1499434 w 10099402"/>
              <a:gd name="connsiteY95" fmla="*/ 2328255 h 2863068"/>
              <a:gd name="connsiteX96" fmla="*/ 1478762 w 10099402"/>
              <a:gd name="connsiteY96" fmla="*/ 1895778 h 2863068"/>
              <a:gd name="connsiteX97" fmla="*/ 1478762 w 10099402"/>
              <a:gd name="connsiteY97" fmla="*/ 1065294 h 2863068"/>
              <a:gd name="connsiteX98" fmla="*/ 1521852 w 10099402"/>
              <a:gd name="connsiteY98" fmla="*/ 483476 h 2863068"/>
              <a:gd name="connsiteX99" fmla="*/ 1769126 w 10099402"/>
              <a:gd name="connsiteY99" fmla="*/ 151086 h 2863068"/>
              <a:gd name="connsiteX100" fmla="*/ 2297328 w 10099402"/>
              <a:gd name="connsiteY100" fmla="*/ 0 h 286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0099402" h="2863068">
                <a:moveTo>
                  <a:pt x="9188494" y="679587"/>
                </a:moveTo>
                <a:cubicBezTo>
                  <a:pt x="9116141" y="1216080"/>
                  <a:pt x="9070025" y="1607677"/>
                  <a:pt x="9050089" y="1854487"/>
                </a:cubicBezTo>
                <a:lnTo>
                  <a:pt x="9296654" y="1854487"/>
                </a:lnTo>
                <a:cubicBezTo>
                  <a:pt x="9262046" y="1538461"/>
                  <a:pt x="9225993" y="1146836"/>
                  <a:pt x="9188494" y="679587"/>
                </a:cubicBezTo>
                <a:close/>
                <a:moveTo>
                  <a:pt x="550892" y="679587"/>
                </a:moveTo>
                <a:cubicBezTo>
                  <a:pt x="478538" y="1216080"/>
                  <a:pt x="432422" y="1607677"/>
                  <a:pt x="412487" y="1854487"/>
                </a:cubicBezTo>
                <a:lnTo>
                  <a:pt x="659052" y="1854487"/>
                </a:lnTo>
                <a:cubicBezTo>
                  <a:pt x="624444" y="1538461"/>
                  <a:pt x="588390" y="1146836"/>
                  <a:pt x="550892" y="679587"/>
                </a:cubicBezTo>
                <a:close/>
                <a:moveTo>
                  <a:pt x="7289172" y="534528"/>
                </a:moveTo>
                <a:lnTo>
                  <a:pt x="7289172" y="2375380"/>
                </a:lnTo>
                <a:cubicBezTo>
                  <a:pt x="7394904" y="2375380"/>
                  <a:pt x="7459948" y="2354381"/>
                  <a:pt x="7484384" y="2312328"/>
                </a:cubicBezTo>
                <a:cubicBezTo>
                  <a:pt x="7508764" y="2270274"/>
                  <a:pt x="7520983" y="2155896"/>
                  <a:pt x="7520983" y="1969220"/>
                </a:cubicBezTo>
                <a:lnTo>
                  <a:pt x="7520983" y="881972"/>
                </a:lnTo>
                <a:cubicBezTo>
                  <a:pt x="7520983" y="755239"/>
                  <a:pt x="7516892" y="673969"/>
                  <a:pt x="7508764" y="638270"/>
                </a:cubicBezTo>
                <a:cubicBezTo>
                  <a:pt x="7500638" y="602571"/>
                  <a:pt x="7482039" y="576308"/>
                  <a:pt x="7452993" y="559618"/>
                </a:cubicBezTo>
                <a:cubicBezTo>
                  <a:pt x="7423949" y="542928"/>
                  <a:pt x="7369351" y="534555"/>
                  <a:pt x="7289199" y="534555"/>
                </a:cubicBezTo>
                <a:close/>
                <a:moveTo>
                  <a:pt x="8634220" y="57270"/>
                </a:moveTo>
                <a:lnTo>
                  <a:pt x="9682824" y="57270"/>
                </a:lnTo>
                <a:lnTo>
                  <a:pt x="10099402" y="2852638"/>
                </a:lnTo>
                <a:lnTo>
                  <a:pt x="9356925" y="2852638"/>
                </a:lnTo>
                <a:lnTo>
                  <a:pt x="9318008" y="2350835"/>
                </a:lnTo>
                <a:lnTo>
                  <a:pt x="9057507" y="2350835"/>
                </a:lnTo>
                <a:lnTo>
                  <a:pt x="9014635" y="2852638"/>
                </a:lnTo>
                <a:lnTo>
                  <a:pt x="8263977" y="2852638"/>
                </a:lnTo>
                <a:close/>
                <a:moveTo>
                  <a:pt x="6563766" y="57270"/>
                </a:moveTo>
                <a:lnTo>
                  <a:pt x="7107378" y="57270"/>
                </a:lnTo>
                <a:cubicBezTo>
                  <a:pt x="7458257" y="57270"/>
                  <a:pt x="7695549" y="73415"/>
                  <a:pt x="7819254" y="105623"/>
                </a:cubicBezTo>
                <a:cubicBezTo>
                  <a:pt x="7942905" y="137831"/>
                  <a:pt x="8036993" y="190793"/>
                  <a:pt x="8101437" y="264427"/>
                </a:cubicBezTo>
                <a:cubicBezTo>
                  <a:pt x="8165853" y="338116"/>
                  <a:pt x="8206133" y="420122"/>
                  <a:pt x="8222251" y="510474"/>
                </a:cubicBezTo>
                <a:cubicBezTo>
                  <a:pt x="8238369" y="600853"/>
                  <a:pt x="8246414" y="778420"/>
                  <a:pt x="8246414" y="1043121"/>
                </a:cubicBezTo>
                <a:lnTo>
                  <a:pt x="8246414" y="2022100"/>
                </a:lnTo>
                <a:cubicBezTo>
                  <a:pt x="8246414" y="2273083"/>
                  <a:pt x="8234605" y="2440860"/>
                  <a:pt x="8211015" y="2525430"/>
                </a:cubicBezTo>
                <a:cubicBezTo>
                  <a:pt x="8187397" y="2610055"/>
                  <a:pt x="8146299" y="2676244"/>
                  <a:pt x="8087610" y="2723997"/>
                </a:cubicBezTo>
                <a:cubicBezTo>
                  <a:pt x="8028921" y="2771750"/>
                  <a:pt x="7956459" y="2805130"/>
                  <a:pt x="7870171" y="2824139"/>
                </a:cubicBezTo>
                <a:cubicBezTo>
                  <a:pt x="7783883" y="2843147"/>
                  <a:pt x="7653878" y="2852611"/>
                  <a:pt x="7480183" y="2852611"/>
                </a:cubicBezTo>
                <a:lnTo>
                  <a:pt x="6563766" y="2852611"/>
                </a:lnTo>
                <a:close/>
                <a:moveTo>
                  <a:pt x="4738188" y="57270"/>
                </a:moveTo>
                <a:lnTo>
                  <a:pt x="5346350" y="57270"/>
                </a:lnTo>
                <a:lnTo>
                  <a:pt x="5752702" y="1315949"/>
                </a:lnTo>
                <a:lnTo>
                  <a:pt x="5752702" y="57270"/>
                </a:lnTo>
                <a:lnTo>
                  <a:pt x="6360863" y="57270"/>
                </a:lnTo>
                <a:lnTo>
                  <a:pt x="6360863" y="2852638"/>
                </a:lnTo>
                <a:lnTo>
                  <a:pt x="5725430" y="2852638"/>
                </a:lnTo>
                <a:lnTo>
                  <a:pt x="5346350" y="1581850"/>
                </a:lnTo>
                <a:lnTo>
                  <a:pt x="5346350" y="2852638"/>
                </a:lnTo>
                <a:lnTo>
                  <a:pt x="4738188" y="2852638"/>
                </a:lnTo>
                <a:close/>
                <a:moveTo>
                  <a:pt x="3357903" y="57270"/>
                </a:moveTo>
                <a:lnTo>
                  <a:pt x="4571502" y="57270"/>
                </a:lnTo>
                <a:lnTo>
                  <a:pt x="4571502" y="616344"/>
                </a:lnTo>
                <a:lnTo>
                  <a:pt x="4083335" y="616344"/>
                </a:lnTo>
                <a:lnTo>
                  <a:pt x="4083335" y="1145418"/>
                </a:lnTo>
                <a:lnTo>
                  <a:pt x="4538775" y="1145418"/>
                </a:lnTo>
                <a:lnTo>
                  <a:pt x="4538775" y="1677220"/>
                </a:lnTo>
                <a:lnTo>
                  <a:pt x="4083335" y="1677220"/>
                </a:lnTo>
                <a:lnTo>
                  <a:pt x="4083335" y="2293564"/>
                </a:lnTo>
                <a:lnTo>
                  <a:pt x="4617864" y="2293564"/>
                </a:lnTo>
                <a:lnTo>
                  <a:pt x="4617864" y="2852638"/>
                </a:lnTo>
                <a:lnTo>
                  <a:pt x="3357903" y="2852638"/>
                </a:lnTo>
                <a:close/>
                <a:moveTo>
                  <a:pt x="0" y="57270"/>
                </a:moveTo>
                <a:lnTo>
                  <a:pt x="1045194" y="57270"/>
                </a:lnTo>
                <a:lnTo>
                  <a:pt x="1461771" y="2852638"/>
                </a:lnTo>
                <a:lnTo>
                  <a:pt x="719296" y="2852638"/>
                </a:lnTo>
                <a:lnTo>
                  <a:pt x="680379" y="2350835"/>
                </a:lnTo>
                <a:lnTo>
                  <a:pt x="419878" y="2350835"/>
                </a:lnTo>
                <a:lnTo>
                  <a:pt x="377005" y="2852638"/>
                </a:lnTo>
                <a:lnTo>
                  <a:pt x="0" y="2852638"/>
                </a:lnTo>
                <a:close/>
                <a:moveTo>
                  <a:pt x="2297328" y="0"/>
                </a:moveTo>
                <a:cubicBezTo>
                  <a:pt x="2513321" y="0"/>
                  <a:pt x="2686196" y="43771"/>
                  <a:pt x="2826347" y="131287"/>
                </a:cubicBezTo>
                <a:cubicBezTo>
                  <a:pt x="2966498" y="218802"/>
                  <a:pt x="3057830" y="322708"/>
                  <a:pt x="3100348" y="443032"/>
                </a:cubicBezTo>
                <a:cubicBezTo>
                  <a:pt x="3142865" y="563355"/>
                  <a:pt x="3164137" y="738114"/>
                  <a:pt x="3164137" y="967252"/>
                </a:cubicBezTo>
                <a:lnTo>
                  <a:pt x="3164137" y="1088148"/>
                </a:lnTo>
                <a:lnTo>
                  <a:pt x="2438705" y="1088148"/>
                </a:lnTo>
                <a:lnTo>
                  <a:pt x="2438705" y="833674"/>
                </a:lnTo>
                <a:cubicBezTo>
                  <a:pt x="2438705" y="673234"/>
                  <a:pt x="2431805" y="572791"/>
                  <a:pt x="2418006" y="532402"/>
                </a:cubicBezTo>
                <a:cubicBezTo>
                  <a:pt x="2404206" y="492012"/>
                  <a:pt x="2371480" y="471804"/>
                  <a:pt x="2319744" y="471804"/>
                </a:cubicBezTo>
                <a:cubicBezTo>
                  <a:pt x="2274882" y="471804"/>
                  <a:pt x="2244419" y="489094"/>
                  <a:pt x="2228302" y="523675"/>
                </a:cubicBezTo>
                <a:cubicBezTo>
                  <a:pt x="2212186" y="558283"/>
                  <a:pt x="2204194" y="646998"/>
                  <a:pt x="2204194" y="789903"/>
                </a:cubicBezTo>
                <a:lnTo>
                  <a:pt x="2204194" y="2133125"/>
                </a:lnTo>
                <a:cubicBezTo>
                  <a:pt x="2204194" y="2258739"/>
                  <a:pt x="2212213" y="2341455"/>
                  <a:pt x="2228275" y="2381217"/>
                </a:cubicBezTo>
                <a:cubicBezTo>
                  <a:pt x="2244338" y="2420980"/>
                  <a:pt x="2276464" y="2440834"/>
                  <a:pt x="2324627" y="2440834"/>
                </a:cubicBezTo>
                <a:cubicBezTo>
                  <a:pt x="2377370" y="2440834"/>
                  <a:pt x="2413260" y="2418389"/>
                  <a:pt x="2432187" y="2373390"/>
                </a:cubicBezTo>
                <a:cubicBezTo>
                  <a:pt x="2451114" y="2328392"/>
                  <a:pt x="2460577" y="2240740"/>
                  <a:pt x="2460577" y="2110353"/>
                </a:cubicBezTo>
                <a:lnTo>
                  <a:pt x="2460577" y="1778154"/>
                </a:lnTo>
                <a:lnTo>
                  <a:pt x="2316035" y="1778154"/>
                </a:lnTo>
                <a:lnTo>
                  <a:pt x="2316035" y="1352713"/>
                </a:lnTo>
                <a:lnTo>
                  <a:pt x="3164190" y="1352713"/>
                </a:lnTo>
                <a:lnTo>
                  <a:pt x="3164190" y="2852666"/>
                </a:lnTo>
                <a:lnTo>
                  <a:pt x="2706569" y="2852666"/>
                </a:lnTo>
                <a:lnTo>
                  <a:pt x="2639208" y="2652463"/>
                </a:lnTo>
                <a:cubicBezTo>
                  <a:pt x="2589873" y="2738752"/>
                  <a:pt x="2527557" y="2803686"/>
                  <a:pt x="2452394" y="2847294"/>
                </a:cubicBezTo>
                <a:lnTo>
                  <a:pt x="2419892" y="2863068"/>
                </a:lnTo>
                <a:lnTo>
                  <a:pt x="1926972" y="2863068"/>
                </a:lnTo>
                <a:lnTo>
                  <a:pt x="1925710" y="2862651"/>
                </a:lnTo>
                <a:cubicBezTo>
                  <a:pt x="1898195" y="2851543"/>
                  <a:pt x="1871163" y="2838587"/>
                  <a:pt x="1844614" y="2823785"/>
                </a:cubicBezTo>
                <a:cubicBezTo>
                  <a:pt x="1738417" y="2764524"/>
                  <a:pt x="1657802" y="2691135"/>
                  <a:pt x="1602739" y="2603647"/>
                </a:cubicBezTo>
                <a:cubicBezTo>
                  <a:pt x="1547651" y="2516158"/>
                  <a:pt x="1513206" y="2424389"/>
                  <a:pt x="1499434" y="2328255"/>
                </a:cubicBezTo>
                <a:cubicBezTo>
                  <a:pt x="1485635" y="2232176"/>
                  <a:pt x="1478762" y="2088017"/>
                  <a:pt x="1478762" y="1895778"/>
                </a:cubicBezTo>
                <a:lnTo>
                  <a:pt x="1478762" y="1065294"/>
                </a:lnTo>
                <a:cubicBezTo>
                  <a:pt x="1478762" y="798275"/>
                  <a:pt x="1493133" y="604318"/>
                  <a:pt x="1521852" y="483476"/>
                </a:cubicBezTo>
                <a:cubicBezTo>
                  <a:pt x="1550568" y="362634"/>
                  <a:pt x="1632985" y="251829"/>
                  <a:pt x="1769126" y="151086"/>
                </a:cubicBezTo>
                <a:cubicBezTo>
                  <a:pt x="1905266" y="50371"/>
                  <a:pt x="2081334" y="0"/>
                  <a:pt x="2297328" y="0"/>
                </a:cubicBezTo>
                <a:close/>
              </a:path>
            </a:pathLst>
          </a:custGeom>
          <a:solidFill>
            <a:schemeClr val="tx2"/>
          </a:solidFill>
          <a:ln w="27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" name="Picture 2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C5265ED1-D55A-1307-F9D9-B1D2E05864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6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3ED51DE-E342-ACD0-A5FD-A0C4F59A8B44}"/>
              </a:ext>
            </a:extLst>
          </p:cNvPr>
          <p:cNvSpPr/>
          <p:nvPr userDrawn="1"/>
        </p:nvSpPr>
        <p:spPr>
          <a:xfrm>
            <a:off x="0" y="4003001"/>
            <a:ext cx="10099402" cy="2863068"/>
          </a:xfrm>
          <a:custGeom>
            <a:avLst/>
            <a:gdLst>
              <a:gd name="connsiteX0" fmla="*/ 9188494 w 10099402"/>
              <a:gd name="connsiteY0" fmla="*/ 679587 h 2863068"/>
              <a:gd name="connsiteX1" fmla="*/ 9050089 w 10099402"/>
              <a:gd name="connsiteY1" fmla="*/ 1854487 h 2863068"/>
              <a:gd name="connsiteX2" fmla="*/ 9296654 w 10099402"/>
              <a:gd name="connsiteY2" fmla="*/ 1854487 h 2863068"/>
              <a:gd name="connsiteX3" fmla="*/ 9188494 w 10099402"/>
              <a:gd name="connsiteY3" fmla="*/ 679587 h 2863068"/>
              <a:gd name="connsiteX4" fmla="*/ 550892 w 10099402"/>
              <a:gd name="connsiteY4" fmla="*/ 679587 h 2863068"/>
              <a:gd name="connsiteX5" fmla="*/ 412487 w 10099402"/>
              <a:gd name="connsiteY5" fmla="*/ 1854487 h 2863068"/>
              <a:gd name="connsiteX6" fmla="*/ 659052 w 10099402"/>
              <a:gd name="connsiteY6" fmla="*/ 1854487 h 2863068"/>
              <a:gd name="connsiteX7" fmla="*/ 550892 w 10099402"/>
              <a:gd name="connsiteY7" fmla="*/ 679587 h 2863068"/>
              <a:gd name="connsiteX8" fmla="*/ 7289172 w 10099402"/>
              <a:gd name="connsiteY8" fmla="*/ 534528 h 2863068"/>
              <a:gd name="connsiteX9" fmla="*/ 7289172 w 10099402"/>
              <a:gd name="connsiteY9" fmla="*/ 2375380 h 2863068"/>
              <a:gd name="connsiteX10" fmla="*/ 7484384 w 10099402"/>
              <a:gd name="connsiteY10" fmla="*/ 2312328 h 2863068"/>
              <a:gd name="connsiteX11" fmla="*/ 7520983 w 10099402"/>
              <a:gd name="connsiteY11" fmla="*/ 1969220 h 2863068"/>
              <a:gd name="connsiteX12" fmla="*/ 7520983 w 10099402"/>
              <a:gd name="connsiteY12" fmla="*/ 881972 h 2863068"/>
              <a:gd name="connsiteX13" fmla="*/ 7508764 w 10099402"/>
              <a:gd name="connsiteY13" fmla="*/ 638270 h 2863068"/>
              <a:gd name="connsiteX14" fmla="*/ 7452993 w 10099402"/>
              <a:gd name="connsiteY14" fmla="*/ 559618 h 2863068"/>
              <a:gd name="connsiteX15" fmla="*/ 7289199 w 10099402"/>
              <a:gd name="connsiteY15" fmla="*/ 534555 h 2863068"/>
              <a:gd name="connsiteX16" fmla="*/ 8634220 w 10099402"/>
              <a:gd name="connsiteY16" fmla="*/ 57270 h 2863068"/>
              <a:gd name="connsiteX17" fmla="*/ 9682824 w 10099402"/>
              <a:gd name="connsiteY17" fmla="*/ 57270 h 2863068"/>
              <a:gd name="connsiteX18" fmla="*/ 10099402 w 10099402"/>
              <a:gd name="connsiteY18" fmla="*/ 2852638 h 2863068"/>
              <a:gd name="connsiteX19" fmla="*/ 9356925 w 10099402"/>
              <a:gd name="connsiteY19" fmla="*/ 2852638 h 2863068"/>
              <a:gd name="connsiteX20" fmla="*/ 9318008 w 10099402"/>
              <a:gd name="connsiteY20" fmla="*/ 2350835 h 2863068"/>
              <a:gd name="connsiteX21" fmla="*/ 9057507 w 10099402"/>
              <a:gd name="connsiteY21" fmla="*/ 2350835 h 2863068"/>
              <a:gd name="connsiteX22" fmla="*/ 9014635 w 10099402"/>
              <a:gd name="connsiteY22" fmla="*/ 2852638 h 2863068"/>
              <a:gd name="connsiteX23" fmla="*/ 8263977 w 10099402"/>
              <a:gd name="connsiteY23" fmla="*/ 2852638 h 2863068"/>
              <a:gd name="connsiteX24" fmla="*/ 6563766 w 10099402"/>
              <a:gd name="connsiteY24" fmla="*/ 57270 h 2863068"/>
              <a:gd name="connsiteX25" fmla="*/ 7107378 w 10099402"/>
              <a:gd name="connsiteY25" fmla="*/ 57270 h 2863068"/>
              <a:gd name="connsiteX26" fmla="*/ 7819254 w 10099402"/>
              <a:gd name="connsiteY26" fmla="*/ 105623 h 2863068"/>
              <a:gd name="connsiteX27" fmla="*/ 8101437 w 10099402"/>
              <a:gd name="connsiteY27" fmla="*/ 264427 h 2863068"/>
              <a:gd name="connsiteX28" fmla="*/ 8222251 w 10099402"/>
              <a:gd name="connsiteY28" fmla="*/ 510474 h 2863068"/>
              <a:gd name="connsiteX29" fmla="*/ 8246414 w 10099402"/>
              <a:gd name="connsiteY29" fmla="*/ 1043121 h 2863068"/>
              <a:gd name="connsiteX30" fmla="*/ 8246414 w 10099402"/>
              <a:gd name="connsiteY30" fmla="*/ 2022100 h 2863068"/>
              <a:gd name="connsiteX31" fmla="*/ 8211015 w 10099402"/>
              <a:gd name="connsiteY31" fmla="*/ 2525430 h 2863068"/>
              <a:gd name="connsiteX32" fmla="*/ 8087610 w 10099402"/>
              <a:gd name="connsiteY32" fmla="*/ 2723997 h 2863068"/>
              <a:gd name="connsiteX33" fmla="*/ 7870171 w 10099402"/>
              <a:gd name="connsiteY33" fmla="*/ 2824139 h 2863068"/>
              <a:gd name="connsiteX34" fmla="*/ 7480183 w 10099402"/>
              <a:gd name="connsiteY34" fmla="*/ 2852611 h 2863068"/>
              <a:gd name="connsiteX35" fmla="*/ 6563766 w 10099402"/>
              <a:gd name="connsiteY35" fmla="*/ 2852611 h 2863068"/>
              <a:gd name="connsiteX36" fmla="*/ 4738188 w 10099402"/>
              <a:gd name="connsiteY36" fmla="*/ 57270 h 2863068"/>
              <a:gd name="connsiteX37" fmla="*/ 5346350 w 10099402"/>
              <a:gd name="connsiteY37" fmla="*/ 57270 h 2863068"/>
              <a:gd name="connsiteX38" fmla="*/ 5752702 w 10099402"/>
              <a:gd name="connsiteY38" fmla="*/ 1315949 h 2863068"/>
              <a:gd name="connsiteX39" fmla="*/ 5752702 w 10099402"/>
              <a:gd name="connsiteY39" fmla="*/ 57270 h 2863068"/>
              <a:gd name="connsiteX40" fmla="*/ 6360863 w 10099402"/>
              <a:gd name="connsiteY40" fmla="*/ 57270 h 2863068"/>
              <a:gd name="connsiteX41" fmla="*/ 6360863 w 10099402"/>
              <a:gd name="connsiteY41" fmla="*/ 2852638 h 2863068"/>
              <a:gd name="connsiteX42" fmla="*/ 5725430 w 10099402"/>
              <a:gd name="connsiteY42" fmla="*/ 2852638 h 2863068"/>
              <a:gd name="connsiteX43" fmla="*/ 5346350 w 10099402"/>
              <a:gd name="connsiteY43" fmla="*/ 1581850 h 2863068"/>
              <a:gd name="connsiteX44" fmla="*/ 5346350 w 10099402"/>
              <a:gd name="connsiteY44" fmla="*/ 2852638 h 2863068"/>
              <a:gd name="connsiteX45" fmla="*/ 4738188 w 10099402"/>
              <a:gd name="connsiteY45" fmla="*/ 2852638 h 2863068"/>
              <a:gd name="connsiteX46" fmla="*/ 3357903 w 10099402"/>
              <a:gd name="connsiteY46" fmla="*/ 57270 h 2863068"/>
              <a:gd name="connsiteX47" fmla="*/ 4571502 w 10099402"/>
              <a:gd name="connsiteY47" fmla="*/ 57270 h 2863068"/>
              <a:gd name="connsiteX48" fmla="*/ 4571502 w 10099402"/>
              <a:gd name="connsiteY48" fmla="*/ 616344 h 2863068"/>
              <a:gd name="connsiteX49" fmla="*/ 4083335 w 10099402"/>
              <a:gd name="connsiteY49" fmla="*/ 616344 h 2863068"/>
              <a:gd name="connsiteX50" fmla="*/ 4083335 w 10099402"/>
              <a:gd name="connsiteY50" fmla="*/ 1145418 h 2863068"/>
              <a:gd name="connsiteX51" fmla="*/ 4538775 w 10099402"/>
              <a:gd name="connsiteY51" fmla="*/ 1145418 h 2863068"/>
              <a:gd name="connsiteX52" fmla="*/ 4538775 w 10099402"/>
              <a:gd name="connsiteY52" fmla="*/ 1677220 h 2863068"/>
              <a:gd name="connsiteX53" fmla="*/ 4083335 w 10099402"/>
              <a:gd name="connsiteY53" fmla="*/ 1677220 h 2863068"/>
              <a:gd name="connsiteX54" fmla="*/ 4083335 w 10099402"/>
              <a:gd name="connsiteY54" fmla="*/ 2293564 h 2863068"/>
              <a:gd name="connsiteX55" fmla="*/ 4617864 w 10099402"/>
              <a:gd name="connsiteY55" fmla="*/ 2293564 h 2863068"/>
              <a:gd name="connsiteX56" fmla="*/ 4617864 w 10099402"/>
              <a:gd name="connsiteY56" fmla="*/ 2852638 h 2863068"/>
              <a:gd name="connsiteX57" fmla="*/ 3357903 w 10099402"/>
              <a:gd name="connsiteY57" fmla="*/ 2852638 h 2863068"/>
              <a:gd name="connsiteX58" fmla="*/ 0 w 10099402"/>
              <a:gd name="connsiteY58" fmla="*/ 57270 h 2863068"/>
              <a:gd name="connsiteX59" fmla="*/ 1045194 w 10099402"/>
              <a:gd name="connsiteY59" fmla="*/ 57270 h 2863068"/>
              <a:gd name="connsiteX60" fmla="*/ 1461771 w 10099402"/>
              <a:gd name="connsiteY60" fmla="*/ 2852638 h 2863068"/>
              <a:gd name="connsiteX61" fmla="*/ 719296 w 10099402"/>
              <a:gd name="connsiteY61" fmla="*/ 2852638 h 2863068"/>
              <a:gd name="connsiteX62" fmla="*/ 680379 w 10099402"/>
              <a:gd name="connsiteY62" fmla="*/ 2350835 h 2863068"/>
              <a:gd name="connsiteX63" fmla="*/ 419878 w 10099402"/>
              <a:gd name="connsiteY63" fmla="*/ 2350835 h 2863068"/>
              <a:gd name="connsiteX64" fmla="*/ 377005 w 10099402"/>
              <a:gd name="connsiteY64" fmla="*/ 2852638 h 2863068"/>
              <a:gd name="connsiteX65" fmla="*/ 0 w 10099402"/>
              <a:gd name="connsiteY65" fmla="*/ 2852638 h 2863068"/>
              <a:gd name="connsiteX66" fmla="*/ 2297328 w 10099402"/>
              <a:gd name="connsiteY66" fmla="*/ 0 h 2863068"/>
              <a:gd name="connsiteX67" fmla="*/ 2826347 w 10099402"/>
              <a:gd name="connsiteY67" fmla="*/ 131287 h 2863068"/>
              <a:gd name="connsiteX68" fmla="*/ 3100348 w 10099402"/>
              <a:gd name="connsiteY68" fmla="*/ 443032 h 2863068"/>
              <a:gd name="connsiteX69" fmla="*/ 3164137 w 10099402"/>
              <a:gd name="connsiteY69" fmla="*/ 967252 h 2863068"/>
              <a:gd name="connsiteX70" fmla="*/ 3164137 w 10099402"/>
              <a:gd name="connsiteY70" fmla="*/ 1088148 h 2863068"/>
              <a:gd name="connsiteX71" fmla="*/ 2438705 w 10099402"/>
              <a:gd name="connsiteY71" fmla="*/ 1088148 h 2863068"/>
              <a:gd name="connsiteX72" fmla="*/ 2438705 w 10099402"/>
              <a:gd name="connsiteY72" fmla="*/ 833674 h 2863068"/>
              <a:gd name="connsiteX73" fmla="*/ 2418006 w 10099402"/>
              <a:gd name="connsiteY73" fmla="*/ 532402 h 2863068"/>
              <a:gd name="connsiteX74" fmla="*/ 2319744 w 10099402"/>
              <a:gd name="connsiteY74" fmla="*/ 471804 h 2863068"/>
              <a:gd name="connsiteX75" fmla="*/ 2228302 w 10099402"/>
              <a:gd name="connsiteY75" fmla="*/ 523675 h 2863068"/>
              <a:gd name="connsiteX76" fmla="*/ 2204194 w 10099402"/>
              <a:gd name="connsiteY76" fmla="*/ 789903 h 2863068"/>
              <a:gd name="connsiteX77" fmla="*/ 2204194 w 10099402"/>
              <a:gd name="connsiteY77" fmla="*/ 2133125 h 2863068"/>
              <a:gd name="connsiteX78" fmla="*/ 2228275 w 10099402"/>
              <a:gd name="connsiteY78" fmla="*/ 2381217 h 2863068"/>
              <a:gd name="connsiteX79" fmla="*/ 2324627 w 10099402"/>
              <a:gd name="connsiteY79" fmla="*/ 2440834 h 2863068"/>
              <a:gd name="connsiteX80" fmla="*/ 2432187 w 10099402"/>
              <a:gd name="connsiteY80" fmla="*/ 2373390 h 2863068"/>
              <a:gd name="connsiteX81" fmla="*/ 2460577 w 10099402"/>
              <a:gd name="connsiteY81" fmla="*/ 2110353 h 2863068"/>
              <a:gd name="connsiteX82" fmla="*/ 2460577 w 10099402"/>
              <a:gd name="connsiteY82" fmla="*/ 1778154 h 2863068"/>
              <a:gd name="connsiteX83" fmla="*/ 2316035 w 10099402"/>
              <a:gd name="connsiteY83" fmla="*/ 1778154 h 2863068"/>
              <a:gd name="connsiteX84" fmla="*/ 2316035 w 10099402"/>
              <a:gd name="connsiteY84" fmla="*/ 1352713 h 2863068"/>
              <a:gd name="connsiteX85" fmla="*/ 3164190 w 10099402"/>
              <a:gd name="connsiteY85" fmla="*/ 1352713 h 2863068"/>
              <a:gd name="connsiteX86" fmla="*/ 3164190 w 10099402"/>
              <a:gd name="connsiteY86" fmla="*/ 2852666 h 2863068"/>
              <a:gd name="connsiteX87" fmla="*/ 2706569 w 10099402"/>
              <a:gd name="connsiteY87" fmla="*/ 2852666 h 2863068"/>
              <a:gd name="connsiteX88" fmla="*/ 2639208 w 10099402"/>
              <a:gd name="connsiteY88" fmla="*/ 2652463 h 2863068"/>
              <a:gd name="connsiteX89" fmla="*/ 2452394 w 10099402"/>
              <a:gd name="connsiteY89" fmla="*/ 2847294 h 2863068"/>
              <a:gd name="connsiteX90" fmla="*/ 2419892 w 10099402"/>
              <a:gd name="connsiteY90" fmla="*/ 2863068 h 2863068"/>
              <a:gd name="connsiteX91" fmla="*/ 1926972 w 10099402"/>
              <a:gd name="connsiteY91" fmla="*/ 2863068 h 2863068"/>
              <a:gd name="connsiteX92" fmla="*/ 1925710 w 10099402"/>
              <a:gd name="connsiteY92" fmla="*/ 2862651 h 2863068"/>
              <a:gd name="connsiteX93" fmla="*/ 1844614 w 10099402"/>
              <a:gd name="connsiteY93" fmla="*/ 2823785 h 2863068"/>
              <a:gd name="connsiteX94" fmla="*/ 1602739 w 10099402"/>
              <a:gd name="connsiteY94" fmla="*/ 2603647 h 2863068"/>
              <a:gd name="connsiteX95" fmla="*/ 1499434 w 10099402"/>
              <a:gd name="connsiteY95" fmla="*/ 2328255 h 2863068"/>
              <a:gd name="connsiteX96" fmla="*/ 1478762 w 10099402"/>
              <a:gd name="connsiteY96" fmla="*/ 1895778 h 2863068"/>
              <a:gd name="connsiteX97" fmla="*/ 1478762 w 10099402"/>
              <a:gd name="connsiteY97" fmla="*/ 1065294 h 2863068"/>
              <a:gd name="connsiteX98" fmla="*/ 1521852 w 10099402"/>
              <a:gd name="connsiteY98" fmla="*/ 483476 h 2863068"/>
              <a:gd name="connsiteX99" fmla="*/ 1769126 w 10099402"/>
              <a:gd name="connsiteY99" fmla="*/ 151086 h 2863068"/>
              <a:gd name="connsiteX100" fmla="*/ 2297328 w 10099402"/>
              <a:gd name="connsiteY100" fmla="*/ 0 h 286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10099402" h="2863068">
                <a:moveTo>
                  <a:pt x="9188494" y="679587"/>
                </a:moveTo>
                <a:cubicBezTo>
                  <a:pt x="9116141" y="1216080"/>
                  <a:pt x="9070025" y="1607677"/>
                  <a:pt x="9050089" y="1854487"/>
                </a:cubicBezTo>
                <a:lnTo>
                  <a:pt x="9296654" y="1854487"/>
                </a:lnTo>
                <a:cubicBezTo>
                  <a:pt x="9262046" y="1538461"/>
                  <a:pt x="9225993" y="1146836"/>
                  <a:pt x="9188494" y="679587"/>
                </a:cubicBezTo>
                <a:close/>
                <a:moveTo>
                  <a:pt x="550892" y="679587"/>
                </a:moveTo>
                <a:cubicBezTo>
                  <a:pt x="478538" y="1216080"/>
                  <a:pt x="432422" y="1607677"/>
                  <a:pt x="412487" y="1854487"/>
                </a:cubicBezTo>
                <a:lnTo>
                  <a:pt x="659052" y="1854487"/>
                </a:lnTo>
                <a:cubicBezTo>
                  <a:pt x="624444" y="1538461"/>
                  <a:pt x="588390" y="1146836"/>
                  <a:pt x="550892" y="679587"/>
                </a:cubicBezTo>
                <a:close/>
                <a:moveTo>
                  <a:pt x="7289172" y="534528"/>
                </a:moveTo>
                <a:lnTo>
                  <a:pt x="7289172" y="2375380"/>
                </a:lnTo>
                <a:cubicBezTo>
                  <a:pt x="7394904" y="2375380"/>
                  <a:pt x="7459948" y="2354381"/>
                  <a:pt x="7484384" y="2312328"/>
                </a:cubicBezTo>
                <a:cubicBezTo>
                  <a:pt x="7508764" y="2270274"/>
                  <a:pt x="7520983" y="2155896"/>
                  <a:pt x="7520983" y="1969220"/>
                </a:cubicBezTo>
                <a:lnTo>
                  <a:pt x="7520983" y="881972"/>
                </a:lnTo>
                <a:cubicBezTo>
                  <a:pt x="7520983" y="755239"/>
                  <a:pt x="7516892" y="673969"/>
                  <a:pt x="7508764" y="638270"/>
                </a:cubicBezTo>
                <a:cubicBezTo>
                  <a:pt x="7500638" y="602571"/>
                  <a:pt x="7482039" y="576308"/>
                  <a:pt x="7452993" y="559618"/>
                </a:cubicBezTo>
                <a:cubicBezTo>
                  <a:pt x="7423949" y="542928"/>
                  <a:pt x="7369351" y="534555"/>
                  <a:pt x="7289199" y="534555"/>
                </a:cubicBezTo>
                <a:close/>
                <a:moveTo>
                  <a:pt x="8634220" y="57270"/>
                </a:moveTo>
                <a:lnTo>
                  <a:pt x="9682824" y="57270"/>
                </a:lnTo>
                <a:lnTo>
                  <a:pt x="10099402" y="2852638"/>
                </a:lnTo>
                <a:lnTo>
                  <a:pt x="9356925" y="2852638"/>
                </a:lnTo>
                <a:lnTo>
                  <a:pt x="9318008" y="2350835"/>
                </a:lnTo>
                <a:lnTo>
                  <a:pt x="9057507" y="2350835"/>
                </a:lnTo>
                <a:lnTo>
                  <a:pt x="9014635" y="2852638"/>
                </a:lnTo>
                <a:lnTo>
                  <a:pt x="8263977" y="2852638"/>
                </a:lnTo>
                <a:close/>
                <a:moveTo>
                  <a:pt x="6563766" y="57270"/>
                </a:moveTo>
                <a:lnTo>
                  <a:pt x="7107378" y="57270"/>
                </a:lnTo>
                <a:cubicBezTo>
                  <a:pt x="7458257" y="57270"/>
                  <a:pt x="7695549" y="73415"/>
                  <a:pt x="7819254" y="105623"/>
                </a:cubicBezTo>
                <a:cubicBezTo>
                  <a:pt x="7942905" y="137831"/>
                  <a:pt x="8036993" y="190793"/>
                  <a:pt x="8101437" y="264427"/>
                </a:cubicBezTo>
                <a:cubicBezTo>
                  <a:pt x="8165853" y="338116"/>
                  <a:pt x="8206133" y="420122"/>
                  <a:pt x="8222251" y="510474"/>
                </a:cubicBezTo>
                <a:cubicBezTo>
                  <a:pt x="8238369" y="600853"/>
                  <a:pt x="8246414" y="778420"/>
                  <a:pt x="8246414" y="1043121"/>
                </a:cubicBezTo>
                <a:lnTo>
                  <a:pt x="8246414" y="2022100"/>
                </a:lnTo>
                <a:cubicBezTo>
                  <a:pt x="8246414" y="2273083"/>
                  <a:pt x="8234605" y="2440860"/>
                  <a:pt x="8211015" y="2525430"/>
                </a:cubicBezTo>
                <a:cubicBezTo>
                  <a:pt x="8187397" y="2610055"/>
                  <a:pt x="8146299" y="2676244"/>
                  <a:pt x="8087610" y="2723997"/>
                </a:cubicBezTo>
                <a:cubicBezTo>
                  <a:pt x="8028921" y="2771750"/>
                  <a:pt x="7956459" y="2805130"/>
                  <a:pt x="7870171" y="2824139"/>
                </a:cubicBezTo>
                <a:cubicBezTo>
                  <a:pt x="7783883" y="2843147"/>
                  <a:pt x="7653878" y="2852611"/>
                  <a:pt x="7480183" y="2852611"/>
                </a:cubicBezTo>
                <a:lnTo>
                  <a:pt x="6563766" y="2852611"/>
                </a:lnTo>
                <a:close/>
                <a:moveTo>
                  <a:pt x="4738188" y="57270"/>
                </a:moveTo>
                <a:lnTo>
                  <a:pt x="5346350" y="57270"/>
                </a:lnTo>
                <a:lnTo>
                  <a:pt x="5752702" y="1315949"/>
                </a:lnTo>
                <a:lnTo>
                  <a:pt x="5752702" y="57270"/>
                </a:lnTo>
                <a:lnTo>
                  <a:pt x="6360863" y="57270"/>
                </a:lnTo>
                <a:lnTo>
                  <a:pt x="6360863" y="2852638"/>
                </a:lnTo>
                <a:lnTo>
                  <a:pt x="5725430" y="2852638"/>
                </a:lnTo>
                <a:lnTo>
                  <a:pt x="5346350" y="1581850"/>
                </a:lnTo>
                <a:lnTo>
                  <a:pt x="5346350" y="2852638"/>
                </a:lnTo>
                <a:lnTo>
                  <a:pt x="4738188" y="2852638"/>
                </a:lnTo>
                <a:close/>
                <a:moveTo>
                  <a:pt x="3357903" y="57270"/>
                </a:moveTo>
                <a:lnTo>
                  <a:pt x="4571502" y="57270"/>
                </a:lnTo>
                <a:lnTo>
                  <a:pt x="4571502" y="616344"/>
                </a:lnTo>
                <a:lnTo>
                  <a:pt x="4083335" y="616344"/>
                </a:lnTo>
                <a:lnTo>
                  <a:pt x="4083335" y="1145418"/>
                </a:lnTo>
                <a:lnTo>
                  <a:pt x="4538775" y="1145418"/>
                </a:lnTo>
                <a:lnTo>
                  <a:pt x="4538775" y="1677220"/>
                </a:lnTo>
                <a:lnTo>
                  <a:pt x="4083335" y="1677220"/>
                </a:lnTo>
                <a:lnTo>
                  <a:pt x="4083335" y="2293564"/>
                </a:lnTo>
                <a:lnTo>
                  <a:pt x="4617864" y="2293564"/>
                </a:lnTo>
                <a:lnTo>
                  <a:pt x="4617864" y="2852638"/>
                </a:lnTo>
                <a:lnTo>
                  <a:pt x="3357903" y="2852638"/>
                </a:lnTo>
                <a:close/>
                <a:moveTo>
                  <a:pt x="0" y="57270"/>
                </a:moveTo>
                <a:lnTo>
                  <a:pt x="1045194" y="57270"/>
                </a:lnTo>
                <a:lnTo>
                  <a:pt x="1461771" y="2852638"/>
                </a:lnTo>
                <a:lnTo>
                  <a:pt x="719296" y="2852638"/>
                </a:lnTo>
                <a:lnTo>
                  <a:pt x="680379" y="2350835"/>
                </a:lnTo>
                <a:lnTo>
                  <a:pt x="419878" y="2350835"/>
                </a:lnTo>
                <a:lnTo>
                  <a:pt x="377005" y="2852638"/>
                </a:lnTo>
                <a:lnTo>
                  <a:pt x="0" y="2852638"/>
                </a:lnTo>
                <a:close/>
                <a:moveTo>
                  <a:pt x="2297328" y="0"/>
                </a:moveTo>
                <a:cubicBezTo>
                  <a:pt x="2513321" y="0"/>
                  <a:pt x="2686196" y="43771"/>
                  <a:pt x="2826347" y="131287"/>
                </a:cubicBezTo>
                <a:cubicBezTo>
                  <a:pt x="2966498" y="218802"/>
                  <a:pt x="3057830" y="322708"/>
                  <a:pt x="3100348" y="443032"/>
                </a:cubicBezTo>
                <a:cubicBezTo>
                  <a:pt x="3142865" y="563355"/>
                  <a:pt x="3164137" y="738114"/>
                  <a:pt x="3164137" y="967252"/>
                </a:cubicBezTo>
                <a:lnTo>
                  <a:pt x="3164137" y="1088148"/>
                </a:lnTo>
                <a:lnTo>
                  <a:pt x="2438705" y="1088148"/>
                </a:lnTo>
                <a:lnTo>
                  <a:pt x="2438705" y="833674"/>
                </a:lnTo>
                <a:cubicBezTo>
                  <a:pt x="2438705" y="673234"/>
                  <a:pt x="2431805" y="572791"/>
                  <a:pt x="2418006" y="532402"/>
                </a:cubicBezTo>
                <a:cubicBezTo>
                  <a:pt x="2404206" y="492012"/>
                  <a:pt x="2371480" y="471804"/>
                  <a:pt x="2319744" y="471804"/>
                </a:cubicBezTo>
                <a:cubicBezTo>
                  <a:pt x="2274882" y="471804"/>
                  <a:pt x="2244419" y="489094"/>
                  <a:pt x="2228302" y="523675"/>
                </a:cubicBezTo>
                <a:cubicBezTo>
                  <a:pt x="2212186" y="558283"/>
                  <a:pt x="2204194" y="646998"/>
                  <a:pt x="2204194" y="789903"/>
                </a:cubicBezTo>
                <a:lnTo>
                  <a:pt x="2204194" y="2133125"/>
                </a:lnTo>
                <a:cubicBezTo>
                  <a:pt x="2204194" y="2258739"/>
                  <a:pt x="2212213" y="2341455"/>
                  <a:pt x="2228275" y="2381217"/>
                </a:cubicBezTo>
                <a:cubicBezTo>
                  <a:pt x="2244338" y="2420980"/>
                  <a:pt x="2276464" y="2440834"/>
                  <a:pt x="2324627" y="2440834"/>
                </a:cubicBezTo>
                <a:cubicBezTo>
                  <a:pt x="2377370" y="2440834"/>
                  <a:pt x="2413260" y="2418389"/>
                  <a:pt x="2432187" y="2373390"/>
                </a:cubicBezTo>
                <a:cubicBezTo>
                  <a:pt x="2451114" y="2328392"/>
                  <a:pt x="2460577" y="2240740"/>
                  <a:pt x="2460577" y="2110353"/>
                </a:cubicBezTo>
                <a:lnTo>
                  <a:pt x="2460577" y="1778154"/>
                </a:lnTo>
                <a:lnTo>
                  <a:pt x="2316035" y="1778154"/>
                </a:lnTo>
                <a:lnTo>
                  <a:pt x="2316035" y="1352713"/>
                </a:lnTo>
                <a:lnTo>
                  <a:pt x="3164190" y="1352713"/>
                </a:lnTo>
                <a:lnTo>
                  <a:pt x="3164190" y="2852666"/>
                </a:lnTo>
                <a:lnTo>
                  <a:pt x="2706569" y="2852666"/>
                </a:lnTo>
                <a:lnTo>
                  <a:pt x="2639208" y="2652463"/>
                </a:lnTo>
                <a:cubicBezTo>
                  <a:pt x="2589873" y="2738752"/>
                  <a:pt x="2527557" y="2803686"/>
                  <a:pt x="2452394" y="2847294"/>
                </a:cubicBezTo>
                <a:lnTo>
                  <a:pt x="2419892" y="2863068"/>
                </a:lnTo>
                <a:lnTo>
                  <a:pt x="1926972" y="2863068"/>
                </a:lnTo>
                <a:lnTo>
                  <a:pt x="1925710" y="2862651"/>
                </a:lnTo>
                <a:cubicBezTo>
                  <a:pt x="1898195" y="2851543"/>
                  <a:pt x="1871163" y="2838587"/>
                  <a:pt x="1844614" y="2823785"/>
                </a:cubicBezTo>
                <a:cubicBezTo>
                  <a:pt x="1738417" y="2764524"/>
                  <a:pt x="1657802" y="2691135"/>
                  <a:pt x="1602739" y="2603647"/>
                </a:cubicBezTo>
                <a:cubicBezTo>
                  <a:pt x="1547651" y="2516158"/>
                  <a:pt x="1513206" y="2424389"/>
                  <a:pt x="1499434" y="2328255"/>
                </a:cubicBezTo>
                <a:cubicBezTo>
                  <a:pt x="1485635" y="2232176"/>
                  <a:pt x="1478762" y="2088017"/>
                  <a:pt x="1478762" y="1895778"/>
                </a:cubicBezTo>
                <a:lnTo>
                  <a:pt x="1478762" y="1065294"/>
                </a:lnTo>
                <a:cubicBezTo>
                  <a:pt x="1478762" y="798275"/>
                  <a:pt x="1493133" y="604318"/>
                  <a:pt x="1521852" y="483476"/>
                </a:cubicBezTo>
                <a:cubicBezTo>
                  <a:pt x="1550568" y="362634"/>
                  <a:pt x="1632985" y="251829"/>
                  <a:pt x="1769126" y="151086"/>
                </a:cubicBezTo>
                <a:cubicBezTo>
                  <a:pt x="1905266" y="50371"/>
                  <a:pt x="2081334" y="0"/>
                  <a:pt x="2297328" y="0"/>
                </a:cubicBezTo>
                <a:close/>
              </a:path>
            </a:pathLst>
          </a:custGeom>
          <a:solidFill>
            <a:schemeClr val="tx2"/>
          </a:solidFill>
          <a:ln w="2726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57D914A3-8783-3AC9-B4E5-FCCDE73636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28290" y="1774723"/>
            <a:ext cx="2137697" cy="1764765"/>
          </a:xfrm>
        </p:spPr>
        <p:txBody>
          <a:bodyPr anchor="b"/>
          <a:lstStyle>
            <a:lvl1pPr>
              <a:lnSpc>
                <a:spcPct val="90000"/>
              </a:lnSpc>
              <a:defRPr sz="28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AGENDA TITLE HERE</a:t>
            </a:r>
            <a:endParaRPr lang="en-GB" dirty="0"/>
          </a:p>
        </p:txBody>
      </p:sp>
      <p:sp>
        <p:nvSpPr>
          <p:cNvPr id="5" name="Text Placeholder 69">
            <a:extLst>
              <a:ext uri="{FF2B5EF4-FFF2-40B4-BE49-F238E27FC236}">
                <a16:creationId xmlns:a16="http://schemas.microsoft.com/office/drawing/2014/main" id="{5B1F033F-5EB0-16D8-D735-C23DE7560AE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49332" y="1244599"/>
            <a:ext cx="2930525" cy="2294889"/>
          </a:xfrm>
        </p:spPr>
        <p:txBody>
          <a:bodyPr/>
          <a:lstStyle>
            <a:lvl1pPr algn="r">
              <a:spcAft>
                <a:spcPts val="600"/>
              </a:spcAft>
              <a:buFontTx/>
              <a:buNone/>
              <a:defRPr sz="1400" b="1" cap="all" baseline="0">
                <a:solidFill>
                  <a:schemeClr val="tx1"/>
                </a:solidFill>
              </a:defRPr>
            </a:lvl1pPr>
            <a:lvl2pPr algn="r">
              <a:buFontTx/>
              <a:buNone/>
              <a:defRPr b="1" cap="all" baseline="0"/>
            </a:lvl2pPr>
            <a:lvl3pPr algn="r">
              <a:buFontTx/>
              <a:buNone/>
              <a:defRPr b="1" cap="all" baseline="0"/>
            </a:lvl3pPr>
            <a:lvl4pPr algn="r">
              <a:buFontTx/>
              <a:buNone/>
              <a:defRPr b="1" cap="all" baseline="0"/>
            </a:lvl4pPr>
            <a:lvl5pPr algn="r">
              <a:buFontTx/>
              <a:buNone/>
              <a:defRPr b="1" cap="all" baseline="0"/>
            </a:lvl5pPr>
          </a:lstStyle>
          <a:p>
            <a:pPr lvl="0"/>
            <a:r>
              <a:rPr lang="en-US" dirty="0"/>
              <a:t>Agenda item 1</a:t>
            </a:r>
            <a:endParaRPr lang="en-GB" dirty="0"/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0800B32-6AA1-AFBF-E329-1FB6E813DA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9608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C039376A-669B-9775-03B5-43388A3F297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" y="4"/>
            <a:ext cx="12191995" cy="6857997"/>
          </a:xfrm>
          <a:custGeom>
            <a:avLst/>
            <a:gdLst>
              <a:gd name="connsiteX0" fmla="*/ 11727204 w 12191995"/>
              <a:gd name="connsiteY0" fmla="*/ 6693547 h 6857997"/>
              <a:gd name="connsiteX1" fmla="*/ 11746720 w 12191995"/>
              <a:gd name="connsiteY1" fmla="*/ 6694965 h 6857997"/>
              <a:gd name="connsiteX2" fmla="*/ 11762451 w 12191995"/>
              <a:gd name="connsiteY2" fmla="*/ 6713532 h 6857997"/>
              <a:gd name="connsiteX3" fmla="*/ 11810974 w 12191995"/>
              <a:gd name="connsiteY3" fmla="*/ 6713532 h 6857997"/>
              <a:gd name="connsiteX4" fmla="*/ 11826705 w 12191995"/>
              <a:gd name="connsiteY4" fmla="*/ 6694965 h 6857997"/>
              <a:gd name="connsiteX5" fmla="*/ 11846221 w 12191995"/>
              <a:gd name="connsiteY5" fmla="*/ 6693558 h 6857997"/>
              <a:gd name="connsiteX6" fmla="*/ 11810985 w 12191995"/>
              <a:gd name="connsiteY6" fmla="*/ 6731500 h 6857997"/>
              <a:gd name="connsiteX7" fmla="*/ 11810963 w 12191995"/>
              <a:gd name="connsiteY7" fmla="*/ 6731489 h 6857997"/>
              <a:gd name="connsiteX8" fmla="*/ 11762440 w 12191995"/>
              <a:gd name="connsiteY8" fmla="*/ 6731489 h 6857997"/>
              <a:gd name="connsiteX9" fmla="*/ 11727204 w 12191995"/>
              <a:gd name="connsiteY9" fmla="*/ 6693547 h 6857997"/>
              <a:gd name="connsiteX10" fmla="*/ 11874377 w 12191995"/>
              <a:gd name="connsiteY10" fmla="*/ 6690067 h 6857997"/>
              <a:gd name="connsiteX11" fmla="*/ 11895039 w 12191995"/>
              <a:gd name="connsiteY11" fmla="*/ 6690067 h 6857997"/>
              <a:gd name="connsiteX12" fmla="*/ 11874377 w 12191995"/>
              <a:gd name="connsiteY12" fmla="*/ 6735318 h 6857997"/>
              <a:gd name="connsiteX13" fmla="*/ 11678376 w 12191995"/>
              <a:gd name="connsiteY13" fmla="*/ 6690067 h 6857997"/>
              <a:gd name="connsiteX14" fmla="*/ 11699037 w 12191995"/>
              <a:gd name="connsiteY14" fmla="*/ 6690067 h 6857997"/>
              <a:gd name="connsiteX15" fmla="*/ 11699037 w 12191995"/>
              <a:gd name="connsiteY15" fmla="*/ 6735318 h 6857997"/>
              <a:gd name="connsiteX16" fmla="*/ 11678376 w 12191995"/>
              <a:gd name="connsiteY16" fmla="*/ 6690067 h 6857997"/>
              <a:gd name="connsiteX17" fmla="*/ 11902424 w 12191995"/>
              <a:gd name="connsiteY17" fmla="*/ 6664311 h 6857997"/>
              <a:gd name="connsiteX18" fmla="*/ 11932271 w 12191995"/>
              <a:gd name="connsiteY18" fmla="*/ 6664311 h 6857997"/>
              <a:gd name="connsiteX19" fmla="*/ 11902424 w 12191995"/>
              <a:gd name="connsiteY19" fmla="*/ 6729678 h 6857997"/>
              <a:gd name="connsiteX20" fmla="*/ 11641143 w 12191995"/>
              <a:gd name="connsiteY20" fmla="*/ 6664311 h 6857997"/>
              <a:gd name="connsiteX21" fmla="*/ 11670990 w 12191995"/>
              <a:gd name="connsiteY21" fmla="*/ 6664311 h 6857997"/>
              <a:gd name="connsiteX22" fmla="*/ 11670990 w 12191995"/>
              <a:gd name="connsiteY22" fmla="*/ 6729678 h 6857997"/>
              <a:gd name="connsiteX23" fmla="*/ 11641143 w 12191995"/>
              <a:gd name="connsiteY23" fmla="*/ 6664311 h 6857997"/>
              <a:gd name="connsiteX24" fmla="*/ 11939591 w 12191995"/>
              <a:gd name="connsiteY24" fmla="*/ 6638566 h 6857997"/>
              <a:gd name="connsiteX25" fmla="*/ 11969438 w 12191995"/>
              <a:gd name="connsiteY25" fmla="*/ 6638566 h 6857997"/>
              <a:gd name="connsiteX26" fmla="*/ 11939591 w 12191995"/>
              <a:gd name="connsiteY26" fmla="*/ 6703933 h 6857997"/>
              <a:gd name="connsiteX27" fmla="*/ 11603976 w 12191995"/>
              <a:gd name="connsiteY27" fmla="*/ 6638566 h 6857997"/>
              <a:gd name="connsiteX28" fmla="*/ 11633823 w 12191995"/>
              <a:gd name="connsiteY28" fmla="*/ 6638566 h 6857997"/>
              <a:gd name="connsiteX29" fmla="*/ 11633823 w 12191995"/>
              <a:gd name="connsiteY29" fmla="*/ 6703933 h 6857997"/>
              <a:gd name="connsiteX30" fmla="*/ 11603976 w 12191995"/>
              <a:gd name="connsiteY30" fmla="*/ 6638566 h 6857997"/>
              <a:gd name="connsiteX31" fmla="*/ 11976758 w 12191995"/>
              <a:gd name="connsiteY31" fmla="*/ 6577726 h 6857997"/>
              <a:gd name="connsiteX32" fmla="*/ 12007598 w 12191995"/>
              <a:gd name="connsiteY32" fmla="*/ 6577726 h 6857997"/>
              <a:gd name="connsiteX33" fmla="*/ 11976758 w 12191995"/>
              <a:gd name="connsiteY33" fmla="*/ 6645275 h 6857997"/>
              <a:gd name="connsiteX34" fmla="*/ 11565817 w 12191995"/>
              <a:gd name="connsiteY34" fmla="*/ 6577726 h 6857997"/>
              <a:gd name="connsiteX35" fmla="*/ 11596656 w 12191995"/>
              <a:gd name="connsiteY35" fmla="*/ 6577726 h 6857997"/>
              <a:gd name="connsiteX36" fmla="*/ 11596656 w 12191995"/>
              <a:gd name="connsiteY36" fmla="*/ 6645275 h 6857997"/>
              <a:gd name="connsiteX37" fmla="*/ 11565817 w 12191995"/>
              <a:gd name="connsiteY37" fmla="*/ 6577726 h 6857997"/>
              <a:gd name="connsiteX38" fmla="*/ 11706346 w 12191995"/>
              <a:gd name="connsiteY38" fmla="*/ 6556890 h 6857997"/>
              <a:gd name="connsiteX39" fmla="*/ 11707514 w 12191995"/>
              <a:gd name="connsiteY39" fmla="*/ 6557578 h 6857997"/>
              <a:gd name="connsiteX40" fmla="*/ 11712739 w 12191995"/>
              <a:gd name="connsiteY40" fmla="*/ 6566010 h 6857997"/>
              <a:gd name="connsiteX41" fmla="*/ 11711234 w 12191995"/>
              <a:gd name="connsiteY41" fmla="*/ 6581043 h 6857997"/>
              <a:gd name="connsiteX42" fmla="*/ 11709859 w 12191995"/>
              <a:gd name="connsiteY42" fmla="*/ 6583355 h 6857997"/>
              <a:gd name="connsiteX43" fmla="*/ 11730368 w 12191995"/>
              <a:gd name="connsiteY43" fmla="*/ 6600188 h 6857997"/>
              <a:gd name="connsiteX44" fmla="*/ 11702125 w 12191995"/>
              <a:gd name="connsiteY44" fmla="*/ 6600188 h 6857997"/>
              <a:gd name="connsiteX45" fmla="*/ 11699299 w 12191995"/>
              <a:gd name="connsiteY45" fmla="*/ 6612221 h 6857997"/>
              <a:gd name="connsiteX46" fmla="*/ 11739510 w 12191995"/>
              <a:gd name="connsiteY46" fmla="*/ 6630951 h 6857997"/>
              <a:gd name="connsiteX47" fmla="*/ 11700521 w 12191995"/>
              <a:gd name="connsiteY47" fmla="*/ 6630951 h 6857997"/>
              <a:gd name="connsiteX48" fmla="*/ 11718368 w 12191995"/>
              <a:gd name="connsiteY48" fmla="*/ 6655835 h 6857997"/>
              <a:gd name="connsiteX49" fmla="*/ 11771244 w 12191995"/>
              <a:gd name="connsiteY49" fmla="*/ 6654951 h 6857997"/>
              <a:gd name="connsiteX50" fmla="*/ 11775498 w 12191995"/>
              <a:gd name="connsiteY50" fmla="*/ 6652791 h 6857997"/>
              <a:gd name="connsiteX51" fmla="*/ 11775498 w 12191995"/>
              <a:gd name="connsiteY51" fmla="*/ 6632610 h 6857997"/>
              <a:gd name="connsiteX52" fmla="*/ 11746175 w 12191995"/>
              <a:gd name="connsiteY52" fmla="*/ 6608533 h 6857997"/>
              <a:gd name="connsiteX53" fmla="*/ 11739510 w 12191995"/>
              <a:gd name="connsiteY53" fmla="*/ 6594439 h 6857997"/>
              <a:gd name="connsiteX54" fmla="*/ 11739510 w 12191995"/>
              <a:gd name="connsiteY54" fmla="*/ 6576145 h 6857997"/>
              <a:gd name="connsiteX55" fmla="*/ 11786702 w 12191995"/>
              <a:gd name="connsiteY55" fmla="*/ 6597875 h 6857997"/>
              <a:gd name="connsiteX56" fmla="*/ 11833894 w 12191995"/>
              <a:gd name="connsiteY56" fmla="*/ 6576145 h 6857997"/>
              <a:gd name="connsiteX57" fmla="*/ 11833894 w 12191995"/>
              <a:gd name="connsiteY57" fmla="*/ 6594439 h 6857997"/>
              <a:gd name="connsiteX58" fmla="*/ 11827229 w 12191995"/>
              <a:gd name="connsiteY58" fmla="*/ 6608533 h 6857997"/>
              <a:gd name="connsiteX59" fmla="*/ 11797905 w 12191995"/>
              <a:gd name="connsiteY59" fmla="*/ 6632610 h 6857997"/>
              <a:gd name="connsiteX60" fmla="*/ 11797905 w 12191995"/>
              <a:gd name="connsiteY60" fmla="*/ 6652791 h 6857997"/>
              <a:gd name="connsiteX61" fmla="*/ 11802160 w 12191995"/>
              <a:gd name="connsiteY61" fmla="*/ 6654951 h 6857997"/>
              <a:gd name="connsiteX62" fmla="*/ 11855036 w 12191995"/>
              <a:gd name="connsiteY62" fmla="*/ 6655835 h 6857997"/>
              <a:gd name="connsiteX63" fmla="*/ 11872883 w 12191995"/>
              <a:gd name="connsiteY63" fmla="*/ 6630951 h 6857997"/>
              <a:gd name="connsiteX64" fmla="*/ 11833894 w 12191995"/>
              <a:gd name="connsiteY64" fmla="*/ 6630951 h 6857997"/>
              <a:gd name="connsiteX65" fmla="*/ 11874105 w 12191995"/>
              <a:gd name="connsiteY65" fmla="*/ 6612221 h 6857997"/>
              <a:gd name="connsiteX66" fmla="*/ 11871279 w 12191995"/>
              <a:gd name="connsiteY66" fmla="*/ 6600188 h 6857997"/>
              <a:gd name="connsiteX67" fmla="*/ 11843036 w 12191995"/>
              <a:gd name="connsiteY67" fmla="*/ 6600188 h 6857997"/>
              <a:gd name="connsiteX68" fmla="*/ 11863545 w 12191995"/>
              <a:gd name="connsiteY68" fmla="*/ 6583355 h 6857997"/>
              <a:gd name="connsiteX69" fmla="*/ 11862170 w 12191995"/>
              <a:gd name="connsiteY69" fmla="*/ 6581043 h 6857997"/>
              <a:gd name="connsiteX70" fmla="*/ 11860665 w 12191995"/>
              <a:gd name="connsiteY70" fmla="*/ 6566010 h 6857997"/>
              <a:gd name="connsiteX71" fmla="*/ 11865890 w 12191995"/>
              <a:gd name="connsiteY71" fmla="*/ 6557578 h 6857997"/>
              <a:gd name="connsiteX72" fmla="*/ 11867058 w 12191995"/>
              <a:gd name="connsiteY72" fmla="*/ 6556890 h 6857997"/>
              <a:gd name="connsiteX73" fmla="*/ 11892355 w 12191995"/>
              <a:gd name="connsiteY73" fmla="*/ 6623762 h 6857997"/>
              <a:gd name="connsiteX74" fmla="*/ 11866228 w 12191995"/>
              <a:gd name="connsiteY74" fmla="*/ 6669896 h 6857997"/>
              <a:gd name="connsiteX75" fmla="*/ 11854338 w 12191995"/>
              <a:gd name="connsiteY75" fmla="*/ 6676835 h 6857997"/>
              <a:gd name="connsiteX76" fmla="*/ 11854338 w 12191995"/>
              <a:gd name="connsiteY76" fmla="*/ 6676846 h 6857997"/>
              <a:gd name="connsiteX77" fmla="*/ 11807920 w 12191995"/>
              <a:gd name="connsiteY77" fmla="*/ 6679191 h 6857997"/>
              <a:gd name="connsiteX78" fmla="*/ 11786702 w 12191995"/>
              <a:gd name="connsiteY78" fmla="*/ 6677598 h 6857997"/>
              <a:gd name="connsiteX79" fmla="*/ 11765484 w 12191995"/>
              <a:gd name="connsiteY79" fmla="*/ 6679202 h 6857997"/>
              <a:gd name="connsiteX80" fmla="*/ 11719044 w 12191995"/>
              <a:gd name="connsiteY80" fmla="*/ 6676835 h 6857997"/>
              <a:gd name="connsiteX81" fmla="*/ 11707175 w 12191995"/>
              <a:gd name="connsiteY81" fmla="*/ 6669896 h 6857997"/>
              <a:gd name="connsiteX82" fmla="*/ 11681048 w 12191995"/>
              <a:gd name="connsiteY82" fmla="*/ 6623762 h 6857997"/>
              <a:gd name="connsiteX83" fmla="*/ 11706346 w 12191995"/>
              <a:gd name="connsiteY83" fmla="*/ 6556890 h 6857997"/>
              <a:gd name="connsiteX84" fmla="*/ 11953326 w 12191995"/>
              <a:gd name="connsiteY84" fmla="*/ 6502553 h 6857997"/>
              <a:gd name="connsiteX85" fmla="*/ 11957526 w 12191995"/>
              <a:gd name="connsiteY85" fmla="*/ 6586432 h 6857997"/>
              <a:gd name="connsiteX86" fmla="*/ 11902414 w 12191995"/>
              <a:gd name="connsiteY86" fmla="*/ 6649802 h 6857997"/>
              <a:gd name="connsiteX87" fmla="*/ 11620078 w 12191995"/>
              <a:gd name="connsiteY87" fmla="*/ 6502553 h 6857997"/>
              <a:gd name="connsiteX88" fmla="*/ 11670990 w 12191995"/>
              <a:gd name="connsiteY88" fmla="*/ 6649802 h 6857997"/>
              <a:gd name="connsiteX89" fmla="*/ 11615878 w 12191995"/>
              <a:gd name="connsiteY89" fmla="*/ 6586432 h 6857997"/>
              <a:gd name="connsiteX90" fmla="*/ 11620078 w 12191995"/>
              <a:gd name="connsiteY90" fmla="*/ 6502553 h 6857997"/>
              <a:gd name="connsiteX91" fmla="*/ 11591289 w 12191995"/>
              <a:gd name="connsiteY91" fmla="*/ 6501113 h 6857997"/>
              <a:gd name="connsiteX92" fmla="*/ 11591289 w 12191995"/>
              <a:gd name="connsiteY92" fmla="*/ 6554708 h 6857997"/>
              <a:gd name="connsiteX93" fmla="*/ 11559130 w 12191995"/>
              <a:gd name="connsiteY93" fmla="*/ 6571552 h 6857997"/>
              <a:gd name="connsiteX94" fmla="*/ 11591289 w 12191995"/>
              <a:gd name="connsiteY94" fmla="*/ 6501113 h 6857997"/>
              <a:gd name="connsiteX95" fmla="*/ 11982125 w 12191995"/>
              <a:gd name="connsiteY95" fmla="*/ 6501102 h 6857997"/>
              <a:gd name="connsiteX96" fmla="*/ 12014285 w 12191995"/>
              <a:gd name="connsiteY96" fmla="*/ 6571541 h 6857997"/>
              <a:gd name="connsiteX97" fmla="*/ 11982125 w 12191995"/>
              <a:gd name="connsiteY97" fmla="*/ 6554698 h 6857997"/>
              <a:gd name="connsiteX98" fmla="*/ 11935228 w 12191995"/>
              <a:gd name="connsiteY98" fmla="*/ 6479011 h 6857997"/>
              <a:gd name="connsiteX99" fmla="*/ 11930242 w 12191995"/>
              <a:gd name="connsiteY99" fmla="*/ 6534789 h 6857997"/>
              <a:gd name="connsiteX100" fmla="*/ 11887981 w 12191995"/>
              <a:gd name="connsiteY100" fmla="*/ 6571541 h 6857997"/>
              <a:gd name="connsiteX101" fmla="*/ 11638176 w 12191995"/>
              <a:gd name="connsiteY101" fmla="*/ 6479011 h 6857997"/>
              <a:gd name="connsiteX102" fmla="*/ 11685423 w 12191995"/>
              <a:gd name="connsiteY102" fmla="*/ 6571541 h 6857997"/>
              <a:gd name="connsiteX103" fmla="*/ 11643161 w 12191995"/>
              <a:gd name="connsiteY103" fmla="*/ 6534789 h 6857997"/>
              <a:gd name="connsiteX104" fmla="*/ 11638176 w 12191995"/>
              <a:gd name="connsiteY104" fmla="*/ 6479011 h 6857997"/>
              <a:gd name="connsiteX105" fmla="*/ 11953751 w 12191995"/>
              <a:gd name="connsiteY105" fmla="*/ 6435451 h 6857997"/>
              <a:gd name="connsiteX106" fmla="*/ 11981165 w 12191995"/>
              <a:gd name="connsiteY106" fmla="*/ 6495484 h 6857997"/>
              <a:gd name="connsiteX107" fmla="*/ 11953751 w 12191995"/>
              <a:gd name="connsiteY107" fmla="*/ 6480015 h 6857997"/>
              <a:gd name="connsiteX108" fmla="*/ 11619653 w 12191995"/>
              <a:gd name="connsiteY108" fmla="*/ 6435451 h 6857997"/>
              <a:gd name="connsiteX109" fmla="*/ 11619653 w 12191995"/>
              <a:gd name="connsiteY109" fmla="*/ 6480015 h 6857997"/>
              <a:gd name="connsiteX110" fmla="*/ 11592238 w 12191995"/>
              <a:gd name="connsiteY110" fmla="*/ 6495484 h 6857997"/>
              <a:gd name="connsiteX111" fmla="*/ 11619653 w 12191995"/>
              <a:gd name="connsiteY111" fmla="*/ 6435451 h 6857997"/>
              <a:gd name="connsiteX112" fmla="*/ 11656372 w 12191995"/>
              <a:gd name="connsiteY112" fmla="*/ 6429113 h 6857997"/>
              <a:gd name="connsiteX113" fmla="*/ 11676019 w 12191995"/>
              <a:gd name="connsiteY113" fmla="*/ 6457902 h 6857997"/>
              <a:gd name="connsiteX114" fmla="*/ 11685521 w 12191995"/>
              <a:gd name="connsiteY114" fmla="*/ 6457498 h 6857997"/>
              <a:gd name="connsiteX115" fmla="*/ 11709684 w 12191995"/>
              <a:gd name="connsiteY115" fmla="*/ 6461273 h 6857997"/>
              <a:gd name="connsiteX116" fmla="*/ 11747931 w 12191995"/>
              <a:gd name="connsiteY116" fmla="*/ 6484825 h 6857997"/>
              <a:gd name="connsiteX117" fmla="*/ 11750702 w 12191995"/>
              <a:gd name="connsiteY117" fmla="*/ 6487716 h 6857997"/>
              <a:gd name="connsiteX118" fmla="*/ 11748477 w 12191995"/>
              <a:gd name="connsiteY118" fmla="*/ 6517563 h 6857997"/>
              <a:gd name="connsiteX119" fmla="*/ 11748466 w 12191995"/>
              <a:gd name="connsiteY119" fmla="*/ 6517563 h 6857997"/>
              <a:gd name="connsiteX120" fmla="*/ 11731437 w 12191995"/>
              <a:gd name="connsiteY120" fmla="*/ 6504494 h 6857997"/>
              <a:gd name="connsiteX121" fmla="*/ 11732179 w 12191995"/>
              <a:gd name="connsiteY121" fmla="*/ 6494513 h 6857997"/>
              <a:gd name="connsiteX122" fmla="*/ 11729135 w 12191995"/>
              <a:gd name="connsiteY122" fmla="*/ 6491840 h 6857997"/>
              <a:gd name="connsiteX123" fmla="*/ 11729124 w 12191995"/>
              <a:gd name="connsiteY123" fmla="*/ 6491829 h 6857997"/>
              <a:gd name="connsiteX124" fmla="*/ 11711168 w 12191995"/>
              <a:gd name="connsiteY124" fmla="*/ 6495636 h 6857997"/>
              <a:gd name="connsiteX125" fmla="*/ 11696212 w 12191995"/>
              <a:gd name="connsiteY125" fmla="*/ 6476535 h 6857997"/>
              <a:gd name="connsiteX126" fmla="*/ 11685237 w 12191995"/>
              <a:gd name="connsiteY126" fmla="*/ 6475466 h 6857997"/>
              <a:gd name="connsiteX127" fmla="*/ 11679728 w 12191995"/>
              <a:gd name="connsiteY127" fmla="*/ 6475607 h 6857997"/>
              <a:gd name="connsiteX128" fmla="*/ 11679947 w 12191995"/>
              <a:gd name="connsiteY128" fmla="*/ 6480756 h 6857997"/>
              <a:gd name="connsiteX129" fmla="*/ 11679925 w 12191995"/>
              <a:gd name="connsiteY129" fmla="*/ 6480756 h 6857997"/>
              <a:gd name="connsiteX130" fmla="*/ 11680056 w 12191995"/>
              <a:gd name="connsiteY130" fmla="*/ 6482120 h 6857997"/>
              <a:gd name="connsiteX131" fmla="*/ 11708888 w 12191995"/>
              <a:gd name="connsiteY131" fmla="*/ 6508345 h 6857997"/>
              <a:gd name="connsiteX132" fmla="*/ 11709619 w 12191995"/>
              <a:gd name="connsiteY132" fmla="*/ 6508323 h 6857997"/>
              <a:gd name="connsiteX133" fmla="*/ 11712717 w 12191995"/>
              <a:gd name="connsiteY133" fmla="*/ 6508225 h 6857997"/>
              <a:gd name="connsiteX134" fmla="*/ 11712717 w 12191995"/>
              <a:gd name="connsiteY134" fmla="*/ 6528789 h 6857997"/>
              <a:gd name="connsiteX135" fmla="*/ 11709968 w 12191995"/>
              <a:gd name="connsiteY135" fmla="*/ 6528843 h 6857997"/>
              <a:gd name="connsiteX136" fmla="*/ 11708899 w 12191995"/>
              <a:gd name="connsiteY136" fmla="*/ 6528854 h 6857997"/>
              <a:gd name="connsiteX137" fmla="*/ 11656645 w 12191995"/>
              <a:gd name="connsiteY137" fmla="*/ 6479676 h 6857997"/>
              <a:gd name="connsiteX138" fmla="*/ 11656536 w 12191995"/>
              <a:gd name="connsiteY138" fmla="*/ 6477887 h 6857997"/>
              <a:gd name="connsiteX139" fmla="*/ 11917042 w 12191995"/>
              <a:gd name="connsiteY139" fmla="*/ 6429102 h 6857997"/>
              <a:gd name="connsiteX140" fmla="*/ 11916879 w 12191995"/>
              <a:gd name="connsiteY140" fmla="*/ 6477876 h 6857997"/>
              <a:gd name="connsiteX141" fmla="*/ 11916770 w 12191995"/>
              <a:gd name="connsiteY141" fmla="*/ 6479666 h 6857997"/>
              <a:gd name="connsiteX142" fmla="*/ 11864516 w 12191995"/>
              <a:gd name="connsiteY142" fmla="*/ 6528843 h 6857997"/>
              <a:gd name="connsiteX143" fmla="*/ 11863447 w 12191995"/>
              <a:gd name="connsiteY143" fmla="*/ 6528832 h 6857997"/>
              <a:gd name="connsiteX144" fmla="*/ 11860698 w 12191995"/>
              <a:gd name="connsiteY144" fmla="*/ 6528778 h 6857997"/>
              <a:gd name="connsiteX145" fmla="*/ 11860698 w 12191995"/>
              <a:gd name="connsiteY145" fmla="*/ 6508214 h 6857997"/>
              <a:gd name="connsiteX146" fmla="*/ 11863796 w 12191995"/>
              <a:gd name="connsiteY146" fmla="*/ 6508313 h 6857997"/>
              <a:gd name="connsiteX147" fmla="*/ 11864527 w 12191995"/>
              <a:gd name="connsiteY147" fmla="*/ 6508334 h 6857997"/>
              <a:gd name="connsiteX148" fmla="*/ 11893359 w 12191995"/>
              <a:gd name="connsiteY148" fmla="*/ 6482109 h 6857997"/>
              <a:gd name="connsiteX149" fmla="*/ 11893490 w 12191995"/>
              <a:gd name="connsiteY149" fmla="*/ 6480745 h 6857997"/>
              <a:gd name="connsiteX150" fmla="*/ 11893468 w 12191995"/>
              <a:gd name="connsiteY150" fmla="*/ 6480745 h 6857997"/>
              <a:gd name="connsiteX151" fmla="*/ 11893457 w 12191995"/>
              <a:gd name="connsiteY151" fmla="*/ 6480756 h 6857997"/>
              <a:gd name="connsiteX152" fmla="*/ 11893675 w 12191995"/>
              <a:gd name="connsiteY152" fmla="*/ 6475607 h 6857997"/>
              <a:gd name="connsiteX153" fmla="*/ 11888166 w 12191995"/>
              <a:gd name="connsiteY153" fmla="*/ 6475466 h 6857997"/>
              <a:gd name="connsiteX154" fmla="*/ 11877192 w 12191995"/>
              <a:gd name="connsiteY154" fmla="*/ 6476535 h 6857997"/>
              <a:gd name="connsiteX155" fmla="*/ 11862236 w 12191995"/>
              <a:gd name="connsiteY155" fmla="*/ 6495636 h 6857997"/>
              <a:gd name="connsiteX156" fmla="*/ 11844280 w 12191995"/>
              <a:gd name="connsiteY156" fmla="*/ 6491829 h 6857997"/>
              <a:gd name="connsiteX157" fmla="*/ 11841236 w 12191995"/>
              <a:gd name="connsiteY157" fmla="*/ 6494502 h 6857997"/>
              <a:gd name="connsiteX158" fmla="*/ 11841978 w 12191995"/>
              <a:gd name="connsiteY158" fmla="*/ 6504483 h 6857997"/>
              <a:gd name="connsiteX159" fmla="*/ 11824949 w 12191995"/>
              <a:gd name="connsiteY159" fmla="*/ 6517552 h 6857997"/>
              <a:gd name="connsiteX160" fmla="*/ 11824938 w 12191995"/>
              <a:gd name="connsiteY160" fmla="*/ 6517552 h 6857997"/>
              <a:gd name="connsiteX161" fmla="*/ 11822712 w 12191995"/>
              <a:gd name="connsiteY161" fmla="*/ 6487705 h 6857997"/>
              <a:gd name="connsiteX162" fmla="*/ 11825483 w 12191995"/>
              <a:gd name="connsiteY162" fmla="*/ 6484815 h 6857997"/>
              <a:gd name="connsiteX163" fmla="*/ 11863730 w 12191995"/>
              <a:gd name="connsiteY163" fmla="*/ 6461262 h 6857997"/>
              <a:gd name="connsiteX164" fmla="*/ 11887894 w 12191995"/>
              <a:gd name="connsiteY164" fmla="*/ 6457488 h 6857997"/>
              <a:gd name="connsiteX165" fmla="*/ 11897395 w 12191995"/>
              <a:gd name="connsiteY165" fmla="*/ 6457891 h 6857997"/>
              <a:gd name="connsiteX166" fmla="*/ 11917042 w 12191995"/>
              <a:gd name="connsiteY166" fmla="*/ 6429102 h 6857997"/>
              <a:gd name="connsiteX167" fmla="*/ 11770458 w 12191995"/>
              <a:gd name="connsiteY167" fmla="*/ 6411997 h 6857997"/>
              <a:gd name="connsiteX168" fmla="*/ 11782175 w 12191995"/>
              <a:gd name="connsiteY168" fmla="*/ 6434284 h 6857997"/>
              <a:gd name="connsiteX169" fmla="*/ 11733357 w 12191995"/>
              <a:gd name="connsiteY169" fmla="*/ 6459931 h 6857997"/>
              <a:gd name="connsiteX170" fmla="*/ 11770458 w 12191995"/>
              <a:gd name="connsiteY170" fmla="*/ 6411997 h 6857997"/>
              <a:gd name="connsiteX171" fmla="*/ 11802945 w 12191995"/>
              <a:gd name="connsiteY171" fmla="*/ 6411986 h 6857997"/>
              <a:gd name="connsiteX172" fmla="*/ 11840047 w 12191995"/>
              <a:gd name="connsiteY172" fmla="*/ 6459920 h 6857997"/>
              <a:gd name="connsiteX173" fmla="*/ 11791229 w 12191995"/>
              <a:gd name="connsiteY173" fmla="*/ 6434273 h 6857997"/>
              <a:gd name="connsiteX174" fmla="*/ 11819720 w 12191995"/>
              <a:gd name="connsiteY174" fmla="*/ 6374482 h 6857997"/>
              <a:gd name="connsiteX175" fmla="*/ 11873810 w 12191995"/>
              <a:gd name="connsiteY175" fmla="*/ 6424630 h 6857997"/>
              <a:gd name="connsiteX176" fmla="*/ 11875687 w 12191995"/>
              <a:gd name="connsiteY176" fmla="*/ 6434306 h 6857997"/>
              <a:gd name="connsiteX177" fmla="*/ 11851512 w 12191995"/>
              <a:gd name="connsiteY177" fmla="*/ 6440786 h 6857997"/>
              <a:gd name="connsiteX178" fmla="*/ 11850029 w 12191995"/>
              <a:gd name="connsiteY178" fmla="*/ 6431000 h 6857997"/>
              <a:gd name="connsiteX179" fmla="*/ 11798745 w 12191995"/>
              <a:gd name="connsiteY179" fmla="*/ 6398677 h 6857997"/>
              <a:gd name="connsiteX180" fmla="*/ 11793542 w 12191995"/>
              <a:gd name="connsiteY180" fmla="*/ 6374601 h 6857997"/>
              <a:gd name="connsiteX181" fmla="*/ 11793553 w 12191995"/>
              <a:gd name="connsiteY181" fmla="*/ 6374601 h 6857997"/>
              <a:gd name="connsiteX182" fmla="*/ 11819720 w 12191995"/>
              <a:gd name="connsiteY182" fmla="*/ 6374482 h 6857997"/>
              <a:gd name="connsiteX183" fmla="*/ 11753688 w 12191995"/>
              <a:gd name="connsiteY183" fmla="*/ 6374482 h 6857997"/>
              <a:gd name="connsiteX184" fmla="*/ 11779851 w 12191995"/>
              <a:gd name="connsiteY184" fmla="*/ 6374601 h 6857997"/>
              <a:gd name="connsiteX185" fmla="*/ 11779862 w 12191995"/>
              <a:gd name="connsiteY185" fmla="*/ 6374601 h 6857997"/>
              <a:gd name="connsiteX186" fmla="*/ 11774658 w 12191995"/>
              <a:gd name="connsiteY186" fmla="*/ 6398677 h 6857997"/>
              <a:gd name="connsiteX187" fmla="*/ 11723375 w 12191995"/>
              <a:gd name="connsiteY187" fmla="*/ 6431000 h 6857997"/>
              <a:gd name="connsiteX188" fmla="*/ 11721892 w 12191995"/>
              <a:gd name="connsiteY188" fmla="*/ 6440786 h 6857997"/>
              <a:gd name="connsiteX189" fmla="*/ 11697717 w 12191995"/>
              <a:gd name="connsiteY189" fmla="*/ 6434306 h 6857997"/>
              <a:gd name="connsiteX190" fmla="*/ 11699594 w 12191995"/>
              <a:gd name="connsiteY190" fmla="*/ 6424630 h 6857997"/>
              <a:gd name="connsiteX191" fmla="*/ 11753688 w 12191995"/>
              <a:gd name="connsiteY191" fmla="*/ 6374482 h 6857997"/>
              <a:gd name="connsiteX192" fmla="*/ 11786135 w 12191995"/>
              <a:gd name="connsiteY192" fmla="*/ 6330245 h 6857997"/>
              <a:gd name="connsiteX193" fmla="*/ 11786702 w 12191995"/>
              <a:gd name="connsiteY193" fmla="*/ 6330245 h 6857997"/>
              <a:gd name="connsiteX194" fmla="*/ 11787269 w 12191995"/>
              <a:gd name="connsiteY194" fmla="*/ 6330245 h 6857997"/>
              <a:gd name="connsiteX195" fmla="*/ 11787269 w 12191995"/>
              <a:gd name="connsiteY195" fmla="*/ 6330267 h 6857997"/>
              <a:gd name="connsiteX196" fmla="*/ 11863894 w 12191995"/>
              <a:gd name="connsiteY196" fmla="*/ 6349270 h 6857997"/>
              <a:gd name="connsiteX197" fmla="*/ 11863894 w 12191995"/>
              <a:gd name="connsiteY197" fmla="*/ 6377176 h 6857997"/>
              <a:gd name="connsiteX198" fmla="*/ 11842250 w 12191995"/>
              <a:gd name="connsiteY198" fmla="*/ 6365776 h 6857997"/>
              <a:gd name="connsiteX199" fmla="*/ 11791382 w 12191995"/>
              <a:gd name="connsiteY199" fmla="*/ 6354528 h 6857997"/>
              <a:gd name="connsiteX200" fmla="*/ 11786702 w 12191995"/>
              <a:gd name="connsiteY200" fmla="*/ 6332874 h 6857997"/>
              <a:gd name="connsiteX201" fmla="*/ 11782022 w 12191995"/>
              <a:gd name="connsiteY201" fmla="*/ 6354528 h 6857997"/>
              <a:gd name="connsiteX202" fmla="*/ 11731153 w 12191995"/>
              <a:gd name="connsiteY202" fmla="*/ 6365776 h 6857997"/>
              <a:gd name="connsiteX203" fmla="*/ 11709510 w 12191995"/>
              <a:gd name="connsiteY203" fmla="*/ 6377176 h 6857997"/>
              <a:gd name="connsiteX204" fmla="*/ 11709510 w 12191995"/>
              <a:gd name="connsiteY204" fmla="*/ 6349270 h 6857997"/>
              <a:gd name="connsiteX205" fmla="*/ 11786135 w 12191995"/>
              <a:gd name="connsiteY205" fmla="*/ 6330267 h 6857997"/>
              <a:gd name="connsiteX206" fmla="*/ 11962522 w 12191995"/>
              <a:gd name="connsiteY206" fmla="*/ 6328118 h 6857997"/>
              <a:gd name="connsiteX207" fmla="*/ 11962533 w 12191995"/>
              <a:gd name="connsiteY207" fmla="*/ 6328129 h 6857997"/>
              <a:gd name="connsiteX208" fmla="*/ 11962525 w 12191995"/>
              <a:gd name="connsiteY208" fmla="*/ 6328126 h 6857997"/>
              <a:gd name="connsiteX209" fmla="*/ 11610893 w 12191995"/>
              <a:gd name="connsiteY209" fmla="*/ 6328107 h 6857997"/>
              <a:gd name="connsiteX210" fmla="*/ 11610890 w 12191995"/>
              <a:gd name="connsiteY210" fmla="*/ 6328115 h 6857997"/>
              <a:gd name="connsiteX211" fmla="*/ 11610882 w 12191995"/>
              <a:gd name="connsiteY211" fmla="*/ 6328118 h 6857997"/>
              <a:gd name="connsiteX212" fmla="*/ 11941040 w 12191995"/>
              <a:gd name="connsiteY212" fmla="*/ 6319917 h 6857997"/>
              <a:gd name="connsiteX213" fmla="*/ 11962525 w 12191995"/>
              <a:gd name="connsiteY213" fmla="*/ 6328126 h 6857997"/>
              <a:gd name="connsiteX214" fmla="*/ 11972545 w 12191995"/>
              <a:gd name="connsiteY214" fmla="*/ 6352312 h 6857997"/>
              <a:gd name="connsiteX215" fmla="*/ 11953042 w 12191995"/>
              <a:gd name="connsiteY215" fmla="*/ 6434622 h 6857997"/>
              <a:gd name="connsiteX216" fmla="*/ 11935599 w 12191995"/>
              <a:gd name="connsiteY216" fmla="*/ 6417430 h 6857997"/>
              <a:gd name="connsiteX217" fmla="*/ 11940802 w 12191995"/>
              <a:gd name="connsiteY217" fmla="*/ 6351572 h 6857997"/>
              <a:gd name="connsiteX218" fmla="*/ 11929282 w 12191995"/>
              <a:gd name="connsiteY218" fmla="*/ 6347361 h 6857997"/>
              <a:gd name="connsiteX219" fmla="*/ 11897352 w 12191995"/>
              <a:gd name="connsiteY219" fmla="*/ 6359863 h 6857997"/>
              <a:gd name="connsiteX220" fmla="*/ 11886105 w 12191995"/>
              <a:gd name="connsiteY220" fmla="*/ 6368623 h 6857997"/>
              <a:gd name="connsiteX221" fmla="*/ 11869337 w 12191995"/>
              <a:gd name="connsiteY221" fmla="*/ 6352085 h 6857997"/>
              <a:gd name="connsiteX222" fmla="*/ 11941040 w 12191995"/>
              <a:gd name="connsiteY222" fmla="*/ 6319917 h 6857997"/>
              <a:gd name="connsiteX223" fmla="*/ 11632370 w 12191995"/>
              <a:gd name="connsiteY223" fmla="*/ 6319906 h 6857997"/>
              <a:gd name="connsiteX224" fmla="*/ 11704077 w 12191995"/>
              <a:gd name="connsiteY224" fmla="*/ 6352074 h 6857997"/>
              <a:gd name="connsiteX225" fmla="*/ 11687310 w 12191995"/>
              <a:gd name="connsiteY225" fmla="*/ 6368612 h 6857997"/>
              <a:gd name="connsiteX226" fmla="*/ 11676063 w 12191995"/>
              <a:gd name="connsiteY226" fmla="*/ 6359852 h 6857997"/>
              <a:gd name="connsiteX227" fmla="*/ 11644132 w 12191995"/>
              <a:gd name="connsiteY227" fmla="*/ 6347350 h 6857997"/>
              <a:gd name="connsiteX228" fmla="*/ 11632612 w 12191995"/>
              <a:gd name="connsiteY228" fmla="*/ 6351561 h 6857997"/>
              <a:gd name="connsiteX229" fmla="*/ 11637816 w 12191995"/>
              <a:gd name="connsiteY229" fmla="*/ 6417419 h 6857997"/>
              <a:gd name="connsiteX230" fmla="*/ 11620373 w 12191995"/>
              <a:gd name="connsiteY230" fmla="*/ 6434611 h 6857997"/>
              <a:gd name="connsiteX231" fmla="*/ 11600870 w 12191995"/>
              <a:gd name="connsiteY231" fmla="*/ 6352306 h 6857997"/>
              <a:gd name="connsiteX232" fmla="*/ 11610890 w 12191995"/>
              <a:gd name="connsiteY232" fmla="*/ 6328115 h 6857997"/>
              <a:gd name="connsiteX233" fmla="*/ 11631292 w 12191995"/>
              <a:gd name="connsiteY233" fmla="*/ 6307838 h 6857997"/>
              <a:gd name="connsiteX234" fmla="*/ 11602024 w 12191995"/>
              <a:gd name="connsiteY234" fmla="*/ 6319565 h 6857997"/>
              <a:gd name="connsiteX235" fmla="*/ 11601685 w 12191995"/>
              <a:gd name="connsiteY235" fmla="*/ 6319914 h 6857997"/>
              <a:gd name="connsiteX236" fmla="*/ 11601380 w 12191995"/>
              <a:gd name="connsiteY236" fmla="*/ 6320296 h 6857997"/>
              <a:gd name="connsiteX237" fmla="*/ 11605831 w 12191995"/>
              <a:gd name="connsiteY237" fmla="*/ 6432473 h 6857997"/>
              <a:gd name="connsiteX238" fmla="*/ 11580086 w 12191995"/>
              <a:gd name="connsiteY238" fmla="*/ 6495800 h 6857997"/>
              <a:gd name="connsiteX239" fmla="*/ 11546726 w 12191995"/>
              <a:gd name="connsiteY239" fmla="*/ 6572599 h 6857997"/>
              <a:gd name="connsiteX240" fmla="*/ 11546726 w 12191995"/>
              <a:gd name="connsiteY240" fmla="*/ 6591275 h 6857997"/>
              <a:gd name="connsiteX241" fmla="*/ 11557504 w 12191995"/>
              <a:gd name="connsiteY241" fmla="*/ 6585635 h 6857997"/>
              <a:gd name="connsiteX242" fmla="*/ 11592206 w 12191995"/>
              <a:gd name="connsiteY242" fmla="*/ 6655398 h 6857997"/>
              <a:gd name="connsiteX243" fmla="*/ 11594049 w 12191995"/>
              <a:gd name="connsiteY243" fmla="*/ 6656991 h 6857997"/>
              <a:gd name="connsiteX244" fmla="*/ 11626525 w 12191995"/>
              <a:gd name="connsiteY244" fmla="*/ 6714471 h 6857997"/>
              <a:gd name="connsiteX245" fmla="*/ 11645234 w 12191995"/>
              <a:gd name="connsiteY245" fmla="*/ 6730703 h 6857997"/>
              <a:gd name="connsiteX246" fmla="*/ 11645234 w 12191995"/>
              <a:gd name="connsiteY246" fmla="*/ 6720929 h 6857997"/>
              <a:gd name="connsiteX247" fmla="*/ 11661347 w 12191995"/>
              <a:gd name="connsiteY247" fmla="*/ 6738841 h 6857997"/>
              <a:gd name="connsiteX248" fmla="*/ 11680056 w 12191995"/>
              <a:gd name="connsiteY248" fmla="*/ 6755074 h 6857997"/>
              <a:gd name="connsiteX249" fmla="*/ 11680056 w 12191995"/>
              <a:gd name="connsiteY249" fmla="*/ 6731827 h 6857997"/>
              <a:gd name="connsiteX250" fmla="*/ 11691543 w 12191995"/>
              <a:gd name="connsiteY250" fmla="*/ 6744525 h 6857997"/>
              <a:gd name="connsiteX251" fmla="*/ 11710252 w 12191995"/>
              <a:gd name="connsiteY251" fmla="*/ 6760757 h 6857997"/>
              <a:gd name="connsiteX252" fmla="*/ 11710252 w 12191995"/>
              <a:gd name="connsiteY252" fmla="*/ 6687045 h 6857997"/>
              <a:gd name="connsiteX253" fmla="*/ 11713972 w 12191995"/>
              <a:gd name="connsiteY253" fmla="*/ 6688791 h 6857997"/>
              <a:gd name="connsiteX254" fmla="*/ 11723430 w 12191995"/>
              <a:gd name="connsiteY254" fmla="*/ 6716401 h 6857997"/>
              <a:gd name="connsiteX255" fmla="*/ 11762811 w 12191995"/>
              <a:gd name="connsiteY255" fmla="*/ 6745016 h 6857997"/>
              <a:gd name="connsiteX256" fmla="*/ 11811749 w 12191995"/>
              <a:gd name="connsiteY256" fmla="*/ 6745016 h 6857997"/>
              <a:gd name="connsiteX257" fmla="*/ 11851130 w 12191995"/>
              <a:gd name="connsiteY257" fmla="*/ 6716401 h 6857997"/>
              <a:gd name="connsiteX258" fmla="*/ 11860588 w 12191995"/>
              <a:gd name="connsiteY258" fmla="*/ 6688791 h 6857997"/>
              <a:gd name="connsiteX259" fmla="*/ 11864308 w 12191995"/>
              <a:gd name="connsiteY259" fmla="*/ 6687056 h 6857997"/>
              <a:gd name="connsiteX260" fmla="*/ 11864308 w 12191995"/>
              <a:gd name="connsiteY260" fmla="*/ 6760768 h 6857997"/>
              <a:gd name="connsiteX261" fmla="*/ 11883017 w 12191995"/>
              <a:gd name="connsiteY261" fmla="*/ 6744536 h 6857997"/>
              <a:gd name="connsiteX262" fmla="*/ 11894505 w 12191995"/>
              <a:gd name="connsiteY262" fmla="*/ 6731838 h 6857997"/>
              <a:gd name="connsiteX263" fmla="*/ 11894505 w 12191995"/>
              <a:gd name="connsiteY263" fmla="*/ 6755085 h 6857997"/>
              <a:gd name="connsiteX264" fmla="*/ 11913213 w 12191995"/>
              <a:gd name="connsiteY264" fmla="*/ 6738852 h 6857997"/>
              <a:gd name="connsiteX265" fmla="*/ 11929326 w 12191995"/>
              <a:gd name="connsiteY265" fmla="*/ 6720940 h 6857997"/>
              <a:gd name="connsiteX266" fmla="*/ 11929326 w 12191995"/>
              <a:gd name="connsiteY266" fmla="*/ 6730714 h 6857997"/>
              <a:gd name="connsiteX267" fmla="*/ 11948035 w 12191995"/>
              <a:gd name="connsiteY267" fmla="*/ 6714481 h 6857997"/>
              <a:gd name="connsiteX268" fmla="*/ 11980511 w 12191995"/>
              <a:gd name="connsiteY268" fmla="*/ 6657002 h 6857997"/>
              <a:gd name="connsiteX269" fmla="*/ 11982355 w 12191995"/>
              <a:gd name="connsiteY269" fmla="*/ 6655409 h 6857997"/>
              <a:gd name="connsiteX270" fmla="*/ 12017067 w 12191995"/>
              <a:gd name="connsiteY270" fmla="*/ 6585646 h 6857997"/>
              <a:gd name="connsiteX271" fmla="*/ 12027845 w 12191995"/>
              <a:gd name="connsiteY271" fmla="*/ 6591286 h 6857997"/>
              <a:gd name="connsiteX272" fmla="*/ 12027845 w 12191995"/>
              <a:gd name="connsiteY272" fmla="*/ 6572610 h 6857997"/>
              <a:gd name="connsiteX273" fmla="*/ 11994485 w 12191995"/>
              <a:gd name="connsiteY273" fmla="*/ 6495811 h 6857997"/>
              <a:gd name="connsiteX274" fmla="*/ 11994474 w 12191995"/>
              <a:gd name="connsiteY274" fmla="*/ 6495800 h 6857997"/>
              <a:gd name="connsiteX275" fmla="*/ 11968729 w 12191995"/>
              <a:gd name="connsiteY275" fmla="*/ 6432473 h 6857997"/>
              <a:gd name="connsiteX276" fmla="*/ 11973180 w 12191995"/>
              <a:gd name="connsiteY276" fmla="*/ 6320296 h 6857997"/>
              <a:gd name="connsiteX277" fmla="*/ 11972875 w 12191995"/>
              <a:gd name="connsiteY277" fmla="*/ 6319914 h 6857997"/>
              <a:gd name="connsiteX278" fmla="*/ 11972536 w 12191995"/>
              <a:gd name="connsiteY278" fmla="*/ 6319565 h 6857997"/>
              <a:gd name="connsiteX279" fmla="*/ 11943268 w 12191995"/>
              <a:gd name="connsiteY279" fmla="*/ 6307838 h 6857997"/>
              <a:gd name="connsiteX280" fmla="*/ 11869861 w 12191995"/>
              <a:gd name="connsiteY280" fmla="*/ 6338481 h 6857997"/>
              <a:gd name="connsiteX281" fmla="*/ 11801691 w 12191995"/>
              <a:gd name="connsiteY281" fmla="*/ 6318911 h 6857997"/>
              <a:gd name="connsiteX282" fmla="*/ 11787815 w 12191995"/>
              <a:gd name="connsiteY282" fmla="*/ 6318267 h 6857997"/>
              <a:gd name="connsiteX283" fmla="*/ 11787280 w 12191995"/>
              <a:gd name="connsiteY283" fmla="*/ 6318267 h 6857997"/>
              <a:gd name="connsiteX284" fmla="*/ 11786746 w 12191995"/>
              <a:gd name="connsiteY284" fmla="*/ 6318267 h 6857997"/>
              <a:gd name="connsiteX285" fmla="*/ 11772869 w 12191995"/>
              <a:gd name="connsiteY285" fmla="*/ 6318911 h 6857997"/>
              <a:gd name="connsiteX286" fmla="*/ 11704699 w 12191995"/>
              <a:gd name="connsiteY286" fmla="*/ 6338481 h 6857997"/>
              <a:gd name="connsiteX287" fmla="*/ 11631292 w 12191995"/>
              <a:gd name="connsiteY287" fmla="*/ 6307838 h 6857997"/>
              <a:gd name="connsiteX288" fmla="*/ 0 w 12191995"/>
              <a:gd name="connsiteY288" fmla="*/ 0 h 6857997"/>
              <a:gd name="connsiteX289" fmla="*/ 12191995 w 12191995"/>
              <a:gd name="connsiteY289" fmla="*/ 0 h 6857997"/>
              <a:gd name="connsiteX290" fmla="*/ 12191995 w 12191995"/>
              <a:gd name="connsiteY290" fmla="*/ 6857997 h 6857997"/>
              <a:gd name="connsiteX291" fmla="*/ 0 w 12191995"/>
              <a:gd name="connsiteY291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</a:cxnLst>
            <a:rect l="l" t="t" r="r" b="b"/>
            <a:pathLst>
              <a:path w="12191995" h="6857997">
                <a:moveTo>
                  <a:pt x="11727204" y="6693547"/>
                </a:moveTo>
                <a:cubicBezTo>
                  <a:pt x="11733641" y="6694878"/>
                  <a:pt x="11740557" y="6695151"/>
                  <a:pt x="11746720" y="6694965"/>
                </a:cubicBezTo>
                <a:cubicBezTo>
                  <a:pt x="11750386" y="6704369"/>
                  <a:pt x="11755895" y="6713532"/>
                  <a:pt x="11762451" y="6713532"/>
                </a:cubicBezTo>
                <a:lnTo>
                  <a:pt x="11810974" y="6713532"/>
                </a:lnTo>
                <a:cubicBezTo>
                  <a:pt x="11817531" y="6713532"/>
                  <a:pt x="11823040" y="6704369"/>
                  <a:pt x="11826705" y="6694965"/>
                </a:cubicBezTo>
                <a:cubicBezTo>
                  <a:pt x="11832869" y="6695151"/>
                  <a:pt x="11839774" y="6694878"/>
                  <a:pt x="11846221" y="6693558"/>
                </a:cubicBezTo>
                <a:cubicBezTo>
                  <a:pt x="11841945" y="6707892"/>
                  <a:pt x="11831767" y="6731500"/>
                  <a:pt x="11810985" y="6731500"/>
                </a:cubicBezTo>
                <a:lnTo>
                  <a:pt x="11810963" y="6731489"/>
                </a:lnTo>
                <a:lnTo>
                  <a:pt x="11762440" y="6731489"/>
                </a:lnTo>
                <a:cubicBezTo>
                  <a:pt x="11741659" y="6731489"/>
                  <a:pt x="11731470" y="6707882"/>
                  <a:pt x="11727204" y="6693547"/>
                </a:cubicBezTo>
                <a:close/>
                <a:moveTo>
                  <a:pt x="11874377" y="6690067"/>
                </a:moveTo>
                <a:lnTo>
                  <a:pt x="11895039" y="6690067"/>
                </a:lnTo>
                <a:cubicBezTo>
                  <a:pt x="11895039" y="6708143"/>
                  <a:pt x="11887032" y="6724343"/>
                  <a:pt x="11874377" y="6735318"/>
                </a:cubicBezTo>
                <a:close/>
                <a:moveTo>
                  <a:pt x="11678376" y="6690067"/>
                </a:moveTo>
                <a:lnTo>
                  <a:pt x="11699037" y="6690067"/>
                </a:lnTo>
                <a:lnTo>
                  <a:pt x="11699037" y="6735318"/>
                </a:lnTo>
                <a:cubicBezTo>
                  <a:pt x="11686383" y="6724332"/>
                  <a:pt x="11678376" y="6708133"/>
                  <a:pt x="11678376" y="6690067"/>
                </a:cubicBezTo>
                <a:close/>
                <a:moveTo>
                  <a:pt x="11902424" y="6664311"/>
                </a:moveTo>
                <a:lnTo>
                  <a:pt x="11932271" y="6664311"/>
                </a:lnTo>
                <a:cubicBezTo>
                  <a:pt x="11932271" y="6690416"/>
                  <a:pt x="11920708" y="6713816"/>
                  <a:pt x="11902424" y="6729678"/>
                </a:cubicBezTo>
                <a:close/>
                <a:moveTo>
                  <a:pt x="11641143" y="6664311"/>
                </a:moveTo>
                <a:lnTo>
                  <a:pt x="11670990" y="6664311"/>
                </a:lnTo>
                <a:lnTo>
                  <a:pt x="11670990" y="6729678"/>
                </a:lnTo>
                <a:cubicBezTo>
                  <a:pt x="11652707" y="6713816"/>
                  <a:pt x="11641143" y="6690416"/>
                  <a:pt x="11641143" y="6664311"/>
                </a:cubicBezTo>
                <a:close/>
                <a:moveTo>
                  <a:pt x="11939591" y="6638566"/>
                </a:moveTo>
                <a:lnTo>
                  <a:pt x="11969438" y="6638566"/>
                </a:lnTo>
                <a:cubicBezTo>
                  <a:pt x="11969438" y="6664671"/>
                  <a:pt x="11957875" y="6688071"/>
                  <a:pt x="11939591" y="6703933"/>
                </a:cubicBezTo>
                <a:close/>
                <a:moveTo>
                  <a:pt x="11603976" y="6638566"/>
                </a:moveTo>
                <a:lnTo>
                  <a:pt x="11633823" y="6638566"/>
                </a:lnTo>
                <a:lnTo>
                  <a:pt x="11633823" y="6703933"/>
                </a:lnTo>
                <a:cubicBezTo>
                  <a:pt x="11615540" y="6688071"/>
                  <a:pt x="11603976" y="6664671"/>
                  <a:pt x="11603976" y="6638566"/>
                </a:cubicBezTo>
                <a:close/>
                <a:moveTo>
                  <a:pt x="11976758" y="6577726"/>
                </a:moveTo>
                <a:lnTo>
                  <a:pt x="12007598" y="6577726"/>
                </a:lnTo>
                <a:cubicBezTo>
                  <a:pt x="12007598" y="6604704"/>
                  <a:pt x="11995653" y="6628890"/>
                  <a:pt x="11976758" y="6645275"/>
                </a:cubicBezTo>
                <a:close/>
                <a:moveTo>
                  <a:pt x="11565817" y="6577726"/>
                </a:moveTo>
                <a:lnTo>
                  <a:pt x="11596656" y="6577726"/>
                </a:lnTo>
                <a:lnTo>
                  <a:pt x="11596656" y="6645275"/>
                </a:lnTo>
                <a:cubicBezTo>
                  <a:pt x="11577762" y="6628890"/>
                  <a:pt x="11565817" y="6604704"/>
                  <a:pt x="11565817" y="6577726"/>
                </a:cubicBezTo>
                <a:close/>
                <a:moveTo>
                  <a:pt x="11706346" y="6556890"/>
                </a:moveTo>
                <a:lnTo>
                  <a:pt x="11707514" y="6557578"/>
                </a:lnTo>
                <a:cubicBezTo>
                  <a:pt x="11709204" y="6559214"/>
                  <a:pt x="11711506" y="6561974"/>
                  <a:pt x="11712739" y="6566010"/>
                </a:cubicBezTo>
                <a:cubicBezTo>
                  <a:pt x="11714670" y="6572359"/>
                  <a:pt x="11712739" y="6577966"/>
                  <a:pt x="11711234" y="6581043"/>
                </a:cubicBezTo>
                <a:cubicBezTo>
                  <a:pt x="11710775" y="6581795"/>
                  <a:pt x="11710317" y="6582570"/>
                  <a:pt x="11709859" y="6583355"/>
                </a:cubicBezTo>
                <a:lnTo>
                  <a:pt x="11730368" y="6600188"/>
                </a:lnTo>
                <a:lnTo>
                  <a:pt x="11702125" y="6600188"/>
                </a:lnTo>
                <a:cubicBezTo>
                  <a:pt x="11700826" y="6604061"/>
                  <a:pt x="11699845" y="6608097"/>
                  <a:pt x="11699299" y="6612221"/>
                </a:cubicBezTo>
                <a:lnTo>
                  <a:pt x="11739510" y="6630951"/>
                </a:lnTo>
                <a:lnTo>
                  <a:pt x="11700521" y="6630951"/>
                </a:lnTo>
                <a:cubicBezTo>
                  <a:pt x="11703183" y="6640213"/>
                  <a:pt x="11709052" y="6648428"/>
                  <a:pt x="11718368" y="6655835"/>
                </a:cubicBezTo>
                <a:cubicBezTo>
                  <a:pt x="11738626" y="6671958"/>
                  <a:pt x="11770938" y="6655115"/>
                  <a:pt x="11771244" y="6654951"/>
                </a:cubicBezTo>
                <a:lnTo>
                  <a:pt x="11775498" y="6652791"/>
                </a:lnTo>
                <a:lnTo>
                  <a:pt x="11775498" y="6632610"/>
                </a:lnTo>
                <a:lnTo>
                  <a:pt x="11746175" y="6608533"/>
                </a:lnTo>
                <a:cubicBezTo>
                  <a:pt x="11741953" y="6605064"/>
                  <a:pt x="11739510" y="6599893"/>
                  <a:pt x="11739510" y="6594439"/>
                </a:cubicBezTo>
                <a:lnTo>
                  <a:pt x="11739510" y="6576145"/>
                </a:lnTo>
                <a:lnTo>
                  <a:pt x="11786702" y="6597875"/>
                </a:lnTo>
                <a:lnTo>
                  <a:pt x="11833894" y="6576145"/>
                </a:lnTo>
                <a:lnTo>
                  <a:pt x="11833894" y="6594439"/>
                </a:lnTo>
                <a:cubicBezTo>
                  <a:pt x="11833894" y="6599893"/>
                  <a:pt x="11831451" y="6605064"/>
                  <a:pt x="11827229" y="6608533"/>
                </a:cubicBezTo>
                <a:lnTo>
                  <a:pt x="11797905" y="6632610"/>
                </a:lnTo>
                <a:lnTo>
                  <a:pt x="11797905" y="6652791"/>
                </a:lnTo>
                <a:lnTo>
                  <a:pt x="11802160" y="6654951"/>
                </a:lnTo>
                <a:cubicBezTo>
                  <a:pt x="11802465" y="6655115"/>
                  <a:pt x="11834778" y="6671958"/>
                  <a:pt x="11855036" y="6655835"/>
                </a:cubicBezTo>
                <a:cubicBezTo>
                  <a:pt x="11864341" y="6648428"/>
                  <a:pt x="11870210" y="6640213"/>
                  <a:pt x="11872883" y="6630951"/>
                </a:cubicBezTo>
                <a:lnTo>
                  <a:pt x="11833894" y="6630951"/>
                </a:lnTo>
                <a:lnTo>
                  <a:pt x="11874105" y="6612221"/>
                </a:lnTo>
                <a:cubicBezTo>
                  <a:pt x="11873559" y="6608097"/>
                  <a:pt x="11872577" y="6604061"/>
                  <a:pt x="11871279" y="6600188"/>
                </a:cubicBezTo>
                <a:lnTo>
                  <a:pt x="11843036" y="6600188"/>
                </a:lnTo>
                <a:lnTo>
                  <a:pt x="11863545" y="6583355"/>
                </a:lnTo>
                <a:cubicBezTo>
                  <a:pt x="11863087" y="6582559"/>
                  <a:pt x="11862628" y="6581785"/>
                  <a:pt x="11862170" y="6581043"/>
                </a:cubicBezTo>
                <a:cubicBezTo>
                  <a:pt x="11860665" y="6577966"/>
                  <a:pt x="11858745" y="6572348"/>
                  <a:pt x="11860665" y="6566010"/>
                </a:cubicBezTo>
                <a:cubicBezTo>
                  <a:pt x="11861887" y="6561974"/>
                  <a:pt x="11864199" y="6559203"/>
                  <a:pt x="11865890" y="6557578"/>
                </a:cubicBezTo>
                <a:lnTo>
                  <a:pt x="11867058" y="6556890"/>
                </a:lnTo>
                <a:cubicBezTo>
                  <a:pt x="11874672" y="6566174"/>
                  <a:pt x="11894646" y="6593610"/>
                  <a:pt x="11892355" y="6623762"/>
                </a:cubicBezTo>
                <a:cubicBezTo>
                  <a:pt x="11891003" y="6641653"/>
                  <a:pt x="11882210" y="6657177"/>
                  <a:pt x="11866228" y="6669896"/>
                </a:cubicBezTo>
                <a:cubicBezTo>
                  <a:pt x="11862421" y="6672918"/>
                  <a:pt x="11858428" y="6675176"/>
                  <a:pt x="11854338" y="6676835"/>
                </a:cubicBezTo>
                <a:lnTo>
                  <a:pt x="11854338" y="6676846"/>
                </a:lnTo>
                <a:cubicBezTo>
                  <a:pt x="11849036" y="6678875"/>
                  <a:pt x="11832858" y="6683729"/>
                  <a:pt x="11807920" y="6679191"/>
                </a:cubicBezTo>
                <a:cubicBezTo>
                  <a:pt x="11802040" y="6678231"/>
                  <a:pt x="11795015" y="6677555"/>
                  <a:pt x="11786702" y="6677598"/>
                </a:cubicBezTo>
                <a:cubicBezTo>
                  <a:pt x="11778389" y="6677555"/>
                  <a:pt x="11771364" y="6678231"/>
                  <a:pt x="11765484" y="6679202"/>
                </a:cubicBezTo>
                <a:cubicBezTo>
                  <a:pt x="11740524" y="6683729"/>
                  <a:pt x="11724335" y="6678864"/>
                  <a:pt x="11719044" y="6676835"/>
                </a:cubicBezTo>
                <a:cubicBezTo>
                  <a:pt x="11714964" y="6675166"/>
                  <a:pt x="11710972" y="6672929"/>
                  <a:pt x="11707175" y="6669896"/>
                </a:cubicBezTo>
                <a:cubicBezTo>
                  <a:pt x="11691194" y="6657177"/>
                  <a:pt x="11682401" y="6641653"/>
                  <a:pt x="11681048" y="6623762"/>
                </a:cubicBezTo>
                <a:cubicBezTo>
                  <a:pt x="11678758" y="6593610"/>
                  <a:pt x="11698732" y="6566174"/>
                  <a:pt x="11706346" y="6556890"/>
                </a:cubicBezTo>
                <a:close/>
                <a:moveTo>
                  <a:pt x="11953326" y="6502553"/>
                </a:moveTo>
                <a:cubicBezTo>
                  <a:pt x="11965086" y="6528003"/>
                  <a:pt x="11967409" y="6557850"/>
                  <a:pt x="11957526" y="6586432"/>
                </a:cubicBezTo>
                <a:cubicBezTo>
                  <a:pt x="11947642" y="6615013"/>
                  <a:pt x="11927384" y="6637049"/>
                  <a:pt x="11902414" y="6649802"/>
                </a:cubicBezTo>
                <a:close/>
                <a:moveTo>
                  <a:pt x="11620078" y="6502553"/>
                </a:moveTo>
                <a:lnTo>
                  <a:pt x="11670990" y="6649802"/>
                </a:lnTo>
                <a:cubicBezTo>
                  <a:pt x="11646031" y="6637049"/>
                  <a:pt x="11625762" y="6615013"/>
                  <a:pt x="11615878" y="6586432"/>
                </a:cubicBezTo>
                <a:cubicBezTo>
                  <a:pt x="11605995" y="6557850"/>
                  <a:pt x="11608318" y="6528003"/>
                  <a:pt x="11620078" y="6502553"/>
                </a:cubicBezTo>
                <a:close/>
                <a:moveTo>
                  <a:pt x="11591289" y="6501113"/>
                </a:moveTo>
                <a:lnTo>
                  <a:pt x="11591289" y="6554708"/>
                </a:lnTo>
                <a:lnTo>
                  <a:pt x="11559130" y="6571552"/>
                </a:lnTo>
                <a:cubicBezTo>
                  <a:pt x="11559130" y="6543429"/>
                  <a:pt x="11571588" y="6518207"/>
                  <a:pt x="11591289" y="6501113"/>
                </a:cubicBezTo>
                <a:close/>
                <a:moveTo>
                  <a:pt x="11982125" y="6501102"/>
                </a:moveTo>
                <a:cubicBezTo>
                  <a:pt x="12001827" y="6518196"/>
                  <a:pt x="12014285" y="6543407"/>
                  <a:pt x="12014285" y="6571541"/>
                </a:cubicBezTo>
                <a:lnTo>
                  <a:pt x="11982125" y="6554698"/>
                </a:lnTo>
                <a:close/>
                <a:moveTo>
                  <a:pt x="11935228" y="6479011"/>
                </a:moveTo>
                <a:cubicBezTo>
                  <a:pt x="11940639" y="6496902"/>
                  <a:pt x="11939417" y="6516832"/>
                  <a:pt x="11930242" y="6534789"/>
                </a:cubicBezTo>
                <a:cubicBezTo>
                  <a:pt x="11921068" y="6552756"/>
                  <a:pt x="11905654" y="6565432"/>
                  <a:pt x="11887981" y="6571541"/>
                </a:cubicBezTo>
                <a:close/>
                <a:moveTo>
                  <a:pt x="11638176" y="6479011"/>
                </a:moveTo>
                <a:lnTo>
                  <a:pt x="11685423" y="6571541"/>
                </a:lnTo>
                <a:cubicBezTo>
                  <a:pt x="11667761" y="6565432"/>
                  <a:pt x="11652336" y="6552756"/>
                  <a:pt x="11643161" y="6534789"/>
                </a:cubicBezTo>
                <a:cubicBezTo>
                  <a:pt x="11633987" y="6516822"/>
                  <a:pt x="11632765" y="6496902"/>
                  <a:pt x="11638176" y="6479011"/>
                </a:cubicBezTo>
                <a:close/>
                <a:moveTo>
                  <a:pt x="11953751" y="6435451"/>
                </a:moveTo>
                <a:cubicBezTo>
                  <a:pt x="11970540" y="6450015"/>
                  <a:pt x="11981165" y="6471506"/>
                  <a:pt x="11981165" y="6495484"/>
                </a:cubicBezTo>
                <a:lnTo>
                  <a:pt x="11953751" y="6480015"/>
                </a:lnTo>
                <a:close/>
                <a:moveTo>
                  <a:pt x="11619653" y="6435451"/>
                </a:moveTo>
                <a:lnTo>
                  <a:pt x="11619653" y="6480015"/>
                </a:lnTo>
                <a:lnTo>
                  <a:pt x="11592238" y="6495484"/>
                </a:lnTo>
                <a:cubicBezTo>
                  <a:pt x="11592238" y="6471516"/>
                  <a:pt x="11602853" y="6450015"/>
                  <a:pt x="11619653" y="6435451"/>
                </a:cubicBezTo>
                <a:close/>
                <a:moveTo>
                  <a:pt x="11656372" y="6429113"/>
                </a:moveTo>
                <a:cubicBezTo>
                  <a:pt x="11665198" y="6436771"/>
                  <a:pt x="11672038" y="6446666"/>
                  <a:pt x="11676019" y="6457902"/>
                </a:cubicBezTo>
                <a:cubicBezTo>
                  <a:pt x="11679183" y="6457618"/>
                  <a:pt x="11682368" y="6457444"/>
                  <a:pt x="11685521" y="6457498"/>
                </a:cubicBezTo>
                <a:cubicBezTo>
                  <a:pt x="11693736" y="6457629"/>
                  <a:pt x="11701863" y="6458895"/>
                  <a:pt x="11709684" y="6461273"/>
                </a:cubicBezTo>
                <a:cubicBezTo>
                  <a:pt x="11727979" y="6466826"/>
                  <a:pt x="11740579" y="6477146"/>
                  <a:pt x="11747931" y="6484825"/>
                </a:cubicBezTo>
                <a:lnTo>
                  <a:pt x="11750702" y="6487716"/>
                </a:lnTo>
                <a:lnTo>
                  <a:pt x="11748477" y="6517563"/>
                </a:lnTo>
                <a:lnTo>
                  <a:pt x="11748466" y="6517563"/>
                </a:lnTo>
                <a:cubicBezTo>
                  <a:pt x="11748466" y="6517563"/>
                  <a:pt x="11731437" y="6504494"/>
                  <a:pt x="11731437" y="6504494"/>
                </a:cubicBezTo>
                <a:lnTo>
                  <a:pt x="11732179" y="6494513"/>
                </a:lnTo>
                <a:cubicBezTo>
                  <a:pt x="11731252" y="6493640"/>
                  <a:pt x="11730215" y="6492745"/>
                  <a:pt x="11729135" y="6491840"/>
                </a:cubicBezTo>
                <a:lnTo>
                  <a:pt x="11729124" y="6491829"/>
                </a:lnTo>
                <a:cubicBezTo>
                  <a:pt x="11724259" y="6495745"/>
                  <a:pt x="11717659" y="6497382"/>
                  <a:pt x="11711168" y="6495636"/>
                </a:cubicBezTo>
                <a:cubicBezTo>
                  <a:pt x="11702277" y="6493247"/>
                  <a:pt x="11696397" y="6485284"/>
                  <a:pt x="11696212" y="6476535"/>
                </a:cubicBezTo>
                <a:cubicBezTo>
                  <a:pt x="11692601" y="6475902"/>
                  <a:pt x="11688936" y="6475520"/>
                  <a:pt x="11685237" y="6475466"/>
                </a:cubicBezTo>
                <a:cubicBezTo>
                  <a:pt x="11683416" y="6475433"/>
                  <a:pt x="11681572" y="6475498"/>
                  <a:pt x="11679728" y="6475607"/>
                </a:cubicBezTo>
                <a:cubicBezTo>
                  <a:pt x="11679859" y="6477309"/>
                  <a:pt x="11679947" y="6479022"/>
                  <a:pt x="11679947" y="6480756"/>
                </a:cubicBezTo>
                <a:lnTo>
                  <a:pt x="11679925" y="6480756"/>
                </a:lnTo>
                <a:lnTo>
                  <a:pt x="11680056" y="6482120"/>
                </a:lnTo>
                <a:cubicBezTo>
                  <a:pt x="11681463" y="6497065"/>
                  <a:pt x="11693856" y="6508345"/>
                  <a:pt x="11708888" y="6508345"/>
                </a:cubicBezTo>
                <a:cubicBezTo>
                  <a:pt x="11709128" y="6508345"/>
                  <a:pt x="11709368" y="6508345"/>
                  <a:pt x="11709619" y="6508323"/>
                </a:cubicBezTo>
                <a:lnTo>
                  <a:pt x="11712717" y="6508225"/>
                </a:lnTo>
                <a:lnTo>
                  <a:pt x="11712717" y="6528789"/>
                </a:lnTo>
                <a:lnTo>
                  <a:pt x="11709968" y="6528843"/>
                </a:lnTo>
                <a:cubicBezTo>
                  <a:pt x="11709608" y="6528843"/>
                  <a:pt x="11709259" y="6528854"/>
                  <a:pt x="11708899" y="6528854"/>
                </a:cubicBezTo>
                <a:cubicBezTo>
                  <a:pt x="11681245" y="6528854"/>
                  <a:pt x="11658292" y="6507254"/>
                  <a:pt x="11656645" y="6479676"/>
                </a:cubicBezTo>
                <a:lnTo>
                  <a:pt x="11656536" y="6477887"/>
                </a:lnTo>
                <a:close/>
                <a:moveTo>
                  <a:pt x="11917042" y="6429102"/>
                </a:moveTo>
                <a:lnTo>
                  <a:pt x="11916879" y="6477876"/>
                </a:lnTo>
                <a:lnTo>
                  <a:pt x="11916770" y="6479666"/>
                </a:lnTo>
                <a:cubicBezTo>
                  <a:pt x="11915112" y="6507243"/>
                  <a:pt x="11892159" y="6528843"/>
                  <a:pt x="11864516" y="6528843"/>
                </a:cubicBezTo>
                <a:cubicBezTo>
                  <a:pt x="11864156" y="6528843"/>
                  <a:pt x="11863807" y="6528843"/>
                  <a:pt x="11863447" y="6528832"/>
                </a:cubicBezTo>
                <a:lnTo>
                  <a:pt x="11860698" y="6528778"/>
                </a:lnTo>
                <a:lnTo>
                  <a:pt x="11860698" y="6508214"/>
                </a:lnTo>
                <a:lnTo>
                  <a:pt x="11863796" y="6508313"/>
                </a:lnTo>
                <a:cubicBezTo>
                  <a:pt x="11864036" y="6508313"/>
                  <a:pt x="11864276" y="6508334"/>
                  <a:pt x="11864527" y="6508334"/>
                </a:cubicBezTo>
                <a:cubicBezTo>
                  <a:pt x="11879559" y="6508334"/>
                  <a:pt x="11891963" y="6497065"/>
                  <a:pt x="11893359" y="6482109"/>
                </a:cubicBezTo>
                <a:lnTo>
                  <a:pt x="11893490" y="6480745"/>
                </a:lnTo>
                <a:lnTo>
                  <a:pt x="11893468" y="6480745"/>
                </a:lnTo>
                <a:lnTo>
                  <a:pt x="11893457" y="6480756"/>
                </a:lnTo>
                <a:cubicBezTo>
                  <a:pt x="11893457" y="6479022"/>
                  <a:pt x="11893545" y="6477309"/>
                  <a:pt x="11893675" y="6475607"/>
                </a:cubicBezTo>
                <a:cubicBezTo>
                  <a:pt x="11891832" y="6475498"/>
                  <a:pt x="11889999" y="6475433"/>
                  <a:pt x="11888166" y="6475466"/>
                </a:cubicBezTo>
                <a:cubicBezTo>
                  <a:pt x="11884468" y="6475520"/>
                  <a:pt x="11880803" y="6475902"/>
                  <a:pt x="11877192" y="6476535"/>
                </a:cubicBezTo>
                <a:cubicBezTo>
                  <a:pt x="11877007" y="6485295"/>
                  <a:pt x="11871127" y="6493247"/>
                  <a:pt x="11862236" y="6495636"/>
                </a:cubicBezTo>
                <a:cubicBezTo>
                  <a:pt x="11855745" y="6497382"/>
                  <a:pt x="11849145" y="6495745"/>
                  <a:pt x="11844280" y="6491829"/>
                </a:cubicBezTo>
                <a:cubicBezTo>
                  <a:pt x="11843200" y="6492734"/>
                  <a:pt x="11842163" y="6493629"/>
                  <a:pt x="11841236" y="6494502"/>
                </a:cubicBezTo>
                <a:lnTo>
                  <a:pt x="11841978" y="6504483"/>
                </a:lnTo>
                <a:lnTo>
                  <a:pt x="11824949" y="6517552"/>
                </a:lnTo>
                <a:lnTo>
                  <a:pt x="11824938" y="6517552"/>
                </a:lnTo>
                <a:cubicBezTo>
                  <a:pt x="11824938" y="6517552"/>
                  <a:pt x="11822712" y="6487705"/>
                  <a:pt x="11822712" y="6487705"/>
                </a:cubicBezTo>
                <a:lnTo>
                  <a:pt x="11825483" y="6484815"/>
                </a:lnTo>
                <a:cubicBezTo>
                  <a:pt x="11832836" y="6477135"/>
                  <a:pt x="11845425" y="6466826"/>
                  <a:pt x="11863730" y="6461262"/>
                </a:cubicBezTo>
                <a:cubicBezTo>
                  <a:pt x="11871552" y="6458884"/>
                  <a:pt x="11879679" y="6457618"/>
                  <a:pt x="11887894" y="6457488"/>
                </a:cubicBezTo>
                <a:cubicBezTo>
                  <a:pt x="11891046" y="6457433"/>
                  <a:pt x="11894232" y="6457608"/>
                  <a:pt x="11897395" y="6457891"/>
                </a:cubicBezTo>
                <a:cubicBezTo>
                  <a:pt x="11901388" y="6446655"/>
                  <a:pt x="11908217" y="6436760"/>
                  <a:pt x="11917042" y="6429102"/>
                </a:cubicBezTo>
                <a:close/>
                <a:moveTo>
                  <a:pt x="11770458" y="6411997"/>
                </a:moveTo>
                <a:lnTo>
                  <a:pt x="11782175" y="6434284"/>
                </a:lnTo>
                <a:lnTo>
                  <a:pt x="11733357" y="6459931"/>
                </a:lnTo>
                <a:cubicBezTo>
                  <a:pt x="11738026" y="6440055"/>
                  <a:pt x="11750964" y="6422241"/>
                  <a:pt x="11770458" y="6411997"/>
                </a:cubicBezTo>
                <a:close/>
                <a:moveTo>
                  <a:pt x="11802945" y="6411986"/>
                </a:moveTo>
                <a:cubicBezTo>
                  <a:pt x="11822440" y="6422230"/>
                  <a:pt x="11835378" y="6440044"/>
                  <a:pt x="11840047" y="6459920"/>
                </a:cubicBezTo>
                <a:lnTo>
                  <a:pt x="11791229" y="6434273"/>
                </a:lnTo>
                <a:close/>
                <a:moveTo>
                  <a:pt x="11819720" y="6374482"/>
                </a:moveTo>
                <a:cubicBezTo>
                  <a:pt x="11845055" y="6379266"/>
                  <a:pt x="11866692" y="6398064"/>
                  <a:pt x="11873810" y="6424630"/>
                </a:cubicBezTo>
                <a:cubicBezTo>
                  <a:pt x="11874672" y="6427848"/>
                  <a:pt x="11875294" y="6431088"/>
                  <a:pt x="11875687" y="6434306"/>
                </a:cubicBezTo>
                <a:lnTo>
                  <a:pt x="11851512" y="6440786"/>
                </a:lnTo>
                <a:cubicBezTo>
                  <a:pt x="11851381" y="6437546"/>
                  <a:pt x="11850901" y="6434262"/>
                  <a:pt x="11850029" y="6431000"/>
                </a:cubicBezTo>
                <a:cubicBezTo>
                  <a:pt x="11843952" y="6408321"/>
                  <a:pt x="11821447" y="6394423"/>
                  <a:pt x="11798745" y="6398677"/>
                </a:cubicBezTo>
                <a:lnTo>
                  <a:pt x="11793542" y="6374601"/>
                </a:lnTo>
                <a:lnTo>
                  <a:pt x="11793553" y="6374601"/>
                </a:lnTo>
                <a:cubicBezTo>
                  <a:pt x="11802419" y="6372850"/>
                  <a:pt x="11811275" y="6372888"/>
                  <a:pt x="11819720" y="6374482"/>
                </a:cubicBezTo>
                <a:close/>
                <a:moveTo>
                  <a:pt x="11753688" y="6374482"/>
                </a:moveTo>
                <a:cubicBezTo>
                  <a:pt x="11762133" y="6372888"/>
                  <a:pt x="11770987" y="6372850"/>
                  <a:pt x="11779851" y="6374601"/>
                </a:cubicBezTo>
                <a:lnTo>
                  <a:pt x="11779862" y="6374601"/>
                </a:lnTo>
                <a:lnTo>
                  <a:pt x="11774658" y="6398677"/>
                </a:lnTo>
                <a:cubicBezTo>
                  <a:pt x="11751957" y="6394423"/>
                  <a:pt x="11729452" y="6408321"/>
                  <a:pt x="11723375" y="6431000"/>
                </a:cubicBezTo>
                <a:cubicBezTo>
                  <a:pt x="11722503" y="6434273"/>
                  <a:pt x="11722023" y="6437546"/>
                  <a:pt x="11721892" y="6440786"/>
                </a:cubicBezTo>
                <a:lnTo>
                  <a:pt x="11697717" y="6434306"/>
                </a:lnTo>
                <a:cubicBezTo>
                  <a:pt x="11698110" y="6431088"/>
                  <a:pt x="11698732" y="6427848"/>
                  <a:pt x="11699594" y="6424630"/>
                </a:cubicBezTo>
                <a:cubicBezTo>
                  <a:pt x="11706712" y="6398064"/>
                  <a:pt x="11728354" y="6379266"/>
                  <a:pt x="11753688" y="6374482"/>
                </a:cubicBezTo>
                <a:close/>
                <a:moveTo>
                  <a:pt x="11786135" y="6330245"/>
                </a:moveTo>
                <a:cubicBezTo>
                  <a:pt x="11786320" y="6330245"/>
                  <a:pt x="11786506" y="6330245"/>
                  <a:pt x="11786702" y="6330245"/>
                </a:cubicBezTo>
                <a:cubicBezTo>
                  <a:pt x="11786887" y="6330245"/>
                  <a:pt x="11787084" y="6330245"/>
                  <a:pt x="11787269" y="6330245"/>
                </a:cubicBezTo>
                <a:lnTo>
                  <a:pt x="11787269" y="6330267"/>
                </a:lnTo>
                <a:cubicBezTo>
                  <a:pt x="11814891" y="6330463"/>
                  <a:pt x="11840941" y="6337292"/>
                  <a:pt x="11863894" y="6349270"/>
                </a:cubicBezTo>
                <a:lnTo>
                  <a:pt x="11863894" y="6377176"/>
                </a:lnTo>
                <a:cubicBezTo>
                  <a:pt x="11857043" y="6372790"/>
                  <a:pt x="11849810" y="6368972"/>
                  <a:pt x="11842250" y="6365776"/>
                </a:cubicBezTo>
                <a:cubicBezTo>
                  <a:pt x="11826083" y="6358947"/>
                  <a:pt x="11809011" y="6355161"/>
                  <a:pt x="11791382" y="6354528"/>
                </a:cubicBezTo>
                <a:lnTo>
                  <a:pt x="11786702" y="6332874"/>
                </a:lnTo>
                <a:lnTo>
                  <a:pt x="11782022" y="6354528"/>
                </a:lnTo>
                <a:cubicBezTo>
                  <a:pt x="11764393" y="6355161"/>
                  <a:pt x="11747320" y="6358947"/>
                  <a:pt x="11731153" y="6365776"/>
                </a:cubicBezTo>
                <a:cubicBezTo>
                  <a:pt x="11723593" y="6368972"/>
                  <a:pt x="11716361" y="6372790"/>
                  <a:pt x="11709510" y="6377176"/>
                </a:cubicBezTo>
                <a:lnTo>
                  <a:pt x="11709510" y="6349270"/>
                </a:lnTo>
                <a:cubicBezTo>
                  <a:pt x="11732462" y="6337303"/>
                  <a:pt x="11758513" y="6330474"/>
                  <a:pt x="11786135" y="6330267"/>
                </a:cubicBezTo>
                <a:close/>
                <a:moveTo>
                  <a:pt x="11962522" y="6328118"/>
                </a:moveTo>
                <a:lnTo>
                  <a:pt x="11962533" y="6328129"/>
                </a:lnTo>
                <a:lnTo>
                  <a:pt x="11962525" y="6328126"/>
                </a:lnTo>
                <a:close/>
                <a:moveTo>
                  <a:pt x="11610893" y="6328107"/>
                </a:moveTo>
                <a:lnTo>
                  <a:pt x="11610890" y="6328115"/>
                </a:lnTo>
                <a:lnTo>
                  <a:pt x="11610882" y="6328118"/>
                </a:lnTo>
                <a:close/>
                <a:moveTo>
                  <a:pt x="11941040" y="6319917"/>
                </a:moveTo>
                <a:lnTo>
                  <a:pt x="11962525" y="6328126"/>
                </a:lnTo>
                <a:lnTo>
                  <a:pt x="11972545" y="6352312"/>
                </a:lnTo>
                <a:cubicBezTo>
                  <a:pt x="11976614" y="6379543"/>
                  <a:pt x="11964644" y="6413660"/>
                  <a:pt x="11953042" y="6434622"/>
                </a:cubicBezTo>
                <a:lnTo>
                  <a:pt x="11935599" y="6417430"/>
                </a:lnTo>
                <a:cubicBezTo>
                  <a:pt x="11951155" y="6387626"/>
                  <a:pt x="11950784" y="6360692"/>
                  <a:pt x="11940802" y="6351572"/>
                </a:cubicBezTo>
                <a:cubicBezTo>
                  <a:pt x="11938697" y="6349652"/>
                  <a:pt x="11934999" y="6347361"/>
                  <a:pt x="11929282" y="6347361"/>
                </a:cubicBezTo>
                <a:cubicBezTo>
                  <a:pt x="11924515" y="6347361"/>
                  <a:pt x="11916028" y="6348659"/>
                  <a:pt x="11897352" y="6359863"/>
                </a:cubicBezTo>
                <a:cubicBezTo>
                  <a:pt x="11895334" y="6361074"/>
                  <a:pt x="11889792" y="6365012"/>
                  <a:pt x="11886105" y="6368623"/>
                </a:cubicBezTo>
                <a:lnTo>
                  <a:pt x="11869337" y="6352085"/>
                </a:lnTo>
                <a:cubicBezTo>
                  <a:pt x="11884482" y="6342250"/>
                  <a:pt x="11916305" y="6320211"/>
                  <a:pt x="11941040" y="6319917"/>
                </a:cubicBezTo>
                <a:close/>
                <a:moveTo>
                  <a:pt x="11632370" y="6319906"/>
                </a:moveTo>
                <a:cubicBezTo>
                  <a:pt x="11657104" y="6320200"/>
                  <a:pt x="11688933" y="6342239"/>
                  <a:pt x="11704077" y="6352074"/>
                </a:cubicBezTo>
                <a:lnTo>
                  <a:pt x="11687310" y="6368612"/>
                </a:lnTo>
                <a:cubicBezTo>
                  <a:pt x="11683612" y="6365001"/>
                  <a:pt x="11678081" y="6361063"/>
                  <a:pt x="11676063" y="6359852"/>
                </a:cubicBezTo>
                <a:cubicBezTo>
                  <a:pt x="11657387" y="6348649"/>
                  <a:pt x="11648900" y="6347350"/>
                  <a:pt x="11644132" y="6347350"/>
                </a:cubicBezTo>
                <a:cubicBezTo>
                  <a:pt x="11638416" y="6347350"/>
                  <a:pt x="11634707" y="6349641"/>
                  <a:pt x="11632612" y="6351561"/>
                </a:cubicBezTo>
                <a:cubicBezTo>
                  <a:pt x="11622631" y="6360681"/>
                  <a:pt x="11622260" y="6387615"/>
                  <a:pt x="11637816" y="6417419"/>
                </a:cubicBezTo>
                <a:lnTo>
                  <a:pt x="11620373" y="6434611"/>
                </a:lnTo>
                <a:cubicBezTo>
                  <a:pt x="11608771" y="6413650"/>
                  <a:pt x="11596801" y="6379539"/>
                  <a:pt x="11600870" y="6352306"/>
                </a:cubicBezTo>
                <a:lnTo>
                  <a:pt x="11610890" y="6328115"/>
                </a:lnTo>
                <a:close/>
                <a:moveTo>
                  <a:pt x="11631292" y="6307838"/>
                </a:moveTo>
                <a:cubicBezTo>
                  <a:pt x="11619380" y="6307838"/>
                  <a:pt x="11609540" y="6311787"/>
                  <a:pt x="11602024" y="6319565"/>
                </a:cubicBezTo>
                <a:lnTo>
                  <a:pt x="11601685" y="6319914"/>
                </a:lnTo>
                <a:lnTo>
                  <a:pt x="11601380" y="6320296"/>
                </a:lnTo>
                <a:cubicBezTo>
                  <a:pt x="11576431" y="6351016"/>
                  <a:pt x="11590962" y="6402048"/>
                  <a:pt x="11605831" y="6432473"/>
                </a:cubicBezTo>
                <a:cubicBezTo>
                  <a:pt x="11589435" y="6449393"/>
                  <a:pt x="11580129" y="6472051"/>
                  <a:pt x="11580086" y="6495800"/>
                </a:cubicBezTo>
                <a:cubicBezTo>
                  <a:pt x="11558846" y="6515665"/>
                  <a:pt x="11546726" y="6543418"/>
                  <a:pt x="11546726" y="6572599"/>
                </a:cubicBezTo>
                <a:lnTo>
                  <a:pt x="11546726" y="6591275"/>
                </a:lnTo>
                <a:lnTo>
                  <a:pt x="11557504" y="6585635"/>
                </a:lnTo>
                <a:cubicBezTo>
                  <a:pt x="11559315" y="6612493"/>
                  <a:pt x="11571718" y="6637617"/>
                  <a:pt x="11592206" y="6655398"/>
                </a:cubicBezTo>
                <a:lnTo>
                  <a:pt x="11594049" y="6656991"/>
                </a:lnTo>
                <a:cubicBezTo>
                  <a:pt x="11597911" y="6679147"/>
                  <a:pt x="11609256" y="6699493"/>
                  <a:pt x="11626525" y="6714471"/>
                </a:cubicBezTo>
                <a:lnTo>
                  <a:pt x="11645234" y="6730703"/>
                </a:lnTo>
                <a:lnTo>
                  <a:pt x="11645234" y="6720929"/>
                </a:lnTo>
                <a:cubicBezTo>
                  <a:pt x="11649816" y="6727463"/>
                  <a:pt x="11655194" y="6733507"/>
                  <a:pt x="11661347" y="6738841"/>
                </a:cubicBezTo>
                <a:lnTo>
                  <a:pt x="11680056" y="6755074"/>
                </a:lnTo>
                <a:lnTo>
                  <a:pt x="11680056" y="6731827"/>
                </a:lnTo>
                <a:cubicBezTo>
                  <a:pt x="11683339" y="6736452"/>
                  <a:pt x="11687168" y="6740729"/>
                  <a:pt x="11691543" y="6744525"/>
                </a:cubicBezTo>
                <a:lnTo>
                  <a:pt x="11710252" y="6760757"/>
                </a:lnTo>
                <a:lnTo>
                  <a:pt x="11710252" y="6687045"/>
                </a:lnTo>
                <a:cubicBezTo>
                  <a:pt x="11711474" y="6687667"/>
                  <a:pt x="11712706" y="6688245"/>
                  <a:pt x="11713972" y="6688791"/>
                </a:cubicBezTo>
                <a:cubicBezTo>
                  <a:pt x="11714997" y="6693820"/>
                  <a:pt x="11717746" y="6705231"/>
                  <a:pt x="11723430" y="6716401"/>
                </a:cubicBezTo>
                <a:cubicBezTo>
                  <a:pt x="11735441" y="6740052"/>
                  <a:pt x="11751477" y="6745016"/>
                  <a:pt x="11762811" y="6745016"/>
                </a:cubicBezTo>
                <a:lnTo>
                  <a:pt x="11811749" y="6745016"/>
                </a:lnTo>
                <a:cubicBezTo>
                  <a:pt x="11823083" y="6745016"/>
                  <a:pt x="11839120" y="6740052"/>
                  <a:pt x="11851130" y="6716401"/>
                </a:cubicBezTo>
                <a:cubicBezTo>
                  <a:pt x="11856803" y="6705231"/>
                  <a:pt x="11859563" y="6693809"/>
                  <a:pt x="11860588" y="6688791"/>
                </a:cubicBezTo>
                <a:cubicBezTo>
                  <a:pt x="11861854" y="6688256"/>
                  <a:pt x="11863087" y="6687667"/>
                  <a:pt x="11864308" y="6687056"/>
                </a:cubicBezTo>
                <a:lnTo>
                  <a:pt x="11864308" y="6760768"/>
                </a:lnTo>
                <a:lnTo>
                  <a:pt x="11883017" y="6744536"/>
                </a:lnTo>
                <a:cubicBezTo>
                  <a:pt x="11887392" y="6740739"/>
                  <a:pt x="11891221" y="6736463"/>
                  <a:pt x="11894505" y="6731838"/>
                </a:cubicBezTo>
                <a:lnTo>
                  <a:pt x="11894505" y="6755085"/>
                </a:lnTo>
                <a:lnTo>
                  <a:pt x="11913213" y="6738852"/>
                </a:lnTo>
                <a:cubicBezTo>
                  <a:pt x="11919366" y="6733518"/>
                  <a:pt x="11924744" y="6727474"/>
                  <a:pt x="11929326" y="6720940"/>
                </a:cubicBezTo>
                <a:lnTo>
                  <a:pt x="11929326" y="6730714"/>
                </a:lnTo>
                <a:lnTo>
                  <a:pt x="11948035" y="6714481"/>
                </a:lnTo>
                <a:cubicBezTo>
                  <a:pt x="11965304" y="6699503"/>
                  <a:pt x="11976649" y="6679158"/>
                  <a:pt x="11980511" y="6657002"/>
                </a:cubicBezTo>
                <a:lnTo>
                  <a:pt x="11982355" y="6655409"/>
                </a:lnTo>
                <a:cubicBezTo>
                  <a:pt x="12002853" y="6637628"/>
                  <a:pt x="12015256" y="6612504"/>
                  <a:pt x="12017067" y="6585646"/>
                </a:cubicBezTo>
                <a:lnTo>
                  <a:pt x="12027845" y="6591286"/>
                </a:lnTo>
                <a:lnTo>
                  <a:pt x="12027845" y="6572610"/>
                </a:lnTo>
                <a:cubicBezTo>
                  <a:pt x="12027845" y="6543429"/>
                  <a:pt x="12015714" y="6515676"/>
                  <a:pt x="11994485" y="6495811"/>
                </a:cubicBezTo>
                <a:lnTo>
                  <a:pt x="11994474" y="6495800"/>
                </a:lnTo>
                <a:cubicBezTo>
                  <a:pt x="11994431" y="6472051"/>
                  <a:pt x="11985125" y="6449404"/>
                  <a:pt x="11968729" y="6432473"/>
                </a:cubicBezTo>
                <a:cubicBezTo>
                  <a:pt x="11983598" y="6402037"/>
                  <a:pt x="11998129" y="6351016"/>
                  <a:pt x="11973180" y="6320296"/>
                </a:cubicBezTo>
                <a:lnTo>
                  <a:pt x="11972875" y="6319914"/>
                </a:lnTo>
                <a:lnTo>
                  <a:pt x="11972536" y="6319565"/>
                </a:lnTo>
                <a:cubicBezTo>
                  <a:pt x="11965020" y="6311787"/>
                  <a:pt x="11955169" y="6307838"/>
                  <a:pt x="11943268" y="6307838"/>
                </a:cubicBezTo>
                <a:cubicBezTo>
                  <a:pt x="11917621" y="6307838"/>
                  <a:pt x="11888319" y="6326416"/>
                  <a:pt x="11869861" y="6338481"/>
                </a:cubicBezTo>
                <a:cubicBezTo>
                  <a:pt x="11848774" y="6327551"/>
                  <a:pt x="11825472" y="6320896"/>
                  <a:pt x="11801691" y="6318911"/>
                </a:cubicBezTo>
                <a:lnTo>
                  <a:pt x="11787815" y="6318267"/>
                </a:lnTo>
                <a:cubicBezTo>
                  <a:pt x="11787640" y="6318267"/>
                  <a:pt x="11787466" y="6318267"/>
                  <a:pt x="11787280" y="6318267"/>
                </a:cubicBezTo>
                <a:cubicBezTo>
                  <a:pt x="11787106" y="6318267"/>
                  <a:pt x="11786931" y="6318267"/>
                  <a:pt x="11786746" y="6318267"/>
                </a:cubicBezTo>
                <a:lnTo>
                  <a:pt x="11772869" y="6318911"/>
                </a:lnTo>
                <a:cubicBezTo>
                  <a:pt x="11749088" y="6320896"/>
                  <a:pt x="11725786" y="6327561"/>
                  <a:pt x="11704699" y="6338481"/>
                </a:cubicBezTo>
                <a:cubicBezTo>
                  <a:pt x="11686241" y="6326416"/>
                  <a:pt x="11656950" y="6307838"/>
                  <a:pt x="11631292" y="6307838"/>
                </a:cubicBezTo>
                <a:close/>
                <a:moveTo>
                  <a:pt x="0" y="0"/>
                </a:moveTo>
                <a:lnTo>
                  <a:pt x="12191995" y="0"/>
                </a:lnTo>
                <a:lnTo>
                  <a:pt x="12191995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GB" dirty="0"/>
              <a:t>Click icon to add picture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2780" y="674457"/>
            <a:ext cx="2920181" cy="1247749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supporting statement content</a:t>
            </a:r>
          </a:p>
        </p:txBody>
      </p:sp>
      <p:sp>
        <p:nvSpPr>
          <p:cNvPr id="185" name="Title 1">
            <a:extLst>
              <a:ext uri="{FF2B5EF4-FFF2-40B4-BE49-F238E27FC236}">
                <a16:creationId xmlns:a16="http://schemas.microsoft.com/office/drawing/2014/main" id="{3B436418-2C6F-3C9A-E264-09C593902D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43" y="3246489"/>
            <a:ext cx="5585695" cy="2654330"/>
          </a:xfrm>
          <a:ln>
            <a:noFill/>
          </a:ln>
        </p:spPr>
        <p:txBody>
          <a:bodyPr bIns="252000" anchor="b"/>
          <a:lstStyle>
            <a:lvl1pPr>
              <a:lnSpc>
                <a:spcPct val="80000"/>
              </a:lnSpc>
              <a:defRPr sz="54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2433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group of tomatoes on a red and white background&#10;&#10;AI-generated content may be incorrect.">
            <a:extLst>
              <a:ext uri="{FF2B5EF4-FFF2-40B4-BE49-F238E27FC236}">
                <a16:creationId xmlns:a16="http://schemas.microsoft.com/office/drawing/2014/main" id="{F0F574CE-6C09-927E-B9E4-01E7E39F1E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8543" y="3246489"/>
            <a:ext cx="5585695" cy="2654330"/>
          </a:xfrm>
          <a:ln>
            <a:noFill/>
          </a:ln>
        </p:spPr>
        <p:txBody>
          <a:bodyPr bIns="252000" anchor="b"/>
          <a:lstStyle>
            <a:lvl1pPr>
              <a:lnSpc>
                <a:spcPct val="80000"/>
              </a:lnSpc>
              <a:defRPr sz="54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pic>
        <p:nvPicPr>
          <p:cNvPr id="3" name="Picture 2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C114D5C8-9B59-642F-7198-17BF02D7B4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002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382837F-9F6B-F4C7-6F36-0522A555BD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8543" y="378545"/>
            <a:ext cx="11441982" cy="5625544"/>
          </a:xfrm>
          <a:solidFill>
            <a:schemeClr val="bg2">
              <a:lumMod val="85000"/>
            </a:schemeClr>
          </a:solidFill>
        </p:spPr>
        <p:txBody>
          <a:bodyPr vert="horz" wrap="square" lIns="0" tIns="0" rIns="0" bIns="0" rtlCol="0" anchor="t">
            <a:noAutofit/>
          </a:bodyPr>
          <a:lstStyle>
            <a:lvl1pPr>
              <a:defRPr lang="en-GB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229" y="3246489"/>
            <a:ext cx="5585695" cy="2654330"/>
          </a:xfrm>
          <a:ln>
            <a:noFill/>
          </a:ln>
        </p:spPr>
        <p:txBody>
          <a:bodyPr bIns="252000" anchor="b"/>
          <a:lstStyle>
            <a:lvl1pPr>
              <a:lnSpc>
                <a:spcPct val="80000"/>
              </a:lnSpc>
              <a:defRPr sz="54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8C15BB4-5F35-C7D5-0E81-A533222A79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665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 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red and white design on a black background&#10;&#10;AI-generated content may be incorrect.">
            <a:extLst>
              <a:ext uri="{FF2B5EF4-FFF2-40B4-BE49-F238E27FC236}">
                <a16:creationId xmlns:a16="http://schemas.microsoft.com/office/drawing/2014/main" id="{026EDD4F-DFF9-6C61-A3BB-73732D2AB3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69198" y="0"/>
            <a:ext cx="5124175" cy="6568649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229" y="2364658"/>
            <a:ext cx="4878003" cy="3536161"/>
          </a:xfrm>
          <a:ln>
            <a:noFill/>
          </a:ln>
        </p:spPr>
        <p:txBody>
          <a:bodyPr bIns="252000" anchor="b"/>
          <a:lstStyle>
            <a:lvl1pPr>
              <a:lnSpc>
                <a:spcPct val="80000"/>
              </a:lnSpc>
              <a:defRPr sz="54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FF57BD6-780D-078A-270C-3009AD0E53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18229" y="674457"/>
            <a:ext cx="2920181" cy="1247749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supporting statement content</a:t>
            </a:r>
          </a:p>
        </p:txBody>
      </p:sp>
      <p:pic>
        <p:nvPicPr>
          <p:cNvPr id="3" name="Picture 2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D30FF697-6138-EDA2-189B-65C9316D8E6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5152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  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229" y="2079523"/>
            <a:ext cx="4878003" cy="353616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FF57BD6-780D-078A-270C-3009AD0E53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64238" y="2884989"/>
            <a:ext cx="4833758" cy="1785334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supporting statement content</a:t>
            </a:r>
          </a:p>
        </p:txBody>
      </p:sp>
      <p:pic>
        <p:nvPicPr>
          <p:cNvPr id="3" name="Picture 2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059AB121-0595-264A-0EE8-1D731729DA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612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    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229" y="2079523"/>
            <a:ext cx="4878003" cy="353616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FF57BD6-780D-078A-270C-3009AD0E53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64238" y="2884989"/>
            <a:ext cx="4833758" cy="1785334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supporting statement content</a:t>
            </a: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00433A24-6AE5-FFD6-2EE0-74DDE1F0F6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593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   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229" y="2079523"/>
            <a:ext cx="4878003" cy="353616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FF57BD6-780D-078A-270C-3009AD0E53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64238" y="2884989"/>
            <a:ext cx="4833758" cy="1785334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supporting statement content</a:t>
            </a:r>
          </a:p>
        </p:txBody>
      </p:sp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F5813B5C-5458-B593-5033-8F1FEF510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44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     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8229" y="2079523"/>
            <a:ext cx="4878003" cy="353616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0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Short statement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AFF57BD6-780D-078A-270C-3009AD0E539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64238" y="2884989"/>
            <a:ext cx="4833758" cy="1785334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Optional supporting statement content</a:t>
            </a:r>
          </a:p>
        </p:txBody>
      </p:sp>
      <p:pic>
        <p:nvPicPr>
          <p:cNvPr id="2" name="Picture 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ADDD355-FE3D-1322-0E1B-C8804DD436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4293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/ conclus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1C28-251D-5C33-C883-9FD3590D2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7997" y="1022602"/>
            <a:ext cx="7030652" cy="66854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600" u="none" cap="all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SUMMARY TITLE</a:t>
            </a:r>
            <a:endParaRPr lang="en-GB" dirty="0"/>
          </a:p>
        </p:txBody>
      </p:sp>
      <p:sp>
        <p:nvSpPr>
          <p:cNvPr id="119" name="Text Placeholder 4">
            <a:extLst>
              <a:ext uri="{FF2B5EF4-FFF2-40B4-BE49-F238E27FC236}">
                <a16:creationId xmlns:a16="http://schemas.microsoft.com/office/drawing/2014/main" id="{7AA1908D-558A-9B8F-C6D3-87B306EE97C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735101A5-0E5B-215E-E9C7-F86B3DA3F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21" name="Text Placeholder 3">
            <a:extLst>
              <a:ext uri="{FF2B5EF4-FFF2-40B4-BE49-F238E27FC236}">
                <a16:creationId xmlns:a16="http://schemas.microsoft.com/office/drawing/2014/main" id="{8D06FECB-CA44-F0D1-6060-076FE4610B2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17996" y="1886287"/>
            <a:ext cx="7030653" cy="35660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1200"/>
              </a:spcAft>
              <a:defRPr sz="2400">
                <a:solidFill>
                  <a:schemeClr val="bg2"/>
                </a:solidFill>
              </a:defRPr>
            </a:lvl1pPr>
            <a:lvl2pPr marL="268288" indent="-268288">
              <a:spcAft>
                <a:spcPts val="12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pic>
        <p:nvPicPr>
          <p:cNvPr id="4" name="Picture 3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7A5FBF21-FA43-8645-F163-848E9601B8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7066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/ conclusion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1E514-DFF9-EB39-9EC6-241D60A8C7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7997" y="1022602"/>
            <a:ext cx="7030652" cy="66854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6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SUMMARY TITLE</a:t>
            </a:r>
            <a:endParaRPr lang="en-GB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D1AE9C15-F8A8-64C9-C9A1-2264618D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B05908-A975-5765-7746-5FBF5E12327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5B876ADF-6C3B-7221-B814-3B0692C22BA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17996" y="1886287"/>
            <a:ext cx="7030653" cy="35660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1200"/>
              </a:spcAft>
              <a:defRPr sz="2400">
                <a:solidFill>
                  <a:schemeClr val="tx1"/>
                </a:solidFill>
              </a:defRPr>
            </a:lvl1pPr>
            <a:lvl2pPr marL="268288" indent="-268288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A932CE08-6634-BC89-DF45-0A6A758B11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5088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/ conclusion 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5EACB-8795-6197-A350-4EE2CEDB9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7997" y="1022602"/>
            <a:ext cx="7030652" cy="66854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6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SUMMARY TITLE</a:t>
            </a:r>
            <a:endParaRPr lang="en-GB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13E6988-0234-9D96-841F-056AD0C06EE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231517-E909-C314-21D5-6967CA89C7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3A60126-3C54-3B4F-4038-066C9ED3915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17996" y="1886287"/>
            <a:ext cx="7030653" cy="35660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1200"/>
              </a:spcAft>
              <a:defRPr sz="2400">
                <a:solidFill>
                  <a:schemeClr val="tx1"/>
                </a:solidFill>
              </a:defRPr>
            </a:lvl1pPr>
            <a:lvl2pPr marL="268288" indent="-268288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A99473B-4B05-2BCD-AC2C-389C6BDB08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61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 / conclusion   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DE90EDEE-DCEB-64F8-E322-8229D8FCE7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17997" y="1022602"/>
            <a:ext cx="7030652" cy="668541"/>
          </a:xfrm>
          <a:ln>
            <a:noFill/>
          </a:ln>
        </p:spPr>
        <p:txBody>
          <a:bodyPr bIns="252000" anchor="t"/>
          <a:lstStyle>
            <a:lvl1pPr>
              <a:lnSpc>
                <a:spcPct val="80000"/>
              </a:lnSpc>
              <a:defRPr sz="6600" u="none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SUMMARY TITLE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B6A6F14-2491-EBEF-F178-A7FA6E8AEFA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F6850F-1465-64B2-3244-8E5F5F03941E}"/>
              </a:ext>
            </a:extLst>
          </p:cNvPr>
          <p:cNvSpPr txBox="1"/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tx1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4038CBD-B652-827F-B95D-3FD83240784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17996" y="1886287"/>
            <a:ext cx="7030653" cy="35660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1200"/>
              </a:spcAft>
              <a:defRPr sz="2400">
                <a:solidFill>
                  <a:schemeClr val="tx1"/>
                </a:solidFill>
              </a:defRPr>
            </a:lvl1pPr>
            <a:lvl2pPr marL="268288" indent="-268288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>
              <a:spcAft>
                <a:spcPts val="1200"/>
              </a:spcAft>
              <a:defRPr sz="2400">
                <a:solidFill>
                  <a:schemeClr val="bg2"/>
                </a:solidFill>
              </a:defRPr>
            </a:lvl3pPr>
            <a:lvl4pPr>
              <a:spcAft>
                <a:spcPts val="1200"/>
              </a:spcAft>
              <a:defRPr sz="2400">
                <a:solidFill>
                  <a:schemeClr val="bg2"/>
                </a:solidFill>
              </a:defRPr>
            </a:lvl4pPr>
            <a:lvl5pPr>
              <a:spcAft>
                <a:spcPts val="1200"/>
              </a:spcAft>
              <a:defRPr sz="24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</a:t>
            </a:r>
          </a:p>
          <a:p>
            <a:pPr lvl="1"/>
            <a:r>
              <a:rPr lang="en-US" dirty="0"/>
              <a:t>Second level</a:t>
            </a:r>
            <a:endParaRPr lang="en-GB" dirty="0"/>
          </a:p>
        </p:txBody>
      </p:sp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CBCE07A-E70F-5FF4-0454-42C1269C7D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3293" y="5997940"/>
            <a:ext cx="907041" cy="86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3270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57F181B3-6E34-C513-730F-4B865A29D9C1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-3296" y="4475937"/>
            <a:ext cx="12192000" cy="2382063"/>
            <a:chOff x="-3296" y="1968744"/>
            <a:chExt cx="12633640" cy="2468350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E8F5F47-8E69-E116-CC35-E06F24CF9BF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-3296" y="2017203"/>
              <a:ext cx="7653207" cy="2419891"/>
            </a:xfrm>
            <a:custGeom>
              <a:avLst/>
              <a:gdLst>
                <a:gd name="connsiteX0" fmla="*/ 3719739 w 7653206"/>
                <a:gd name="connsiteY0" fmla="*/ 538727 h 2419891"/>
                <a:gd name="connsiteX1" fmla="*/ 3599924 w 7653206"/>
                <a:gd name="connsiteY1" fmla="*/ 1555813 h 2419891"/>
                <a:gd name="connsiteX2" fmla="*/ 3813371 w 7653206"/>
                <a:gd name="connsiteY2" fmla="*/ 1555813 h 2419891"/>
                <a:gd name="connsiteX3" fmla="*/ 3719739 w 7653206"/>
                <a:gd name="connsiteY3" fmla="*/ 538727 h 2419891"/>
                <a:gd name="connsiteX4" fmla="*/ 6119822 w 7653206"/>
                <a:gd name="connsiteY4" fmla="*/ 0 h 2419891"/>
                <a:gd name="connsiteX5" fmla="*/ 6747814 w 7653206"/>
                <a:gd name="connsiteY5" fmla="*/ 0 h 2419891"/>
                <a:gd name="connsiteX6" fmla="*/ 6747814 w 7653206"/>
                <a:gd name="connsiteY6" fmla="*/ 940146 h 2419891"/>
                <a:gd name="connsiteX7" fmla="*/ 7029937 w 7653206"/>
                <a:gd name="connsiteY7" fmla="*/ 0 h 2419891"/>
                <a:gd name="connsiteX8" fmla="*/ 7617794 w 7653206"/>
                <a:gd name="connsiteY8" fmla="*/ 0 h 2419891"/>
                <a:gd name="connsiteX9" fmla="*/ 7257761 w 7653206"/>
                <a:gd name="connsiteY9" fmla="*/ 1092611 h 2419891"/>
                <a:gd name="connsiteX10" fmla="*/ 7653206 w 7653206"/>
                <a:gd name="connsiteY10" fmla="*/ 2419891 h 2419891"/>
                <a:gd name="connsiteX11" fmla="*/ 7003968 w 7653206"/>
                <a:gd name="connsiteY11" fmla="*/ 2419891 h 2419891"/>
                <a:gd name="connsiteX12" fmla="*/ 6747814 w 7653206"/>
                <a:gd name="connsiteY12" fmla="*/ 1382572 h 2419891"/>
                <a:gd name="connsiteX13" fmla="*/ 6747814 w 7653206"/>
                <a:gd name="connsiteY13" fmla="*/ 2419891 h 2419891"/>
                <a:gd name="connsiteX14" fmla="*/ 6119822 w 7653206"/>
                <a:gd name="connsiteY14" fmla="*/ 2419891 h 2419891"/>
                <a:gd name="connsiteX15" fmla="*/ 4539480 w 7653206"/>
                <a:gd name="connsiteY15" fmla="*/ 0 h 2419891"/>
                <a:gd name="connsiteX16" fmla="*/ 5065954 w 7653206"/>
                <a:gd name="connsiteY16" fmla="*/ 0 h 2419891"/>
                <a:gd name="connsiteX17" fmla="*/ 5417723 w 7653206"/>
                <a:gd name="connsiteY17" fmla="*/ 1089612 h 2419891"/>
                <a:gd name="connsiteX18" fmla="*/ 5417723 w 7653206"/>
                <a:gd name="connsiteY18" fmla="*/ 0 h 2419891"/>
                <a:gd name="connsiteX19" fmla="*/ 5944197 w 7653206"/>
                <a:gd name="connsiteY19" fmla="*/ 0 h 2419891"/>
                <a:gd name="connsiteX20" fmla="*/ 5944197 w 7653206"/>
                <a:gd name="connsiteY20" fmla="*/ 2419891 h 2419891"/>
                <a:gd name="connsiteX21" fmla="*/ 5394115 w 7653206"/>
                <a:gd name="connsiteY21" fmla="*/ 2419891 h 2419891"/>
                <a:gd name="connsiteX22" fmla="*/ 5065954 w 7653206"/>
                <a:gd name="connsiteY22" fmla="*/ 1319797 h 2419891"/>
                <a:gd name="connsiteX23" fmla="*/ 5065954 w 7653206"/>
                <a:gd name="connsiteY23" fmla="*/ 2419891 h 2419891"/>
                <a:gd name="connsiteX24" fmla="*/ 4539480 w 7653206"/>
                <a:gd name="connsiteY24" fmla="*/ 2419891 h 2419891"/>
                <a:gd name="connsiteX25" fmla="*/ 3239892 w 7653206"/>
                <a:gd name="connsiteY25" fmla="*/ 0 h 2419891"/>
                <a:gd name="connsiteX26" fmla="*/ 4147645 w 7653206"/>
                <a:gd name="connsiteY26" fmla="*/ 0 h 2419891"/>
                <a:gd name="connsiteX27" fmla="*/ 4508268 w 7653206"/>
                <a:gd name="connsiteY27" fmla="*/ 2419891 h 2419891"/>
                <a:gd name="connsiteX28" fmla="*/ 3865522 w 7653206"/>
                <a:gd name="connsiteY28" fmla="*/ 2419891 h 2419891"/>
                <a:gd name="connsiteX29" fmla="*/ 3831832 w 7653206"/>
                <a:gd name="connsiteY29" fmla="*/ 1985492 h 2419891"/>
                <a:gd name="connsiteX30" fmla="*/ 3606322 w 7653206"/>
                <a:gd name="connsiteY30" fmla="*/ 1985492 h 2419891"/>
                <a:gd name="connsiteX31" fmla="*/ 3569209 w 7653206"/>
                <a:gd name="connsiteY31" fmla="*/ 2419891 h 2419891"/>
                <a:gd name="connsiteX32" fmla="*/ 2919380 w 7653206"/>
                <a:gd name="connsiteY32" fmla="*/ 2419891 h 2419891"/>
                <a:gd name="connsiteX33" fmla="*/ 1440059 w 7653206"/>
                <a:gd name="connsiteY33" fmla="*/ 0 h 2419891"/>
                <a:gd name="connsiteX34" fmla="*/ 2068051 w 7653206"/>
                <a:gd name="connsiteY34" fmla="*/ 0 h 2419891"/>
                <a:gd name="connsiteX35" fmla="*/ 2068051 w 7653206"/>
                <a:gd name="connsiteY35" fmla="*/ 864078 h 2419891"/>
                <a:gd name="connsiteX36" fmla="*/ 2259281 w 7653206"/>
                <a:gd name="connsiteY36" fmla="*/ 864078 h 2419891"/>
                <a:gd name="connsiteX37" fmla="*/ 2259281 w 7653206"/>
                <a:gd name="connsiteY37" fmla="*/ 0 h 2419891"/>
                <a:gd name="connsiteX38" fmla="*/ 2887273 w 7653206"/>
                <a:gd name="connsiteY38" fmla="*/ 0 h 2419891"/>
                <a:gd name="connsiteX39" fmla="*/ 2887273 w 7653206"/>
                <a:gd name="connsiteY39" fmla="*/ 2419891 h 2419891"/>
                <a:gd name="connsiteX40" fmla="*/ 2259281 w 7653206"/>
                <a:gd name="connsiteY40" fmla="*/ 2419891 h 2419891"/>
                <a:gd name="connsiteX41" fmla="*/ 2259281 w 7653206"/>
                <a:gd name="connsiteY41" fmla="*/ 1402356 h 2419891"/>
                <a:gd name="connsiteX42" fmla="*/ 2068051 w 7653206"/>
                <a:gd name="connsiteY42" fmla="*/ 1402356 h 2419891"/>
                <a:gd name="connsiteX43" fmla="*/ 2068051 w 7653206"/>
                <a:gd name="connsiteY43" fmla="*/ 2419891 h 2419891"/>
                <a:gd name="connsiteX44" fmla="*/ 1440059 w 7653206"/>
                <a:gd name="connsiteY44" fmla="*/ 2419891 h 2419891"/>
                <a:gd name="connsiteX45" fmla="*/ 0 w 7653206"/>
                <a:gd name="connsiteY45" fmla="*/ 0 h 2419891"/>
                <a:gd name="connsiteX46" fmla="*/ 1371665 w 7653206"/>
                <a:gd name="connsiteY46" fmla="*/ 0 h 2419891"/>
                <a:gd name="connsiteX47" fmla="*/ 1371665 w 7653206"/>
                <a:gd name="connsiteY47" fmla="*/ 483979 h 2419891"/>
                <a:gd name="connsiteX48" fmla="*/ 998647 w 7653206"/>
                <a:gd name="connsiteY48" fmla="*/ 483979 h 2419891"/>
                <a:gd name="connsiteX49" fmla="*/ 998647 w 7653206"/>
                <a:gd name="connsiteY49" fmla="*/ 2419891 h 2419891"/>
                <a:gd name="connsiteX50" fmla="*/ 370657 w 7653206"/>
                <a:gd name="connsiteY50" fmla="*/ 2419891 h 2419891"/>
                <a:gd name="connsiteX51" fmla="*/ 370657 w 7653206"/>
                <a:gd name="connsiteY51" fmla="*/ 483979 h 2419891"/>
                <a:gd name="connsiteX52" fmla="*/ 0 w 7653206"/>
                <a:gd name="connsiteY52" fmla="*/ 483979 h 2419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7653206" h="2419891">
                  <a:moveTo>
                    <a:pt x="3719739" y="538727"/>
                  </a:moveTo>
                  <a:cubicBezTo>
                    <a:pt x="3657105" y="1003158"/>
                    <a:pt x="3617182" y="1342155"/>
                    <a:pt x="3599924" y="1555813"/>
                  </a:cubicBezTo>
                  <a:lnTo>
                    <a:pt x="3813371" y="1555813"/>
                  </a:lnTo>
                  <a:cubicBezTo>
                    <a:pt x="3783412" y="1282236"/>
                    <a:pt x="3752200" y="943214"/>
                    <a:pt x="3719739" y="538727"/>
                  </a:cubicBezTo>
                  <a:close/>
                  <a:moveTo>
                    <a:pt x="6119822" y="0"/>
                  </a:moveTo>
                  <a:lnTo>
                    <a:pt x="6747814" y="0"/>
                  </a:lnTo>
                  <a:lnTo>
                    <a:pt x="6747814" y="940146"/>
                  </a:lnTo>
                  <a:lnTo>
                    <a:pt x="7029937" y="0"/>
                  </a:lnTo>
                  <a:lnTo>
                    <a:pt x="7617794" y="0"/>
                  </a:lnTo>
                  <a:lnTo>
                    <a:pt x="7257761" y="1092611"/>
                  </a:lnTo>
                  <a:lnTo>
                    <a:pt x="7653206" y="2419891"/>
                  </a:lnTo>
                  <a:lnTo>
                    <a:pt x="7003968" y="2419891"/>
                  </a:lnTo>
                  <a:lnTo>
                    <a:pt x="6747814" y="1382572"/>
                  </a:lnTo>
                  <a:lnTo>
                    <a:pt x="6747814" y="2419891"/>
                  </a:lnTo>
                  <a:lnTo>
                    <a:pt x="6119822" y="2419891"/>
                  </a:lnTo>
                  <a:close/>
                  <a:moveTo>
                    <a:pt x="4539480" y="0"/>
                  </a:moveTo>
                  <a:lnTo>
                    <a:pt x="5065954" y="0"/>
                  </a:lnTo>
                  <a:lnTo>
                    <a:pt x="5417723" y="1089612"/>
                  </a:lnTo>
                  <a:lnTo>
                    <a:pt x="5417723" y="0"/>
                  </a:lnTo>
                  <a:lnTo>
                    <a:pt x="5944197" y="0"/>
                  </a:lnTo>
                  <a:lnTo>
                    <a:pt x="5944197" y="2419891"/>
                  </a:lnTo>
                  <a:lnTo>
                    <a:pt x="5394115" y="2419891"/>
                  </a:lnTo>
                  <a:lnTo>
                    <a:pt x="5065954" y="1319797"/>
                  </a:lnTo>
                  <a:lnTo>
                    <a:pt x="5065954" y="2419891"/>
                  </a:lnTo>
                  <a:lnTo>
                    <a:pt x="4539480" y="2419891"/>
                  </a:lnTo>
                  <a:close/>
                  <a:moveTo>
                    <a:pt x="3239892" y="0"/>
                  </a:moveTo>
                  <a:lnTo>
                    <a:pt x="4147645" y="0"/>
                  </a:lnTo>
                  <a:lnTo>
                    <a:pt x="4508268" y="2419891"/>
                  </a:lnTo>
                  <a:lnTo>
                    <a:pt x="3865522" y="2419891"/>
                  </a:lnTo>
                  <a:lnTo>
                    <a:pt x="3831832" y="1985492"/>
                  </a:lnTo>
                  <a:lnTo>
                    <a:pt x="3606322" y="1985492"/>
                  </a:lnTo>
                  <a:lnTo>
                    <a:pt x="3569209" y="2419891"/>
                  </a:lnTo>
                  <a:lnTo>
                    <a:pt x="2919380" y="2419891"/>
                  </a:lnTo>
                  <a:close/>
                  <a:moveTo>
                    <a:pt x="1440059" y="0"/>
                  </a:moveTo>
                  <a:lnTo>
                    <a:pt x="2068051" y="0"/>
                  </a:lnTo>
                  <a:lnTo>
                    <a:pt x="2068051" y="864078"/>
                  </a:lnTo>
                  <a:lnTo>
                    <a:pt x="2259281" y="864078"/>
                  </a:lnTo>
                  <a:lnTo>
                    <a:pt x="2259281" y="0"/>
                  </a:lnTo>
                  <a:lnTo>
                    <a:pt x="2887273" y="0"/>
                  </a:lnTo>
                  <a:lnTo>
                    <a:pt x="2887273" y="2419891"/>
                  </a:lnTo>
                  <a:lnTo>
                    <a:pt x="2259281" y="2419891"/>
                  </a:lnTo>
                  <a:lnTo>
                    <a:pt x="2259281" y="1402356"/>
                  </a:lnTo>
                  <a:lnTo>
                    <a:pt x="2068051" y="1402356"/>
                  </a:lnTo>
                  <a:lnTo>
                    <a:pt x="2068051" y="2419891"/>
                  </a:lnTo>
                  <a:lnTo>
                    <a:pt x="1440059" y="2419891"/>
                  </a:lnTo>
                  <a:close/>
                  <a:moveTo>
                    <a:pt x="0" y="0"/>
                  </a:moveTo>
                  <a:lnTo>
                    <a:pt x="1371665" y="0"/>
                  </a:lnTo>
                  <a:lnTo>
                    <a:pt x="1371665" y="483979"/>
                  </a:lnTo>
                  <a:lnTo>
                    <a:pt x="998647" y="483979"/>
                  </a:lnTo>
                  <a:lnTo>
                    <a:pt x="998647" y="2419891"/>
                  </a:lnTo>
                  <a:lnTo>
                    <a:pt x="370657" y="2419891"/>
                  </a:lnTo>
                  <a:lnTo>
                    <a:pt x="370657" y="483979"/>
                  </a:lnTo>
                  <a:lnTo>
                    <a:pt x="0" y="483979"/>
                  </a:lnTo>
                  <a:close/>
                </a:path>
              </a:pathLst>
            </a:custGeom>
            <a:solidFill>
              <a:schemeClr val="tx2"/>
            </a:solidFill>
            <a:ln w="2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FCB1C18E-66C1-8989-093C-A83E9859D12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8091551" y="1968744"/>
              <a:ext cx="4538793" cy="2468350"/>
            </a:xfrm>
            <a:custGeom>
              <a:avLst/>
              <a:gdLst>
                <a:gd name="connsiteX0" fmla="*/ 2226441 w 4538794"/>
                <a:gd name="connsiteY0" fmla="*/ 408501 h 2468350"/>
                <a:gd name="connsiteX1" fmla="*/ 2150562 w 4538794"/>
                <a:gd name="connsiteY1" fmla="*/ 446677 h 2468350"/>
                <a:gd name="connsiteX2" fmla="*/ 2124309 w 4538794"/>
                <a:gd name="connsiteY2" fmla="*/ 671880 h 2468350"/>
                <a:gd name="connsiteX3" fmla="*/ 2124309 w 4538794"/>
                <a:gd name="connsiteY3" fmla="*/ 1803256 h 2468350"/>
                <a:gd name="connsiteX4" fmla="*/ 2141567 w 4538794"/>
                <a:gd name="connsiteY4" fmla="*/ 2063660 h 2468350"/>
                <a:gd name="connsiteX5" fmla="*/ 2221955 w 4538794"/>
                <a:gd name="connsiteY5" fmla="*/ 2113049 h 2468350"/>
                <a:gd name="connsiteX6" fmla="*/ 2304586 w 4538794"/>
                <a:gd name="connsiteY6" fmla="*/ 2056200 h 2468350"/>
                <a:gd name="connsiteX7" fmla="*/ 2322622 w 4538794"/>
                <a:gd name="connsiteY7" fmla="*/ 1785290 h 2468350"/>
                <a:gd name="connsiteX8" fmla="*/ 2322622 w 4538794"/>
                <a:gd name="connsiteY8" fmla="*/ 671880 h 2468350"/>
                <a:gd name="connsiteX9" fmla="*/ 2322599 w 4538794"/>
                <a:gd name="connsiteY9" fmla="*/ 671880 h 2468350"/>
                <a:gd name="connsiteX10" fmla="*/ 2303830 w 4538794"/>
                <a:gd name="connsiteY10" fmla="*/ 455648 h 2468350"/>
                <a:gd name="connsiteX11" fmla="*/ 2226441 w 4538794"/>
                <a:gd name="connsiteY11" fmla="*/ 408501 h 2468350"/>
                <a:gd name="connsiteX12" fmla="*/ 4538794 w 4538794"/>
                <a:gd name="connsiteY12" fmla="*/ 49649 h 2468350"/>
                <a:gd name="connsiteX13" fmla="*/ 4538794 w 4538794"/>
                <a:gd name="connsiteY13" fmla="*/ 1667624 h 2468350"/>
                <a:gd name="connsiteX14" fmla="*/ 4520828 w 4538794"/>
                <a:gd name="connsiteY14" fmla="*/ 2054169 h 2468350"/>
                <a:gd name="connsiteX15" fmla="*/ 4414659 w 4538794"/>
                <a:gd name="connsiteY15" fmla="*/ 2282960 h 2468350"/>
                <a:gd name="connsiteX16" fmla="*/ 4182113 w 4538794"/>
                <a:gd name="connsiteY16" fmla="*/ 2460923 h 2468350"/>
                <a:gd name="connsiteX17" fmla="*/ 4160983 w 4538794"/>
                <a:gd name="connsiteY17" fmla="*/ 2468350 h 2468350"/>
                <a:gd name="connsiteX18" fmla="*/ 3510205 w 4538794"/>
                <a:gd name="connsiteY18" fmla="*/ 2468350 h 2468350"/>
                <a:gd name="connsiteX19" fmla="*/ 3459050 w 4538794"/>
                <a:gd name="connsiteY19" fmla="*/ 2449708 h 2468350"/>
                <a:gd name="connsiteX20" fmla="*/ 3210781 w 4538794"/>
                <a:gd name="connsiteY20" fmla="*/ 2262798 h 2468350"/>
                <a:gd name="connsiteX21" fmla="*/ 3113584 w 4538794"/>
                <a:gd name="connsiteY21" fmla="*/ 2019818 h 2468350"/>
                <a:gd name="connsiteX22" fmla="*/ 3098640 w 4538794"/>
                <a:gd name="connsiteY22" fmla="*/ 1482248 h 2468350"/>
                <a:gd name="connsiteX23" fmla="*/ 3098640 w 4538794"/>
                <a:gd name="connsiteY23" fmla="*/ 49672 h 2468350"/>
                <a:gd name="connsiteX24" fmla="*/ 3726632 w 4538794"/>
                <a:gd name="connsiteY24" fmla="*/ 49672 h 2468350"/>
                <a:gd name="connsiteX25" fmla="*/ 3726632 w 4538794"/>
                <a:gd name="connsiteY25" fmla="*/ 1866173 h 2468350"/>
                <a:gd name="connsiteX26" fmla="*/ 3744126 w 4538794"/>
                <a:gd name="connsiteY26" fmla="*/ 2068948 h 2468350"/>
                <a:gd name="connsiteX27" fmla="*/ 3814904 w 4538794"/>
                <a:gd name="connsiteY27" fmla="*/ 2113073 h 2468350"/>
                <a:gd name="connsiteX28" fmla="*/ 3893261 w 4538794"/>
                <a:gd name="connsiteY28" fmla="*/ 2064463 h 2468350"/>
                <a:gd name="connsiteX29" fmla="*/ 3910779 w 4538794"/>
                <a:gd name="connsiteY29" fmla="*/ 1834750 h 2468350"/>
                <a:gd name="connsiteX30" fmla="*/ 3910779 w 4538794"/>
                <a:gd name="connsiteY30" fmla="*/ 49672 h 2468350"/>
                <a:gd name="connsiteX31" fmla="*/ 4538770 w 4538794"/>
                <a:gd name="connsiteY31" fmla="*/ 49672 h 2468350"/>
                <a:gd name="connsiteX32" fmla="*/ 0 w 4538794"/>
                <a:gd name="connsiteY32" fmla="*/ 49649 h 2468350"/>
                <a:gd name="connsiteX33" fmla="*/ 577823 w 4538794"/>
                <a:gd name="connsiteY33" fmla="*/ 49649 h 2468350"/>
                <a:gd name="connsiteX34" fmla="*/ 730052 w 4538794"/>
                <a:gd name="connsiteY34" fmla="*/ 1004149 h 2468350"/>
                <a:gd name="connsiteX35" fmla="*/ 904803 w 4538794"/>
                <a:gd name="connsiteY35" fmla="*/ 49649 h 2468350"/>
                <a:gd name="connsiteX36" fmla="*/ 1482626 w 4538794"/>
                <a:gd name="connsiteY36" fmla="*/ 49649 h 2468350"/>
                <a:gd name="connsiteX37" fmla="*/ 1024617 w 4538794"/>
                <a:gd name="connsiteY37" fmla="*/ 1593658 h 2468350"/>
                <a:gd name="connsiteX38" fmla="*/ 1024617 w 4538794"/>
                <a:gd name="connsiteY38" fmla="*/ 2468350 h 2468350"/>
                <a:gd name="connsiteX39" fmla="*/ 441483 w 4538794"/>
                <a:gd name="connsiteY39" fmla="*/ 2468350 h 2468350"/>
                <a:gd name="connsiteX40" fmla="*/ 441483 w 4538794"/>
                <a:gd name="connsiteY40" fmla="*/ 1593658 h 2468350"/>
                <a:gd name="connsiteX41" fmla="*/ 2223442 w 4538794"/>
                <a:gd name="connsiteY41" fmla="*/ 0 h 2468350"/>
                <a:gd name="connsiteX42" fmla="*/ 2572071 w 4538794"/>
                <a:gd name="connsiteY42" fmla="*/ 63531 h 2468350"/>
                <a:gd name="connsiteX43" fmla="*/ 2820696 w 4538794"/>
                <a:gd name="connsiteY43" fmla="*/ 254101 h 2468350"/>
                <a:gd name="connsiteX44" fmla="*/ 2932647 w 4538794"/>
                <a:gd name="connsiteY44" fmla="*/ 530605 h 2468350"/>
                <a:gd name="connsiteX45" fmla="*/ 2950567 w 4538794"/>
                <a:gd name="connsiteY45" fmla="*/ 1053680 h 2468350"/>
                <a:gd name="connsiteX46" fmla="*/ 2950567 w 4538794"/>
                <a:gd name="connsiteY46" fmla="*/ 1467729 h 2468350"/>
                <a:gd name="connsiteX47" fmla="*/ 2950590 w 4538794"/>
                <a:gd name="connsiteY47" fmla="*/ 1467800 h 2468350"/>
                <a:gd name="connsiteX48" fmla="*/ 2933403 w 4538794"/>
                <a:gd name="connsiteY48" fmla="*/ 1984193 h 2468350"/>
                <a:gd name="connsiteX49" fmla="*/ 2825913 w 4538794"/>
                <a:gd name="connsiteY49" fmla="*/ 2261407 h 2468350"/>
                <a:gd name="connsiteX50" fmla="*/ 2581775 w 4538794"/>
                <a:gd name="connsiteY50" fmla="*/ 2454219 h 2468350"/>
                <a:gd name="connsiteX51" fmla="*/ 2543296 w 4538794"/>
                <a:gd name="connsiteY51" fmla="*/ 2468350 h 2468350"/>
                <a:gd name="connsiteX52" fmla="*/ 1904311 w 4538794"/>
                <a:gd name="connsiteY52" fmla="*/ 2468350 h 2468350"/>
                <a:gd name="connsiteX53" fmla="*/ 1874765 w 4538794"/>
                <a:gd name="connsiteY53" fmla="*/ 2457925 h 2468350"/>
                <a:gd name="connsiteX54" fmla="*/ 1626166 w 4538794"/>
                <a:gd name="connsiteY54" fmla="*/ 2267356 h 2468350"/>
                <a:gd name="connsiteX55" fmla="*/ 1514166 w 4538794"/>
                <a:gd name="connsiteY55" fmla="*/ 1990874 h 2468350"/>
                <a:gd name="connsiteX56" fmla="*/ 1496271 w 4538794"/>
                <a:gd name="connsiteY56" fmla="*/ 1467753 h 2468350"/>
                <a:gd name="connsiteX57" fmla="*/ 1496271 w 4538794"/>
                <a:gd name="connsiteY57" fmla="*/ 1053704 h 2468350"/>
                <a:gd name="connsiteX58" fmla="*/ 1513434 w 4538794"/>
                <a:gd name="connsiteY58" fmla="*/ 537334 h 2468350"/>
                <a:gd name="connsiteX59" fmla="*/ 1620972 w 4538794"/>
                <a:gd name="connsiteY59" fmla="*/ 260074 h 2468350"/>
                <a:gd name="connsiteX60" fmla="*/ 1865110 w 4538794"/>
                <a:gd name="connsiteY60" fmla="*/ 67285 h 2468350"/>
                <a:gd name="connsiteX61" fmla="*/ 2223442 w 4538794"/>
                <a:gd name="connsiteY61" fmla="*/ 0 h 246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4538794" h="2468350">
                  <a:moveTo>
                    <a:pt x="2226441" y="408501"/>
                  </a:moveTo>
                  <a:cubicBezTo>
                    <a:pt x="2193389" y="408501"/>
                    <a:pt x="2168080" y="421226"/>
                    <a:pt x="2150562" y="446677"/>
                  </a:cubicBezTo>
                  <a:cubicBezTo>
                    <a:pt x="2133045" y="472127"/>
                    <a:pt x="2124309" y="547202"/>
                    <a:pt x="2124309" y="671880"/>
                  </a:cubicBezTo>
                  <a:lnTo>
                    <a:pt x="2124309" y="1803256"/>
                  </a:lnTo>
                  <a:cubicBezTo>
                    <a:pt x="2124309" y="1943940"/>
                    <a:pt x="2130070" y="2030749"/>
                    <a:pt x="2141567" y="2063660"/>
                  </a:cubicBezTo>
                  <a:cubicBezTo>
                    <a:pt x="2153088" y="2096594"/>
                    <a:pt x="2179885" y="2113049"/>
                    <a:pt x="2221955" y="2113049"/>
                  </a:cubicBezTo>
                  <a:cubicBezTo>
                    <a:pt x="2264026" y="2113049"/>
                    <a:pt x="2292569" y="2094115"/>
                    <a:pt x="2304586" y="2056200"/>
                  </a:cubicBezTo>
                  <a:cubicBezTo>
                    <a:pt x="2316603" y="2018284"/>
                    <a:pt x="2322622" y="1927981"/>
                    <a:pt x="2322622" y="1785290"/>
                  </a:cubicBezTo>
                  <a:lnTo>
                    <a:pt x="2322622" y="671880"/>
                  </a:lnTo>
                  <a:lnTo>
                    <a:pt x="2322599" y="671880"/>
                  </a:lnTo>
                  <a:cubicBezTo>
                    <a:pt x="2322599" y="559148"/>
                    <a:pt x="2316319" y="487071"/>
                    <a:pt x="2303830" y="455648"/>
                  </a:cubicBezTo>
                  <a:cubicBezTo>
                    <a:pt x="2291294" y="424225"/>
                    <a:pt x="2265513" y="408501"/>
                    <a:pt x="2226441" y="408501"/>
                  </a:cubicBezTo>
                  <a:close/>
                  <a:moveTo>
                    <a:pt x="4538794" y="49649"/>
                  </a:moveTo>
                  <a:lnTo>
                    <a:pt x="4538794" y="1667624"/>
                  </a:lnTo>
                  <a:cubicBezTo>
                    <a:pt x="4538794" y="1851063"/>
                    <a:pt x="4532773" y="1979920"/>
                    <a:pt x="4520828" y="2054169"/>
                  </a:cubicBezTo>
                  <a:cubicBezTo>
                    <a:pt x="4508882" y="2128465"/>
                    <a:pt x="4473468" y="2204721"/>
                    <a:pt x="4414659" y="2282960"/>
                  </a:cubicBezTo>
                  <a:cubicBezTo>
                    <a:pt x="4355826" y="2361247"/>
                    <a:pt x="4278319" y="2420551"/>
                    <a:pt x="4182113" y="2460923"/>
                  </a:cubicBezTo>
                  <a:lnTo>
                    <a:pt x="4160983" y="2468350"/>
                  </a:lnTo>
                  <a:lnTo>
                    <a:pt x="3510205" y="2468350"/>
                  </a:lnTo>
                  <a:lnTo>
                    <a:pt x="3459050" y="2449708"/>
                  </a:lnTo>
                  <a:cubicBezTo>
                    <a:pt x="3348372" y="2401853"/>
                    <a:pt x="3265600" y="2339551"/>
                    <a:pt x="3210781" y="2262798"/>
                  </a:cubicBezTo>
                  <a:cubicBezTo>
                    <a:pt x="3155962" y="2186070"/>
                    <a:pt x="3123547" y="2105069"/>
                    <a:pt x="3113584" y="2019818"/>
                  </a:cubicBezTo>
                  <a:cubicBezTo>
                    <a:pt x="3103621" y="1934615"/>
                    <a:pt x="3098640" y="1755401"/>
                    <a:pt x="3098640" y="1482248"/>
                  </a:cubicBezTo>
                  <a:lnTo>
                    <a:pt x="3098640" y="49672"/>
                  </a:lnTo>
                  <a:lnTo>
                    <a:pt x="3726632" y="49672"/>
                  </a:lnTo>
                  <a:lnTo>
                    <a:pt x="3726632" y="1866173"/>
                  </a:lnTo>
                  <a:cubicBezTo>
                    <a:pt x="3726632" y="1971939"/>
                    <a:pt x="3732463" y="2039508"/>
                    <a:pt x="3744126" y="2068948"/>
                  </a:cubicBezTo>
                  <a:cubicBezTo>
                    <a:pt x="3755788" y="2098388"/>
                    <a:pt x="3779397" y="2113073"/>
                    <a:pt x="3814904" y="2113073"/>
                  </a:cubicBezTo>
                  <a:cubicBezTo>
                    <a:pt x="3855487" y="2113073"/>
                    <a:pt x="3881599" y="2096877"/>
                    <a:pt x="3893261" y="2064463"/>
                  </a:cubicBezTo>
                  <a:cubicBezTo>
                    <a:pt x="3904924" y="2032047"/>
                    <a:pt x="3910779" y="1955461"/>
                    <a:pt x="3910779" y="1834750"/>
                  </a:cubicBezTo>
                  <a:lnTo>
                    <a:pt x="3910779" y="49672"/>
                  </a:lnTo>
                  <a:lnTo>
                    <a:pt x="4538770" y="49672"/>
                  </a:lnTo>
                  <a:close/>
                  <a:moveTo>
                    <a:pt x="0" y="49649"/>
                  </a:moveTo>
                  <a:lnTo>
                    <a:pt x="577823" y="49649"/>
                  </a:lnTo>
                  <a:cubicBezTo>
                    <a:pt x="666804" y="522555"/>
                    <a:pt x="717563" y="840729"/>
                    <a:pt x="730052" y="1004149"/>
                  </a:cubicBezTo>
                  <a:cubicBezTo>
                    <a:pt x="765418" y="746082"/>
                    <a:pt x="823683" y="427908"/>
                    <a:pt x="904803" y="49649"/>
                  </a:cubicBezTo>
                  <a:lnTo>
                    <a:pt x="1482626" y="49649"/>
                  </a:lnTo>
                  <a:lnTo>
                    <a:pt x="1024617" y="1593658"/>
                  </a:lnTo>
                  <a:lnTo>
                    <a:pt x="1024617" y="2468350"/>
                  </a:lnTo>
                  <a:lnTo>
                    <a:pt x="441483" y="2468350"/>
                  </a:lnTo>
                  <a:lnTo>
                    <a:pt x="441483" y="1593658"/>
                  </a:lnTo>
                  <a:close/>
                  <a:moveTo>
                    <a:pt x="2223442" y="0"/>
                  </a:moveTo>
                  <a:cubicBezTo>
                    <a:pt x="2359806" y="0"/>
                    <a:pt x="2469044" y="21177"/>
                    <a:pt x="2572071" y="63531"/>
                  </a:cubicBezTo>
                  <a:cubicBezTo>
                    <a:pt x="2675101" y="105885"/>
                    <a:pt x="2757991" y="169392"/>
                    <a:pt x="2820696" y="254101"/>
                  </a:cubicBezTo>
                  <a:cubicBezTo>
                    <a:pt x="2883400" y="338809"/>
                    <a:pt x="2920702" y="430976"/>
                    <a:pt x="2932647" y="530605"/>
                  </a:cubicBezTo>
                  <a:cubicBezTo>
                    <a:pt x="2944594" y="630234"/>
                    <a:pt x="2950567" y="804608"/>
                    <a:pt x="2950567" y="1053680"/>
                  </a:cubicBezTo>
                  <a:lnTo>
                    <a:pt x="2950567" y="1467729"/>
                  </a:lnTo>
                  <a:lnTo>
                    <a:pt x="2950590" y="1467800"/>
                  </a:lnTo>
                  <a:cubicBezTo>
                    <a:pt x="2950590" y="1710923"/>
                    <a:pt x="2944830" y="1883054"/>
                    <a:pt x="2933403" y="1984193"/>
                  </a:cubicBezTo>
                  <a:cubicBezTo>
                    <a:pt x="2921977" y="2085333"/>
                    <a:pt x="2886115" y="2177737"/>
                    <a:pt x="2825913" y="2261407"/>
                  </a:cubicBezTo>
                  <a:cubicBezTo>
                    <a:pt x="2765663" y="2345099"/>
                    <a:pt x="2684308" y="2409362"/>
                    <a:pt x="2581775" y="2454219"/>
                  </a:cubicBezTo>
                  <a:lnTo>
                    <a:pt x="2543296" y="2468350"/>
                  </a:lnTo>
                  <a:lnTo>
                    <a:pt x="1904311" y="2468350"/>
                  </a:lnTo>
                  <a:lnTo>
                    <a:pt x="1874765" y="2457925"/>
                  </a:lnTo>
                  <a:cubicBezTo>
                    <a:pt x="1771737" y="2415572"/>
                    <a:pt x="1688894" y="2352064"/>
                    <a:pt x="1626166" y="2267356"/>
                  </a:cubicBezTo>
                  <a:cubicBezTo>
                    <a:pt x="1563438" y="2182648"/>
                    <a:pt x="1526113" y="2090503"/>
                    <a:pt x="1514166" y="1990874"/>
                  </a:cubicBezTo>
                  <a:cubicBezTo>
                    <a:pt x="1502220" y="1891245"/>
                    <a:pt x="1496271" y="1716871"/>
                    <a:pt x="1496271" y="1467753"/>
                  </a:cubicBezTo>
                  <a:lnTo>
                    <a:pt x="1496271" y="1053704"/>
                  </a:lnTo>
                  <a:cubicBezTo>
                    <a:pt x="1496271" y="810605"/>
                    <a:pt x="1501984" y="638473"/>
                    <a:pt x="1513434" y="537334"/>
                  </a:cubicBezTo>
                  <a:cubicBezTo>
                    <a:pt x="1524885" y="436194"/>
                    <a:pt x="1560722" y="343790"/>
                    <a:pt x="1620972" y="260074"/>
                  </a:cubicBezTo>
                  <a:cubicBezTo>
                    <a:pt x="1681174" y="176404"/>
                    <a:pt x="1762554" y="112141"/>
                    <a:pt x="1865110" y="67285"/>
                  </a:cubicBezTo>
                  <a:cubicBezTo>
                    <a:pt x="1967619" y="22428"/>
                    <a:pt x="2087079" y="0"/>
                    <a:pt x="2223442" y="0"/>
                  </a:cubicBezTo>
                  <a:close/>
                </a:path>
              </a:pathLst>
            </a:custGeom>
            <a:solidFill>
              <a:schemeClr val="tx2"/>
            </a:solidFill>
            <a:ln w="24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76" name="Graphic 75">
            <a:extLst>
              <a:ext uri="{FF2B5EF4-FFF2-40B4-BE49-F238E27FC236}">
                <a16:creationId xmlns:a16="http://schemas.microsoft.com/office/drawing/2014/main" id="{8C80CB84-D780-9F3B-DF86-85F533F229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2167" y="-140534"/>
            <a:ext cx="12192000" cy="6858000"/>
          </a:xfrm>
          <a:prstGeom prst="rect">
            <a:avLst/>
          </a:prstGeom>
        </p:spPr>
      </p:pic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4E72739A-6778-B7E5-356F-359AC019AC8C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71474" y="2548589"/>
            <a:ext cx="5592763" cy="1479754"/>
          </a:xfrm>
        </p:spPr>
        <p:txBody>
          <a:bodyPr anchor="b"/>
          <a:lstStyle>
            <a:lvl1pPr algn="l">
              <a:lnSpc>
                <a:spcPct val="110000"/>
              </a:lnSpc>
              <a:spcAft>
                <a:spcPts val="0"/>
              </a:spcAft>
              <a:buFontTx/>
              <a:buNone/>
              <a:defRPr sz="1400" b="0" cap="none" baseline="0">
                <a:solidFill>
                  <a:schemeClr val="bg2"/>
                </a:solidFill>
              </a:defRPr>
            </a:lvl1pPr>
            <a:lvl2pPr algn="r">
              <a:buFontTx/>
              <a:buNone/>
              <a:defRPr b="1" cap="all" baseline="0"/>
            </a:lvl2pPr>
            <a:lvl3pPr algn="r">
              <a:buFontTx/>
              <a:buNone/>
              <a:defRPr b="1" cap="all" baseline="0"/>
            </a:lvl3pPr>
            <a:lvl4pPr algn="r">
              <a:buFontTx/>
              <a:buNone/>
              <a:defRPr b="1" cap="all" baseline="0"/>
            </a:lvl4pPr>
            <a:lvl5pPr algn="r">
              <a:buFontTx/>
              <a:buNone/>
              <a:defRPr b="1" cap="all" baseline="0"/>
            </a:lvl5pPr>
          </a:lstStyle>
          <a:p>
            <a:pPr lvl="0"/>
            <a:r>
              <a:rPr lang="en-US" dirty="0"/>
              <a:t>Optional contact information</a:t>
            </a: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2083F2B-16C2-A364-3ACA-C9AE4B95074D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0197986" y="447694"/>
            <a:ext cx="1535414" cy="874285"/>
            <a:chOff x="13801509" y="447694"/>
            <a:chExt cx="1535414" cy="874285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08DF09FB-13DE-9EFE-C924-5970F1C89C7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3920617" y="1092677"/>
              <a:ext cx="1262285" cy="229302"/>
            </a:xfrm>
            <a:custGeom>
              <a:avLst/>
              <a:gdLst>
                <a:gd name="connsiteX0" fmla="*/ 73037 w 1262285"/>
                <a:gd name="connsiteY0" fmla="*/ 134750 h 229302"/>
                <a:gd name="connsiteX1" fmla="*/ 73037 w 1262285"/>
                <a:gd name="connsiteY1" fmla="*/ 177444 h 229302"/>
                <a:gd name="connsiteX2" fmla="*/ 105854 w 1262285"/>
                <a:gd name="connsiteY2" fmla="*/ 177444 h 229302"/>
                <a:gd name="connsiteX3" fmla="*/ 105854 w 1262285"/>
                <a:gd name="connsiteY3" fmla="*/ 177423 h 229302"/>
                <a:gd name="connsiteX4" fmla="*/ 127013 w 1262285"/>
                <a:gd name="connsiteY4" fmla="*/ 155909 h 229302"/>
                <a:gd name="connsiteX5" fmla="*/ 105854 w 1262285"/>
                <a:gd name="connsiteY5" fmla="*/ 134750 h 229302"/>
                <a:gd name="connsiteX6" fmla="*/ 949042 w 1262285"/>
                <a:gd name="connsiteY6" fmla="*/ 62070 h 229302"/>
                <a:gd name="connsiteX7" fmla="*/ 949042 w 1262285"/>
                <a:gd name="connsiteY7" fmla="*/ 167211 h 229302"/>
                <a:gd name="connsiteX8" fmla="*/ 963867 w 1262285"/>
                <a:gd name="connsiteY8" fmla="*/ 167211 h 229302"/>
                <a:gd name="connsiteX9" fmla="*/ 998090 w 1262285"/>
                <a:gd name="connsiteY9" fmla="*/ 114640 h 229302"/>
                <a:gd name="connsiteX10" fmla="*/ 963867 w 1262285"/>
                <a:gd name="connsiteY10" fmla="*/ 62070 h 229302"/>
                <a:gd name="connsiteX11" fmla="*/ 288604 w 1262285"/>
                <a:gd name="connsiteY11" fmla="*/ 57498 h 229302"/>
                <a:gd name="connsiteX12" fmla="*/ 288604 w 1262285"/>
                <a:gd name="connsiteY12" fmla="*/ 117828 h 229302"/>
                <a:gd name="connsiteX13" fmla="*/ 305883 w 1262285"/>
                <a:gd name="connsiteY13" fmla="*/ 117828 h 229302"/>
                <a:gd name="connsiteX14" fmla="*/ 336226 w 1262285"/>
                <a:gd name="connsiteY14" fmla="*/ 87485 h 229302"/>
                <a:gd name="connsiteX15" fmla="*/ 305883 w 1262285"/>
                <a:gd name="connsiteY15" fmla="*/ 57498 h 229302"/>
                <a:gd name="connsiteX16" fmla="*/ 520969 w 1262285"/>
                <a:gd name="connsiteY16" fmla="*/ 54332 h 229302"/>
                <a:gd name="connsiteX17" fmla="*/ 499454 w 1262285"/>
                <a:gd name="connsiteY17" fmla="*/ 148255 h 229302"/>
                <a:gd name="connsiteX18" fmla="*/ 545314 w 1262285"/>
                <a:gd name="connsiteY18" fmla="*/ 148255 h 229302"/>
                <a:gd name="connsiteX19" fmla="*/ 523800 w 1262285"/>
                <a:gd name="connsiteY19" fmla="*/ 54332 h 229302"/>
                <a:gd name="connsiteX20" fmla="*/ 73037 w 1262285"/>
                <a:gd name="connsiteY20" fmla="*/ 51857 h 229302"/>
                <a:gd name="connsiteX21" fmla="*/ 73037 w 1262285"/>
                <a:gd name="connsiteY21" fmla="*/ 93838 h 229302"/>
                <a:gd name="connsiteX22" fmla="*/ 102667 w 1262285"/>
                <a:gd name="connsiteY22" fmla="*/ 93838 h 229302"/>
                <a:gd name="connsiteX23" fmla="*/ 123825 w 1262285"/>
                <a:gd name="connsiteY23" fmla="*/ 72680 h 229302"/>
                <a:gd name="connsiteX24" fmla="*/ 102667 w 1262285"/>
                <a:gd name="connsiteY24" fmla="*/ 51857 h 229302"/>
                <a:gd name="connsiteX25" fmla="*/ 0 w 1262285"/>
                <a:gd name="connsiteY25" fmla="*/ 3543 h 229302"/>
                <a:gd name="connsiteX26" fmla="*/ 120659 w 1262285"/>
                <a:gd name="connsiteY26" fmla="*/ 3543 h 229302"/>
                <a:gd name="connsiteX27" fmla="*/ 190865 w 1262285"/>
                <a:gd name="connsiteY27" fmla="*/ 61399 h 229302"/>
                <a:gd name="connsiteX28" fmla="*/ 161235 w 1262285"/>
                <a:gd name="connsiteY28" fmla="*/ 112900 h 229302"/>
                <a:gd name="connsiteX29" fmla="*/ 161214 w 1262285"/>
                <a:gd name="connsiteY29" fmla="*/ 112900 h 229302"/>
                <a:gd name="connsiteX30" fmla="*/ 197911 w 1262285"/>
                <a:gd name="connsiteY30" fmla="*/ 165827 h 229302"/>
                <a:gd name="connsiteX31" fmla="*/ 122064 w 1262285"/>
                <a:gd name="connsiteY31" fmla="*/ 225800 h 229302"/>
                <a:gd name="connsiteX32" fmla="*/ 0 w 1262285"/>
                <a:gd name="connsiteY32" fmla="*/ 225800 h 229302"/>
                <a:gd name="connsiteX33" fmla="*/ 650582 w 1262285"/>
                <a:gd name="connsiteY33" fmla="*/ 3522 h 229302"/>
                <a:gd name="connsiteX34" fmla="*/ 721501 w 1262285"/>
                <a:gd name="connsiteY34" fmla="*/ 3522 h 229302"/>
                <a:gd name="connsiteX35" fmla="*/ 784661 w 1262285"/>
                <a:gd name="connsiteY35" fmla="*/ 111474 h 229302"/>
                <a:gd name="connsiteX36" fmla="*/ 786045 w 1262285"/>
                <a:gd name="connsiteY36" fmla="*/ 111474 h 229302"/>
                <a:gd name="connsiteX37" fmla="*/ 786045 w 1262285"/>
                <a:gd name="connsiteY37" fmla="*/ 3522 h 229302"/>
                <a:gd name="connsiteX38" fmla="*/ 849897 w 1262285"/>
                <a:gd name="connsiteY38" fmla="*/ 3522 h 229302"/>
                <a:gd name="connsiteX39" fmla="*/ 849897 w 1262285"/>
                <a:gd name="connsiteY39" fmla="*/ 225779 h 229302"/>
                <a:gd name="connsiteX40" fmla="*/ 782858 w 1262285"/>
                <a:gd name="connsiteY40" fmla="*/ 225779 h 229302"/>
                <a:gd name="connsiteX41" fmla="*/ 715839 w 1262285"/>
                <a:gd name="connsiteY41" fmla="*/ 117471 h 229302"/>
                <a:gd name="connsiteX42" fmla="*/ 714434 w 1262285"/>
                <a:gd name="connsiteY42" fmla="*/ 117471 h 229302"/>
                <a:gd name="connsiteX43" fmla="*/ 714434 w 1262285"/>
                <a:gd name="connsiteY43" fmla="*/ 225779 h 229302"/>
                <a:gd name="connsiteX44" fmla="*/ 650582 w 1262285"/>
                <a:gd name="connsiteY44" fmla="*/ 225779 h 229302"/>
                <a:gd name="connsiteX45" fmla="*/ 466280 w 1262285"/>
                <a:gd name="connsiteY45" fmla="*/ 3522 h 229302"/>
                <a:gd name="connsiteX46" fmla="*/ 466301 w 1262285"/>
                <a:gd name="connsiteY46" fmla="*/ 3522 h 229302"/>
                <a:gd name="connsiteX47" fmla="*/ 582724 w 1262285"/>
                <a:gd name="connsiteY47" fmla="*/ 3522 h 229302"/>
                <a:gd name="connsiteX48" fmla="*/ 633533 w 1262285"/>
                <a:gd name="connsiteY48" fmla="*/ 225779 h 229302"/>
                <a:gd name="connsiteX49" fmla="*/ 556260 w 1262285"/>
                <a:gd name="connsiteY49" fmla="*/ 225779 h 229302"/>
                <a:gd name="connsiteX50" fmla="*/ 552025 w 1262285"/>
                <a:gd name="connsiteY50" fmla="*/ 200469 h 229302"/>
                <a:gd name="connsiteX51" fmla="*/ 492744 w 1262285"/>
                <a:gd name="connsiteY51" fmla="*/ 200469 h 229302"/>
                <a:gd name="connsiteX52" fmla="*/ 488508 w 1262285"/>
                <a:gd name="connsiteY52" fmla="*/ 225779 h 229302"/>
                <a:gd name="connsiteX53" fmla="*/ 415471 w 1262285"/>
                <a:gd name="connsiteY53" fmla="*/ 225779 h 229302"/>
                <a:gd name="connsiteX54" fmla="*/ 466280 w 1262285"/>
                <a:gd name="connsiteY54" fmla="*/ 3522 h 229302"/>
                <a:gd name="connsiteX55" fmla="*/ 212737 w 1262285"/>
                <a:gd name="connsiteY55" fmla="*/ 3522 h 229302"/>
                <a:gd name="connsiteX56" fmla="*/ 315404 w 1262285"/>
                <a:gd name="connsiteY56" fmla="*/ 3522 h 229302"/>
                <a:gd name="connsiteX57" fmla="*/ 405720 w 1262285"/>
                <a:gd name="connsiteY57" fmla="*/ 78321 h 229302"/>
                <a:gd name="connsiteX58" fmla="*/ 370449 w 1262285"/>
                <a:gd name="connsiteY58" fmla="*/ 141817 h 229302"/>
                <a:gd name="connsiteX59" fmla="*/ 404671 w 1262285"/>
                <a:gd name="connsiteY59" fmla="*/ 225779 h 229302"/>
                <a:gd name="connsiteX60" fmla="*/ 327398 w 1262285"/>
                <a:gd name="connsiteY60" fmla="*/ 225779 h 229302"/>
                <a:gd name="connsiteX61" fmla="*/ 304814 w 1262285"/>
                <a:gd name="connsiteY61" fmla="*/ 165093 h 229302"/>
                <a:gd name="connsiteX62" fmla="*/ 288584 w 1262285"/>
                <a:gd name="connsiteY62" fmla="*/ 165093 h 229302"/>
                <a:gd name="connsiteX63" fmla="*/ 288584 w 1262285"/>
                <a:gd name="connsiteY63" fmla="*/ 225779 h 229302"/>
                <a:gd name="connsiteX64" fmla="*/ 212737 w 1262285"/>
                <a:gd name="connsiteY64" fmla="*/ 225779 h 229302"/>
                <a:gd name="connsiteX65" fmla="*/ 963154 w 1262285"/>
                <a:gd name="connsiteY65" fmla="*/ 3502 h 229302"/>
                <a:gd name="connsiteX66" fmla="*/ 1075342 w 1262285"/>
                <a:gd name="connsiteY66" fmla="*/ 114284 h 229302"/>
                <a:gd name="connsiteX67" fmla="*/ 963154 w 1262285"/>
                <a:gd name="connsiteY67" fmla="*/ 225779 h 229302"/>
                <a:gd name="connsiteX68" fmla="*/ 874600 w 1262285"/>
                <a:gd name="connsiteY68" fmla="*/ 225779 h 229302"/>
                <a:gd name="connsiteX69" fmla="*/ 874600 w 1262285"/>
                <a:gd name="connsiteY69" fmla="*/ 3522 h 229302"/>
                <a:gd name="connsiteX70" fmla="*/ 963154 w 1262285"/>
                <a:gd name="connsiteY70" fmla="*/ 3522 h 229302"/>
                <a:gd name="connsiteX71" fmla="*/ 1184006 w 1262285"/>
                <a:gd name="connsiteY71" fmla="*/ 0 h 229302"/>
                <a:gd name="connsiteX72" fmla="*/ 1253163 w 1262285"/>
                <a:gd name="connsiteY72" fmla="*/ 9876 h 229302"/>
                <a:gd name="connsiteX73" fmla="*/ 1249284 w 1262285"/>
                <a:gd name="connsiteY73" fmla="*/ 73729 h 229302"/>
                <a:gd name="connsiteX74" fmla="*/ 1182601 w 1262285"/>
                <a:gd name="connsiteY74" fmla="*/ 57855 h 229302"/>
                <a:gd name="connsiteX75" fmla="*/ 1166014 w 1262285"/>
                <a:gd name="connsiteY75" fmla="*/ 69493 h 229302"/>
                <a:gd name="connsiteX76" fmla="*/ 1183649 w 1262285"/>
                <a:gd name="connsiteY76" fmla="*/ 83962 h 229302"/>
                <a:gd name="connsiteX77" fmla="*/ 1197405 w 1262285"/>
                <a:gd name="connsiteY77" fmla="*/ 87485 h 229302"/>
                <a:gd name="connsiteX78" fmla="*/ 1197363 w 1262285"/>
                <a:gd name="connsiteY78" fmla="*/ 87464 h 229302"/>
                <a:gd name="connsiteX79" fmla="*/ 1262285 w 1262285"/>
                <a:gd name="connsiteY79" fmla="*/ 156265 h 229302"/>
                <a:gd name="connsiteX80" fmla="*/ 1167042 w 1262285"/>
                <a:gd name="connsiteY80" fmla="*/ 229302 h 229302"/>
                <a:gd name="connsiteX81" fmla="*/ 1089077 w 1262285"/>
                <a:gd name="connsiteY81" fmla="*/ 214477 h 229302"/>
                <a:gd name="connsiteX82" fmla="*/ 1092600 w 1262285"/>
                <a:gd name="connsiteY82" fmla="*/ 150624 h 229302"/>
                <a:gd name="connsiteX83" fmla="*/ 1163518 w 1262285"/>
                <a:gd name="connsiteY83" fmla="*/ 171447 h 229302"/>
                <a:gd name="connsiteX84" fmla="*/ 1181867 w 1262285"/>
                <a:gd name="connsiteY84" fmla="*/ 159452 h 229302"/>
                <a:gd name="connsiteX85" fmla="*/ 1163518 w 1262285"/>
                <a:gd name="connsiteY85" fmla="*/ 144983 h 229302"/>
                <a:gd name="connsiteX86" fmla="*/ 1156473 w 1262285"/>
                <a:gd name="connsiteY86" fmla="*/ 142865 h 229302"/>
                <a:gd name="connsiteX87" fmla="*/ 1090502 w 1262285"/>
                <a:gd name="connsiteY87" fmla="*/ 71254 h 229302"/>
                <a:gd name="connsiteX88" fmla="*/ 1184006 w 1262285"/>
                <a:gd name="connsiteY88" fmla="*/ 0 h 22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1262285" h="229302">
                  <a:moveTo>
                    <a:pt x="73037" y="134750"/>
                  </a:moveTo>
                  <a:lnTo>
                    <a:pt x="73037" y="177444"/>
                  </a:lnTo>
                  <a:lnTo>
                    <a:pt x="105854" y="177444"/>
                  </a:lnTo>
                  <a:lnTo>
                    <a:pt x="105854" y="177423"/>
                  </a:lnTo>
                  <a:cubicBezTo>
                    <a:pt x="118185" y="177423"/>
                    <a:pt x="127013" y="169665"/>
                    <a:pt x="127013" y="155909"/>
                  </a:cubicBezTo>
                  <a:cubicBezTo>
                    <a:pt x="127013" y="142152"/>
                    <a:pt x="118206" y="134750"/>
                    <a:pt x="105854" y="134750"/>
                  </a:cubicBezTo>
                  <a:close/>
                  <a:moveTo>
                    <a:pt x="949042" y="62070"/>
                  </a:moveTo>
                  <a:lnTo>
                    <a:pt x="949042" y="167211"/>
                  </a:lnTo>
                  <a:lnTo>
                    <a:pt x="963867" y="167211"/>
                  </a:lnTo>
                  <a:cubicBezTo>
                    <a:pt x="985738" y="167211"/>
                    <a:pt x="998090" y="151694"/>
                    <a:pt x="998090" y="114640"/>
                  </a:cubicBezTo>
                  <a:cubicBezTo>
                    <a:pt x="998090" y="77587"/>
                    <a:pt x="985738" y="62070"/>
                    <a:pt x="963867" y="62070"/>
                  </a:cubicBezTo>
                  <a:close/>
                  <a:moveTo>
                    <a:pt x="288604" y="57498"/>
                  </a:moveTo>
                  <a:lnTo>
                    <a:pt x="288604" y="117828"/>
                  </a:lnTo>
                  <a:lnTo>
                    <a:pt x="305883" y="117828"/>
                  </a:lnTo>
                  <a:cubicBezTo>
                    <a:pt x="324232" y="117828"/>
                    <a:pt x="336226" y="106881"/>
                    <a:pt x="336226" y="87485"/>
                  </a:cubicBezTo>
                  <a:cubicBezTo>
                    <a:pt x="336226" y="68088"/>
                    <a:pt x="324232" y="57498"/>
                    <a:pt x="305883" y="57498"/>
                  </a:cubicBezTo>
                  <a:close/>
                  <a:moveTo>
                    <a:pt x="520969" y="54332"/>
                  </a:moveTo>
                  <a:cubicBezTo>
                    <a:pt x="512853" y="79369"/>
                    <a:pt x="505451" y="118624"/>
                    <a:pt x="499454" y="148255"/>
                  </a:cubicBezTo>
                  <a:lnTo>
                    <a:pt x="545314" y="148255"/>
                  </a:lnTo>
                  <a:cubicBezTo>
                    <a:pt x="538961" y="118268"/>
                    <a:pt x="531915" y="79391"/>
                    <a:pt x="523800" y="54332"/>
                  </a:cubicBezTo>
                  <a:close/>
                  <a:moveTo>
                    <a:pt x="73037" y="51857"/>
                  </a:moveTo>
                  <a:lnTo>
                    <a:pt x="73037" y="93838"/>
                  </a:lnTo>
                  <a:lnTo>
                    <a:pt x="102667" y="93838"/>
                  </a:lnTo>
                  <a:cubicBezTo>
                    <a:pt x="114997" y="93838"/>
                    <a:pt x="123825" y="86436"/>
                    <a:pt x="123825" y="72680"/>
                  </a:cubicBezTo>
                  <a:cubicBezTo>
                    <a:pt x="123825" y="59973"/>
                    <a:pt x="115375" y="51857"/>
                    <a:pt x="102667" y="51857"/>
                  </a:cubicBezTo>
                  <a:close/>
                  <a:moveTo>
                    <a:pt x="0" y="3543"/>
                  </a:moveTo>
                  <a:lnTo>
                    <a:pt x="120659" y="3543"/>
                  </a:lnTo>
                  <a:cubicBezTo>
                    <a:pt x="164402" y="3543"/>
                    <a:pt x="190865" y="24366"/>
                    <a:pt x="190865" y="61399"/>
                  </a:cubicBezTo>
                  <a:cubicBezTo>
                    <a:pt x="190865" y="84675"/>
                    <a:pt x="180297" y="102667"/>
                    <a:pt x="161235" y="112900"/>
                  </a:cubicBezTo>
                  <a:lnTo>
                    <a:pt x="161214" y="112900"/>
                  </a:lnTo>
                  <a:cubicBezTo>
                    <a:pt x="184511" y="122441"/>
                    <a:pt x="197911" y="140789"/>
                    <a:pt x="197911" y="165827"/>
                  </a:cubicBezTo>
                  <a:cubicBezTo>
                    <a:pt x="197911" y="202167"/>
                    <a:pt x="170042" y="225800"/>
                    <a:pt x="122064" y="225800"/>
                  </a:cubicBezTo>
                  <a:lnTo>
                    <a:pt x="0" y="225800"/>
                  </a:lnTo>
                  <a:close/>
                  <a:moveTo>
                    <a:pt x="650582" y="3522"/>
                  </a:moveTo>
                  <a:lnTo>
                    <a:pt x="721501" y="3522"/>
                  </a:lnTo>
                  <a:cubicBezTo>
                    <a:pt x="745154" y="38793"/>
                    <a:pt x="765621" y="74421"/>
                    <a:pt x="784661" y="111474"/>
                  </a:cubicBezTo>
                  <a:lnTo>
                    <a:pt x="786045" y="111474"/>
                  </a:lnTo>
                  <a:lnTo>
                    <a:pt x="786045" y="3522"/>
                  </a:lnTo>
                  <a:lnTo>
                    <a:pt x="849897" y="3522"/>
                  </a:lnTo>
                  <a:lnTo>
                    <a:pt x="849897" y="225779"/>
                  </a:lnTo>
                  <a:lnTo>
                    <a:pt x="782858" y="225779"/>
                  </a:lnTo>
                  <a:cubicBezTo>
                    <a:pt x="763817" y="189795"/>
                    <a:pt x="740541" y="152742"/>
                    <a:pt x="715839" y="117471"/>
                  </a:cubicBezTo>
                  <a:lnTo>
                    <a:pt x="714434" y="117471"/>
                  </a:lnTo>
                  <a:lnTo>
                    <a:pt x="714434" y="225779"/>
                  </a:lnTo>
                  <a:lnTo>
                    <a:pt x="650582" y="225779"/>
                  </a:lnTo>
                  <a:close/>
                  <a:moveTo>
                    <a:pt x="466280" y="3522"/>
                  </a:moveTo>
                  <a:lnTo>
                    <a:pt x="466301" y="3522"/>
                  </a:lnTo>
                  <a:lnTo>
                    <a:pt x="582724" y="3522"/>
                  </a:lnTo>
                  <a:cubicBezTo>
                    <a:pt x="605665" y="65257"/>
                    <a:pt x="630011" y="177801"/>
                    <a:pt x="633533" y="225779"/>
                  </a:cubicBezTo>
                  <a:lnTo>
                    <a:pt x="556260" y="225779"/>
                  </a:lnTo>
                  <a:cubicBezTo>
                    <a:pt x="555547" y="220138"/>
                    <a:pt x="554142" y="215986"/>
                    <a:pt x="552025" y="200469"/>
                  </a:cubicBezTo>
                  <a:lnTo>
                    <a:pt x="492744" y="200469"/>
                  </a:lnTo>
                  <a:cubicBezTo>
                    <a:pt x="490626" y="216343"/>
                    <a:pt x="489221" y="220138"/>
                    <a:pt x="488508" y="225779"/>
                  </a:cubicBezTo>
                  <a:lnTo>
                    <a:pt x="415471" y="225779"/>
                  </a:lnTo>
                  <a:cubicBezTo>
                    <a:pt x="419014" y="177801"/>
                    <a:pt x="443339" y="65257"/>
                    <a:pt x="466280" y="3522"/>
                  </a:cubicBezTo>
                  <a:close/>
                  <a:moveTo>
                    <a:pt x="212737" y="3522"/>
                  </a:moveTo>
                  <a:lnTo>
                    <a:pt x="315404" y="3522"/>
                  </a:lnTo>
                  <a:cubicBezTo>
                    <a:pt x="370784" y="3522"/>
                    <a:pt x="405720" y="26463"/>
                    <a:pt x="405720" y="78321"/>
                  </a:cubicBezTo>
                  <a:cubicBezTo>
                    <a:pt x="405720" y="110426"/>
                    <a:pt x="392320" y="131227"/>
                    <a:pt x="370449" y="141817"/>
                  </a:cubicBezTo>
                  <a:cubicBezTo>
                    <a:pt x="382087" y="165093"/>
                    <a:pt x="394795" y="195793"/>
                    <a:pt x="404671" y="225779"/>
                  </a:cubicBezTo>
                  <a:lnTo>
                    <a:pt x="327398" y="225779"/>
                  </a:lnTo>
                  <a:cubicBezTo>
                    <a:pt x="321401" y="205313"/>
                    <a:pt x="313286" y="184155"/>
                    <a:pt x="304814" y="165093"/>
                  </a:cubicBezTo>
                  <a:lnTo>
                    <a:pt x="288584" y="165093"/>
                  </a:lnTo>
                  <a:lnTo>
                    <a:pt x="288584" y="225779"/>
                  </a:lnTo>
                  <a:lnTo>
                    <a:pt x="212737" y="225779"/>
                  </a:lnTo>
                  <a:close/>
                  <a:moveTo>
                    <a:pt x="963154" y="3502"/>
                  </a:moveTo>
                  <a:cubicBezTo>
                    <a:pt x="1037596" y="3502"/>
                    <a:pt x="1075342" y="38059"/>
                    <a:pt x="1075342" y="114284"/>
                  </a:cubicBezTo>
                  <a:cubicBezTo>
                    <a:pt x="1075342" y="190508"/>
                    <a:pt x="1037596" y="225779"/>
                    <a:pt x="963154" y="225779"/>
                  </a:cubicBezTo>
                  <a:lnTo>
                    <a:pt x="874600" y="225779"/>
                  </a:lnTo>
                  <a:lnTo>
                    <a:pt x="874600" y="3522"/>
                  </a:lnTo>
                  <a:lnTo>
                    <a:pt x="963154" y="3522"/>
                  </a:lnTo>
                  <a:close/>
                  <a:moveTo>
                    <a:pt x="1184006" y="0"/>
                  </a:moveTo>
                  <a:cubicBezTo>
                    <a:pt x="1208351" y="0"/>
                    <a:pt x="1231649" y="3522"/>
                    <a:pt x="1253163" y="9876"/>
                  </a:cubicBezTo>
                  <a:lnTo>
                    <a:pt x="1249284" y="73729"/>
                  </a:lnTo>
                  <a:cubicBezTo>
                    <a:pt x="1225987" y="62783"/>
                    <a:pt x="1194952" y="57855"/>
                    <a:pt x="1182601" y="57855"/>
                  </a:cubicBezTo>
                  <a:cubicBezTo>
                    <a:pt x="1171298" y="57855"/>
                    <a:pt x="1166014" y="62426"/>
                    <a:pt x="1166014" y="69493"/>
                  </a:cubicBezTo>
                  <a:cubicBezTo>
                    <a:pt x="1166014" y="77252"/>
                    <a:pt x="1172368" y="80795"/>
                    <a:pt x="1183649" y="83962"/>
                  </a:cubicBezTo>
                  <a:lnTo>
                    <a:pt x="1197405" y="87485"/>
                  </a:lnTo>
                  <a:lnTo>
                    <a:pt x="1197363" y="87464"/>
                  </a:lnTo>
                  <a:cubicBezTo>
                    <a:pt x="1221353" y="94174"/>
                    <a:pt x="1262285" y="105120"/>
                    <a:pt x="1262285" y="156265"/>
                  </a:cubicBezTo>
                  <a:cubicBezTo>
                    <a:pt x="1262285" y="203908"/>
                    <a:pt x="1227371" y="229302"/>
                    <a:pt x="1167042" y="229302"/>
                  </a:cubicBezTo>
                  <a:cubicBezTo>
                    <a:pt x="1142004" y="229302"/>
                    <a:pt x="1114135" y="224710"/>
                    <a:pt x="1089077" y="214477"/>
                  </a:cubicBezTo>
                  <a:lnTo>
                    <a:pt x="1092600" y="150624"/>
                  </a:lnTo>
                  <a:cubicBezTo>
                    <a:pt x="1116945" y="164737"/>
                    <a:pt x="1147644" y="171447"/>
                    <a:pt x="1163518" y="171447"/>
                  </a:cubicBezTo>
                  <a:cubicBezTo>
                    <a:pt x="1175870" y="171447"/>
                    <a:pt x="1181867" y="167568"/>
                    <a:pt x="1181867" y="159452"/>
                  </a:cubicBezTo>
                  <a:cubicBezTo>
                    <a:pt x="1181867" y="151337"/>
                    <a:pt x="1175156" y="148506"/>
                    <a:pt x="1163518" y="144983"/>
                  </a:cubicBezTo>
                  <a:lnTo>
                    <a:pt x="1156473" y="142865"/>
                  </a:lnTo>
                  <a:cubicBezTo>
                    <a:pt x="1129317" y="135463"/>
                    <a:pt x="1090502" y="124160"/>
                    <a:pt x="1090502" y="71254"/>
                  </a:cubicBezTo>
                  <a:cubicBezTo>
                    <a:pt x="1090502" y="18348"/>
                    <a:pt x="1129317" y="0"/>
                    <a:pt x="1184006" y="0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DCBA48B-8B42-C209-4D65-8A6B0C806BB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13801509" y="447694"/>
              <a:ext cx="1535414" cy="611494"/>
            </a:xfrm>
            <a:custGeom>
              <a:avLst/>
              <a:gdLst>
                <a:gd name="connsiteX0" fmla="*/ 1129443 w 1535414"/>
                <a:gd name="connsiteY0" fmla="*/ 520759 h 611494"/>
                <a:gd name="connsiteX1" fmla="*/ 1177023 w 1535414"/>
                <a:gd name="connsiteY1" fmla="*/ 571987 h 611494"/>
                <a:gd name="connsiteX2" fmla="*/ 1242531 w 1535414"/>
                <a:gd name="connsiteY2" fmla="*/ 571987 h 611494"/>
                <a:gd name="connsiteX3" fmla="*/ 1290111 w 1535414"/>
                <a:gd name="connsiteY3" fmla="*/ 520759 h 611494"/>
                <a:gd name="connsiteX4" fmla="*/ 1263774 w 1535414"/>
                <a:gd name="connsiteY4" fmla="*/ 522667 h 611494"/>
                <a:gd name="connsiteX5" fmla="*/ 1242531 w 1535414"/>
                <a:gd name="connsiteY5" fmla="*/ 547726 h 611494"/>
                <a:gd name="connsiteX6" fmla="*/ 1177023 w 1535414"/>
                <a:gd name="connsiteY6" fmla="*/ 547726 h 611494"/>
                <a:gd name="connsiteX7" fmla="*/ 1155780 w 1535414"/>
                <a:gd name="connsiteY7" fmla="*/ 522667 h 611494"/>
                <a:gd name="connsiteX8" fmla="*/ 1129443 w 1535414"/>
                <a:gd name="connsiteY8" fmla="*/ 520759 h 611494"/>
                <a:gd name="connsiteX9" fmla="*/ 1328129 w 1535414"/>
                <a:gd name="connsiteY9" fmla="*/ 516041 h 611494"/>
                <a:gd name="connsiteX10" fmla="*/ 1328129 w 1535414"/>
                <a:gd name="connsiteY10" fmla="*/ 577146 h 611494"/>
                <a:gd name="connsiteX11" fmla="*/ 1356040 w 1535414"/>
                <a:gd name="connsiteY11" fmla="*/ 516041 h 611494"/>
                <a:gd name="connsiteX12" fmla="*/ 1063493 w 1535414"/>
                <a:gd name="connsiteY12" fmla="*/ 516041 h 611494"/>
                <a:gd name="connsiteX13" fmla="*/ 1091404 w 1535414"/>
                <a:gd name="connsiteY13" fmla="*/ 577146 h 611494"/>
                <a:gd name="connsiteX14" fmla="*/ 1091404 w 1535414"/>
                <a:gd name="connsiteY14" fmla="*/ 516041 h 611494"/>
                <a:gd name="connsiteX15" fmla="*/ 1366001 w 1535414"/>
                <a:gd name="connsiteY15" fmla="*/ 481273 h 611494"/>
                <a:gd name="connsiteX16" fmla="*/ 1366001 w 1535414"/>
                <a:gd name="connsiteY16" fmla="*/ 569534 h 611494"/>
                <a:gd name="connsiteX17" fmla="*/ 1406304 w 1535414"/>
                <a:gd name="connsiteY17" fmla="*/ 481273 h 611494"/>
                <a:gd name="connsiteX18" fmla="*/ 1013229 w 1535414"/>
                <a:gd name="connsiteY18" fmla="*/ 481273 h 611494"/>
                <a:gd name="connsiteX19" fmla="*/ 1053533 w 1535414"/>
                <a:gd name="connsiteY19" fmla="*/ 569534 h 611494"/>
                <a:gd name="connsiteX20" fmla="*/ 1053533 w 1535414"/>
                <a:gd name="connsiteY20" fmla="*/ 481273 h 611494"/>
                <a:gd name="connsiteX21" fmla="*/ 1416202 w 1535414"/>
                <a:gd name="connsiteY21" fmla="*/ 446505 h 611494"/>
                <a:gd name="connsiteX22" fmla="*/ 1416202 w 1535414"/>
                <a:gd name="connsiteY22" fmla="*/ 534767 h 611494"/>
                <a:gd name="connsiteX23" fmla="*/ 1456505 w 1535414"/>
                <a:gd name="connsiteY23" fmla="*/ 446505 h 611494"/>
                <a:gd name="connsiteX24" fmla="*/ 963049 w 1535414"/>
                <a:gd name="connsiteY24" fmla="*/ 446505 h 611494"/>
                <a:gd name="connsiteX25" fmla="*/ 1003352 w 1535414"/>
                <a:gd name="connsiteY25" fmla="*/ 534767 h 611494"/>
                <a:gd name="connsiteX26" fmla="*/ 1003352 w 1535414"/>
                <a:gd name="connsiteY26" fmla="*/ 446505 h 611494"/>
                <a:gd name="connsiteX27" fmla="*/ 754590 w 1535414"/>
                <a:gd name="connsiteY27" fmla="*/ 427926 h 611494"/>
                <a:gd name="connsiteX28" fmla="*/ 754590 w 1535414"/>
                <a:gd name="connsiteY28" fmla="*/ 488256 h 611494"/>
                <a:gd name="connsiteX29" fmla="*/ 771869 w 1535414"/>
                <a:gd name="connsiteY29" fmla="*/ 488256 h 611494"/>
                <a:gd name="connsiteX30" fmla="*/ 802213 w 1535414"/>
                <a:gd name="connsiteY30" fmla="*/ 457913 h 611494"/>
                <a:gd name="connsiteX31" fmla="*/ 771869 w 1535414"/>
                <a:gd name="connsiteY31" fmla="*/ 427926 h 611494"/>
                <a:gd name="connsiteX32" fmla="*/ 678744 w 1535414"/>
                <a:gd name="connsiteY32" fmla="*/ 373951 h 611494"/>
                <a:gd name="connsiteX33" fmla="*/ 781411 w 1535414"/>
                <a:gd name="connsiteY33" fmla="*/ 373951 h 611494"/>
                <a:gd name="connsiteX34" fmla="*/ 871726 w 1535414"/>
                <a:gd name="connsiteY34" fmla="*/ 448749 h 611494"/>
                <a:gd name="connsiteX35" fmla="*/ 836456 w 1535414"/>
                <a:gd name="connsiteY35" fmla="*/ 512245 h 611494"/>
                <a:gd name="connsiteX36" fmla="*/ 870678 w 1535414"/>
                <a:gd name="connsiteY36" fmla="*/ 596207 h 611494"/>
                <a:gd name="connsiteX37" fmla="*/ 793405 w 1535414"/>
                <a:gd name="connsiteY37" fmla="*/ 596207 h 611494"/>
                <a:gd name="connsiteX38" fmla="*/ 770821 w 1535414"/>
                <a:gd name="connsiteY38" fmla="*/ 535521 h 611494"/>
                <a:gd name="connsiteX39" fmla="*/ 754590 w 1535414"/>
                <a:gd name="connsiteY39" fmla="*/ 535521 h 611494"/>
                <a:gd name="connsiteX40" fmla="*/ 754590 w 1535414"/>
                <a:gd name="connsiteY40" fmla="*/ 596207 h 611494"/>
                <a:gd name="connsiteX41" fmla="*/ 678744 w 1535414"/>
                <a:gd name="connsiteY41" fmla="*/ 596207 h 611494"/>
                <a:gd name="connsiteX42" fmla="*/ 498468 w 1535414"/>
                <a:gd name="connsiteY42" fmla="*/ 373951 h 611494"/>
                <a:gd name="connsiteX43" fmla="*/ 656516 w 1535414"/>
                <a:gd name="connsiteY43" fmla="*/ 373951 h 611494"/>
                <a:gd name="connsiteX44" fmla="*/ 656516 w 1535414"/>
                <a:gd name="connsiteY44" fmla="*/ 428283 h 611494"/>
                <a:gd name="connsiteX45" fmla="*/ 571505 w 1535414"/>
                <a:gd name="connsiteY45" fmla="*/ 426500 h 611494"/>
                <a:gd name="connsiteX46" fmla="*/ 571505 w 1535414"/>
                <a:gd name="connsiteY46" fmla="*/ 461792 h 611494"/>
                <a:gd name="connsiteX47" fmla="*/ 648757 w 1535414"/>
                <a:gd name="connsiteY47" fmla="*/ 461792 h 611494"/>
                <a:gd name="connsiteX48" fmla="*/ 648757 w 1535414"/>
                <a:gd name="connsiteY48" fmla="*/ 508701 h 611494"/>
                <a:gd name="connsiteX49" fmla="*/ 571505 w 1535414"/>
                <a:gd name="connsiteY49" fmla="*/ 507653 h 611494"/>
                <a:gd name="connsiteX50" fmla="*/ 571505 w 1535414"/>
                <a:gd name="connsiteY50" fmla="*/ 543636 h 611494"/>
                <a:gd name="connsiteX51" fmla="*/ 659703 w 1535414"/>
                <a:gd name="connsiteY51" fmla="*/ 541875 h 611494"/>
                <a:gd name="connsiteX52" fmla="*/ 659703 w 1535414"/>
                <a:gd name="connsiteY52" fmla="*/ 596207 h 611494"/>
                <a:gd name="connsiteX53" fmla="*/ 498468 w 1535414"/>
                <a:gd name="connsiteY53" fmla="*/ 596207 h 611494"/>
                <a:gd name="connsiteX54" fmla="*/ 206655 w 1535414"/>
                <a:gd name="connsiteY54" fmla="*/ 373951 h 611494"/>
                <a:gd name="connsiteX55" fmla="*/ 260924 w 1535414"/>
                <a:gd name="connsiteY55" fmla="*/ 373951 h 611494"/>
                <a:gd name="connsiteX56" fmla="*/ 260924 w 1535414"/>
                <a:gd name="connsiteY56" fmla="*/ 574630 h 611494"/>
                <a:gd name="connsiteX57" fmla="*/ 239347 w 1535414"/>
                <a:gd name="connsiteY57" fmla="*/ 596207 h 611494"/>
                <a:gd name="connsiteX58" fmla="*/ 185077 w 1535414"/>
                <a:gd name="connsiteY58" fmla="*/ 596207 h 611494"/>
                <a:gd name="connsiteX59" fmla="*/ 185077 w 1535414"/>
                <a:gd name="connsiteY59" fmla="*/ 395528 h 611494"/>
                <a:gd name="connsiteX60" fmla="*/ 206655 w 1535414"/>
                <a:gd name="connsiteY60" fmla="*/ 373951 h 611494"/>
                <a:gd name="connsiteX61" fmla="*/ 0 w 1535414"/>
                <a:gd name="connsiteY61" fmla="*/ 373930 h 611494"/>
                <a:gd name="connsiteX62" fmla="*/ 170042 w 1535414"/>
                <a:gd name="connsiteY62" fmla="*/ 373930 h 611494"/>
                <a:gd name="connsiteX63" fmla="*/ 170042 w 1535414"/>
                <a:gd name="connsiteY63" fmla="*/ 436377 h 611494"/>
                <a:gd name="connsiteX64" fmla="*/ 122777 w 1535414"/>
                <a:gd name="connsiteY64" fmla="*/ 435329 h 611494"/>
                <a:gd name="connsiteX65" fmla="*/ 122777 w 1535414"/>
                <a:gd name="connsiteY65" fmla="*/ 596207 h 611494"/>
                <a:gd name="connsiteX66" fmla="*/ 47266 w 1535414"/>
                <a:gd name="connsiteY66" fmla="*/ 596207 h 611494"/>
                <a:gd name="connsiteX67" fmla="*/ 47266 w 1535414"/>
                <a:gd name="connsiteY67" fmla="*/ 435329 h 611494"/>
                <a:gd name="connsiteX68" fmla="*/ 0 w 1535414"/>
                <a:gd name="connsiteY68" fmla="*/ 436377 h 611494"/>
                <a:gd name="connsiteX69" fmla="*/ 402490 w 1535414"/>
                <a:gd name="connsiteY69" fmla="*/ 370407 h 611494"/>
                <a:gd name="connsiteX70" fmla="*/ 470935 w 1535414"/>
                <a:gd name="connsiteY70" fmla="*/ 380283 h 611494"/>
                <a:gd name="connsiteX71" fmla="*/ 467056 w 1535414"/>
                <a:gd name="connsiteY71" fmla="*/ 443444 h 611494"/>
                <a:gd name="connsiteX72" fmla="*/ 408131 w 1535414"/>
                <a:gd name="connsiteY72" fmla="*/ 432498 h 611494"/>
                <a:gd name="connsiteX73" fmla="*/ 356273 w 1535414"/>
                <a:gd name="connsiteY73" fmla="*/ 487543 h 611494"/>
                <a:gd name="connsiteX74" fmla="*/ 401085 w 1535414"/>
                <a:gd name="connsiteY74" fmla="*/ 538688 h 611494"/>
                <a:gd name="connsiteX75" fmla="*/ 404608 w 1535414"/>
                <a:gd name="connsiteY75" fmla="*/ 538688 h 611494"/>
                <a:gd name="connsiteX76" fmla="*/ 404608 w 1535414"/>
                <a:gd name="connsiteY76" fmla="*/ 486473 h 611494"/>
                <a:gd name="connsiteX77" fmla="*/ 474814 w 1535414"/>
                <a:gd name="connsiteY77" fmla="*/ 486473 h 611494"/>
                <a:gd name="connsiteX78" fmla="*/ 474814 w 1535414"/>
                <a:gd name="connsiteY78" fmla="*/ 589853 h 611494"/>
                <a:gd name="connsiteX79" fmla="*/ 399324 w 1535414"/>
                <a:gd name="connsiteY79" fmla="*/ 599730 h 611494"/>
                <a:gd name="connsiteX80" fmla="*/ 279021 w 1535414"/>
                <a:gd name="connsiteY80" fmla="*/ 485425 h 611494"/>
                <a:gd name="connsiteX81" fmla="*/ 402490 w 1535414"/>
                <a:gd name="connsiteY81" fmla="*/ 370407 h 611494"/>
                <a:gd name="connsiteX82" fmla="*/ 1466382 w 1535414"/>
                <a:gd name="connsiteY82" fmla="*/ 364368 h 611494"/>
                <a:gd name="connsiteX83" fmla="*/ 1466382 w 1535414"/>
                <a:gd name="connsiteY83" fmla="*/ 455564 h 611494"/>
                <a:gd name="connsiteX84" fmla="*/ 1508028 w 1535414"/>
                <a:gd name="connsiteY84" fmla="*/ 364368 h 611494"/>
                <a:gd name="connsiteX85" fmla="*/ 911506 w 1535414"/>
                <a:gd name="connsiteY85" fmla="*/ 364368 h 611494"/>
                <a:gd name="connsiteX86" fmla="*/ 953151 w 1535414"/>
                <a:gd name="connsiteY86" fmla="*/ 455564 h 611494"/>
                <a:gd name="connsiteX87" fmla="*/ 953151 w 1535414"/>
                <a:gd name="connsiteY87" fmla="*/ 364368 h 611494"/>
                <a:gd name="connsiteX88" fmla="*/ 1101281 w 1535414"/>
                <a:gd name="connsiteY88" fmla="*/ 336226 h 611494"/>
                <a:gd name="connsiteX89" fmla="*/ 1067121 w 1535414"/>
                <a:gd name="connsiteY89" fmla="*/ 426521 h 611494"/>
                <a:gd name="connsiteX90" fmla="*/ 1102413 w 1535414"/>
                <a:gd name="connsiteY90" fmla="*/ 488801 h 611494"/>
                <a:gd name="connsiteX91" fmla="*/ 1118433 w 1535414"/>
                <a:gd name="connsiteY91" fmla="*/ 498153 h 611494"/>
                <a:gd name="connsiteX92" fmla="*/ 1181133 w 1535414"/>
                <a:gd name="connsiteY92" fmla="*/ 501362 h 611494"/>
                <a:gd name="connsiteX93" fmla="*/ 1209777 w 1535414"/>
                <a:gd name="connsiteY93" fmla="*/ 499202 h 611494"/>
                <a:gd name="connsiteX94" fmla="*/ 1238422 w 1535414"/>
                <a:gd name="connsiteY94" fmla="*/ 501362 h 611494"/>
                <a:gd name="connsiteX95" fmla="*/ 1301100 w 1535414"/>
                <a:gd name="connsiteY95" fmla="*/ 498196 h 611494"/>
                <a:gd name="connsiteX96" fmla="*/ 1301100 w 1535414"/>
                <a:gd name="connsiteY96" fmla="*/ 498174 h 611494"/>
                <a:gd name="connsiteX97" fmla="*/ 1317141 w 1535414"/>
                <a:gd name="connsiteY97" fmla="*/ 488801 h 611494"/>
                <a:gd name="connsiteX98" fmla="*/ 1352433 w 1535414"/>
                <a:gd name="connsiteY98" fmla="*/ 426521 h 611494"/>
                <a:gd name="connsiteX99" fmla="*/ 1318273 w 1535414"/>
                <a:gd name="connsiteY99" fmla="*/ 336226 h 611494"/>
                <a:gd name="connsiteX100" fmla="*/ 1316701 w 1535414"/>
                <a:gd name="connsiteY100" fmla="*/ 337149 h 611494"/>
                <a:gd name="connsiteX101" fmla="*/ 1309655 w 1535414"/>
                <a:gd name="connsiteY101" fmla="*/ 348535 h 611494"/>
                <a:gd name="connsiteX102" fmla="*/ 1311689 w 1535414"/>
                <a:gd name="connsiteY102" fmla="*/ 368834 h 611494"/>
                <a:gd name="connsiteX103" fmla="*/ 1313555 w 1535414"/>
                <a:gd name="connsiteY103" fmla="*/ 371959 h 611494"/>
                <a:gd name="connsiteX104" fmla="*/ 1285876 w 1535414"/>
                <a:gd name="connsiteY104" fmla="*/ 394690 h 611494"/>
                <a:gd name="connsiteX105" fmla="*/ 1323998 w 1535414"/>
                <a:gd name="connsiteY105" fmla="*/ 394690 h 611494"/>
                <a:gd name="connsiteX106" fmla="*/ 1327815 w 1535414"/>
                <a:gd name="connsiteY106" fmla="*/ 410920 h 611494"/>
                <a:gd name="connsiteX107" fmla="*/ 1273525 w 1535414"/>
                <a:gd name="connsiteY107" fmla="*/ 436209 h 611494"/>
                <a:gd name="connsiteX108" fmla="*/ 1326159 w 1535414"/>
                <a:gd name="connsiteY108" fmla="*/ 436209 h 611494"/>
                <a:gd name="connsiteX109" fmla="*/ 1302064 w 1535414"/>
                <a:gd name="connsiteY109" fmla="*/ 469803 h 611494"/>
                <a:gd name="connsiteX110" fmla="*/ 1230663 w 1535414"/>
                <a:gd name="connsiteY110" fmla="*/ 468607 h 611494"/>
                <a:gd name="connsiteX111" fmla="*/ 1224917 w 1535414"/>
                <a:gd name="connsiteY111" fmla="*/ 465693 h 611494"/>
                <a:gd name="connsiteX112" fmla="*/ 1224917 w 1535414"/>
                <a:gd name="connsiteY112" fmla="*/ 438432 h 611494"/>
                <a:gd name="connsiteX113" fmla="*/ 1264508 w 1535414"/>
                <a:gd name="connsiteY113" fmla="*/ 405929 h 611494"/>
                <a:gd name="connsiteX114" fmla="*/ 1273504 w 1535414"/>
                <a:gd name="connsiteY114" fmla="*/ 386910 h 611494"/>
                <a:gd name="connsiteX115" fmla="*/ 1273504 w 1535414"/>
                <a:gd name="connsiteY115" fmla="*/ 362208 h 611494"/>
                <a:gd name="connsiteX116" fmla="*/ 1209777 w 1535414"/>
                <a:gd name="connsiteY116" fmla="*/ 391544 h 611494"/>
                <a:gd name="connsiteX117" fmla="*/ 1146051 w 1535414"/>
                <a:gd name="connsiteY117" fmla="*/ 362208 h 611494"/>
                <a:gd name="connsiteX118" fmla="*/ 1146051 w 1535414"/>
                <a:gd name="connsiteY118" fmla="*/ 386910 h 611494"/>
                <a:gd name="connsiteX119" fmla="*/ 1155047 w 1535414"/>
                <a:gd name="connsiteY119" fmla="*/ 405929 h 611494"/>
                <a:gd name="connsiteX120" fmla="*/ 1194637 w 1535414"/>
                <a:gd name="connsiteY120" fmla="*/ 438432 h 611494"/>
                <a:gd name="connsiteX121" fmla="*/ 1194637 w 1535414"/>
                <a:gd name="connsiteY121" fmla="*/ 465693 h 611494"/>
                <a:gd name="connsiteX122" fmla="*/ 1188891 w 1535414"/>
                <a:gd name="connsiteY122" fmla="*/ 468607 h 611494"/>
                <a:gd name="connsiteX123" fmla="*/ 1117490 w 1535414"/>
                <a:gd name="connsiteY123" fmla="*/ 469803 h 611494"/>
                <a:gd name="connsiteX124" fmla="*/ 1093396 w 1535414"/>
                <a:gd name="connsiteY124" fmla="*/ 436209 h 611494"/>
                <a:gd name="connsiteX125" fmla="*/ 1146030 w 1535414"/>
                <a:gd name="connsiteY125" fmla="*/ 436209 h 611494"/>
                <a:gd name="connsiteX126" fmla="*/ 1091739 w 1535414"/>
                <a:gd name="connsiteY126" fmla="*/ 410920 h 611494"/>
                <a:gd name="connsiteX127" fmla="*/ 1095556 w 1535414"/>
                <a:gd name="connsiteY127" fmla="*/ 394690 h 611494"/>
                <a:gd name="connsiteX128" fmla="*/ 1133679 w 1535414"/>
                <a:gd name="connsiteY128" fmla="*/ 394690 h 611494"/>
                <a:gd name="connsiteX129" fmla="*/ 1105999 w 1535414"/>
                <a:gd name="connsiteY129" fmla="*/ 371959 h 611494"/>
                <a:gd name="connsiteX130" fmla="*/ 1107865 w 1535414"/>
                <a:gd name="connsiteY130" fmla="*/ 368834 h 611494"/>
                <a:gd name="connsiteX131" fmla="*/ 1109899 w 1535414"/>
                <a:gd name="connsiteY131" fmla="*/ 348535 h 611494"/>
                <a:gd name="connsiteX132" fmla="*/ 1102853 w 1535414"/>
                <a:gd name="connsiteY132" fmla="*/ 337149 h 611494"/>
                <a:gd name="connsiteX133" fmla="*/ 1434739 w 1535414"/>
                <a:gd name="connsiteY133" fmla="*/ 262875 h 611494"/>
                <a:gd name="connsiteX134" fmla="*/ 1434749 w 1535414"/>
                <a:gd name="connsiteY134" fmla="*/ 262905 h 611494"/>
                <a:gd name="connsiteX135" fmla="*/ 1366022 w 1535414"/>
                <a:gd name="connsiteY135" fmla="*/ 461687 h 611494"/>
                <a:gd name="connsiteX136" fmla="*/ 1440421 w 1535414"/>
                <a:gd name="connsiteY136" fmla="*/ 376131 h 611494"/>
                <a:gd name="connsiteX137" fmla="*/ 1444199 w 1535414"/>
                <a:gd name="connsiteY137" fmla="*/ 289633 h 611494"/>
                <a:gd name="connsiteX138" fmla="*/ 1434749 w 1535414"/>
                <a:gd name="connsiteY138" fmla="*/ 262905 h 611494"/>
                <a:gd name="connsiteX139" fmla="*/ 1434760 w 1535414"/>
                <a:gd name="connsiteY139" fmla="*/ 262875 h 611494"/>
                <a:gd name="connsiteX140" fmla="*/ 984815 w 1535414"/>
                <a:gd name="connsiteY140" fmla="*/ 262875 h 611494"/>
                <a:gd name="connsiteX141" fmla="*/ 979133 w 1535414"/>
                <a:gd name="connsiteY141" fmla="*/ 376131 h 611494"/>
                <a:gd name="connsiteX142" fmla="*/ 979154 w 1535414"/>
                <a:gd name="connsiteY142" fmla="*/ 376131 h 611494"/>
                <a:gd name="connsiteX143" fmla="*/ 1053554 w 1535414"/>
                <a:gd name="connsiteY143" fmla="*/ 461687 h 611494"/>
                <a:gd name="connsiteX144" fmla="*/ 945917 w 1535414"/>
                <a:gd name="connsiteY144" fmla="*/ 260945 h 611494"/>
                <a:gd name="connsiteX145" fmla="*/ 902489 w 1535414"/>
                <a:gd name="connsiteY145" fmla="*/ 356043 h 611494"/>
                <a:gd name="connsiteX146" fmla="*/ 945917 w 1535414"/>
                <a:gd name="connsiteY146" fmla="*/ 333291 h 611494"/>
                <a:gd name="connsiteX147" fmla="*/ 1473617 w 1535414"/>
                <a:gd name="connsiteY147" fmla="*/ 260925 h 611494"/>
                <a:gd name="connsiteX148" fmla="*/ 1473617 w 1535414"/>
                <a:gd name="connsiteY148" fmla="*/ 333270 h 611494"/>
                <a:gd name="connsiteX149" fmla="*/ 1517044 w 1535414"/>
                <a:gd name="connsiteY149" fmla="*/ 356021 h 611494"/>
                <a:gd name="connsiteX150" fmla="*/ 1473617 w 1535414"/>
                <a:gd name="connsiteY150" fmla="*/ 260925 h 611494"/>
                <a:gd name="connsiteX151" fmla="*/ 1410309 w 1535414"/>
                <a:gd name="connsiteY151" fmla="*/ 231085 h 611494"/>
                <a:gd name="connsiteX152" fmla="*/ 1346520 w 1535414"/>
                <a:gd name="connsiteY152" fmla="*/ 356021 h 611494"/>
                <a:gd name="connsiteX153" fmla="*/ 1403578 w 1535414"/>
                <a:gd name="connsiteY153" fmla="*/ 306408 h 611494"/>
                <a:gd name="connsiteX154" fmla="*/ 1410309 w 1535414"/>
                <a:gd name="connsiteY154" fmla="*/ 231085 h 611494"/>
                <a:gd name="connsiteX155" fmla="*/ 1009245 w 1535414"/>
                <a:gd name="connsiteY155" fmla="*/ 231085 h 611494"/>
                <a:gd name="connsiteX156" fmla="*/ 1015976 w 1535414"/>
                <a:gd name="connsiteY156" fmla="*/ 306408 h 611494"/>
                <a:gd name="connsiteX157" fmla="*/ 1073034 w 1535414"/>
                <a:gd name="connsiteY157" fmla="*/ 356021 h 611494"/>
                <a:gd name="connsiteX158" fmla="*/ 1435326 w 1535414"/>
                <a:gd name="connsiteY158" fmla="*/ 172286 h 611494"/>
                <a:gd name="connsiteX159" fmla="*/ 1435326 w 1535414"/>
                <a:gd name="connsiteY159" fmla="*/ 232448 h 611494"/>
                <a:gd name="connsiteX160" fmla="*/ 1472337 w 1535414"/>
                <a:gd name="connsiteY160" fmla="*/ 253333 h 611494"/>
                <a:gd name="connsiteX161" fmla="*/ 1435326 w 1535414"/>
                <a:gd name="connsiteY161" fmla="*/ 172286 h 611494"/>
                <a:gd name="connsiteX162" fmla="*/ 984207 w 1535414"/>
                <a:gd name="connsiteY162" fmla="*/ 172265 h 611494"/>
                <a:gd name="connsiteX163" fmla="*/ 947196 w 1535414"/>
                <a:gd name="connsiteY163" fmla="*/ 253313 h 611494"/>
                <a:gd name="connsiteX164" fmla="*/ 984207 w 1535414"/>
                <a:gd name="connsiteY164" fmla="*/ 232427 h 611494"/>
                <a:gd name="connsiteX165" fmla="*/ 1033779 w 1535414"/>
                <a:gd name="connsiteY165" fmla="*/ 163731 h 611494"/>
                <a:gd name="connsiteX166" fmla="*/ 1033779 w 1535414"/>
                <a:gd name="connsiteY166" fmla="*/ 229575 h 611494"/>
                <a:gd name="connsiteX167" fmla="*/ 1033989 w 1535414"/>
                <a:gd name="connsiteY167" fmla="*/ 229575 h 611494"/>
                <a:gd name="connsiteX168" fmla="*/ 1034136 w 1535414"/>
                <a:gd name="connsiteY168" fmla="*/ 231986 h 611494"/>
                <a:gd name="connsiteX169" fmla="*/ 1104699 w 1535414"/>
                <a:gd name="connsiteY169" fmla="*/ 298376 h 611494"/>
                <a:gd name="connsiteX170" fmla="*/ 1106145 w 1535414"/>
                <a:gd name="connsiteY170" fmla="*/ 298376 h 611494"/>
                <a:gd name="connsiteX171" fmla="*/ 1109857 w 1535414"/>
                <a:gd name="connsiteY171" fmla="*/ 298313 h 611494"/>
                <a:gd name="connsiteX172" fmla="*/ 1109857 w 1535414"/>
                <a:gd name="connsiteY172" fmla="*/ 270550 h 611494"/>
                <a:gd name="connsiteX173" fmla="*/ 1105684 w 1535414"/>
                <a:gd name="connsiteY173" fmla="*/ 270675 h 611494"/>
                <a:gd name="connsiteX174" fmla="*/ 1104699 w 1535414"/>
                <a:gd name="connsiteY174" fmla="*/ 270696 h 611494"/>
                <a:gd name="connsiteX175" fmla="*/ 1065758 w 1535414"/>
                <a:gd name="connsiteY175" fmla="*/ 235279 h 611494"/>
                <a:gd name="connsiteX176" fmla="*/ 1065591 w 1535414"/>
                <a:gd name="connsiteY176" fmla="*/ 233434 h 611494"/>
                <a:gd name="connsiteX177" fmla="*/ 1065632 w 1535414"/>
                <a:gd name="connsiteY177" fmla="*/ 233434 h 611494"/>
                <a:gd name="connsiteX178" fmla="*/ 1065339 w 1535414"/>
                <a:gd name="connsiteY178" fmla="*/ 226471 h 611494"/>
                <a:gd name="connsiteX179" fmla="*/ 1072762 w 1535414"/>
                <a:gd name="connsiteY179" fmla="*/ 226283 h 611494"/>
                <a:gd name="connsiteX180" fmla="*/ 1087587 w 1535414"/>
                <a:gd name="connsiteY180" fmla="*/ 227730 h 611494"/>
                <a:gd name="connsiteX181" fmla="*/ 1107781 w 1535414"/>
                <a:gd name="connsiteY181" fmla="*/ 253522 h 611494"/>
                <a:gd name="connsiteX182" fmla="*/ 1132022 w 1535414"/>
                <a:gd name="connsiteY182" fmla="*/ 248385 h 611494"/>
                <a:gd name="connsiteX183" fmla="*/ 1132043 w 1535414"/>
                <a:gd name="connsiteY183" fmla="*/ 248406 h 611494"/>
                <a:gd name="connsiteX184" fmla="*/ 1136153 w 1535414"/>
                <a:gd name="connsiteY184" fmla="*/ 252013 h 611494"/>
                <a:gd name="connsiteX185" fmla="*/ 1135147 w 1535414"/>
                <a:gd name="connsiteY185" fmla="*/ 265496 h 611494"/>
                <a:gd name="connsiteX186" fmla="*/ 1158129 w 1535414"/>
                <a:gd name="connsiteY186" fmla="*/ 283153 h 611494"/>
                <a:gd name="connsiteX187" fmla="*/ 1161128 w 1535414"/>
                <a:gd name="connsiteY187" fmla="*/ 242849 h 611494"/>
                <a:gd name="connsiteX188" fmla="*/ 1157395 w 1535414"/>
                <a:gd name="connsiteY188" fmla="*/ 238948 h 611494"/>
                <a:gd name="connsiteX189" fmla="*/ 1105768 w 1535414"/>
                <a:gd name="connsiteY189" fmla="*/ 207159 h 611494"/>
                <a:gd name="connsiteX190" fmla="*/ 1073139 w 1535414"/>
                <a:gd name="connsiteY190" fmla="*/ 202063 h 611494"/>
                <a:gd name="connsiteX191" fmla="*/ 1060306 w 1535414"/>
                <a:gd name="connsiteY191" fmla="*/ 202608 h 611494"/>
                <a:gd name="connsiteX192" fmla="*/ 1033779 w 1535414"/>
                <a:gd name="connsiteY192" fmla="*/ 163731 h 611494"/>
                <a:gd name="connsiteX193" fmla="*/ 1385775 w 1535414"/>
                <a:gd name="connsiteY193" fmla="*/ 163709 h 611494"/>
                <a:gd name="connsiteX194" fmla="*/ 1359248 w 1535414"/>
                <a:gd name="connsiteY194" fmla="*/ 202587 h 611494"/>
                <a:gd name="connsiteX195" fmla="*/ 1346415 w 1535414"/>
                <a:gd name="connsiteY195" fmla="*/ 202042 h 611494"/>
                <a:gd name="connsiteX196" fmla="*/ 1313786 w 1535414"/>
                <a:gd name="connsiteY196" fmla="*/ 207138 h 611494"/>
                <a:gd name="connsiteX197" fmla="*/ 1262159 w 1535414"/>
                <a:gd name="connsiteY197" fmla="*/ 238928 h 611494"/>
                <a:gd name="connsiteX198" fmla="*/ 1258427 w 1535414"/>
                <a:gd name="connsiteY198" fmla="*/ 242828 h 611494"/>
                <a:gd name="connsiteX199" fmla="*/ 1261425 w 1535414"/>
                <a:gd name="connsiteY199" fmla="*/ 283131 h 611494"/>
                <a:gd name="connsiteX200" fmla="*/ 1284408 w 1535414"/>
                <a:gd name="connsiteY200" fmla="*/ 265475 h 611494"/>
                <a:gd name="connsiteX201" fmla="*/ 1283401 w 1535414"/>
                <a:gd name="connsiteY201" fmla="*/ 251991 h 611494"/>
                <a:gd name="connsiteX202" fmla="*/ 1287511 w 1535414"/>
                <a:gd name="connsiteY202" fmla="*/ 248385 h 611494"/>
                <a:gd name="connsiteX203" fmla="*/ 1311753 w 1535414"/>
                <a:gd name="connsiteY203" fmla="*/ 253522 h 611494"/>
                <a:gd name="connsiteX204" fmla="*/ 1331946 w 1535414"/>
                <a:gd name="connsiteY204" fmla="*/ 227730 h 611494"/>
                <a:gd name="connsiteX205" fmla="*/ 1346771 w 1535414"/>
                <a:gd name="connsiteY205" fmla="*/ 226283 h 611494"/>
                <a:gd name="connsiteX206" fmla="*/ 1354195 w 1535414"/>
                <a:gd name="connsiteY206" fmla="*/ 226471 h 611494"/>
                <a:gd name="connsiteX207" fmla="*/ 1353901 w 1535414"/>
                <a:gd name="connsiteY207" fmla="*/ 233434 h 611494"/>
                <a:gd name="connsiteX208" fmla="*/ 1353922 w 1535414"/>
                <a:gd name="connsiteY208" fmla="*/ 233412 h 611494"/>
                <a:gd name="connsiteX209" fmla="*/ 1353964 w 1535414"/>
                <a:gd name="connsiteY209" fmla="*/ 233412 h 611494"/>
                <a:gd name="connsiteX210" fmla="*/ 1353797 w 1535414"/>
                <a:gd name="connsiteY210" fmla="*/ 235258 h 611494"/>
                <a:gd name="connsiteX211" fmla="*/ 1314856 w 1535414"/>
                <a:gd name="connsiteY211" fmla="*/ 270675 h 611494"/>
                <a:gd name="connsiteX212" fmla="*/ 1313870 w 1535414"/>
                <a:gd name="connsiteY212" fmla="*/ 270654 h 611494"/>
                <a:gd name="connsiteX213" fmla="*/ 1309697 w 1535414"/>
                <a:gd name="connsiteY213" fmla="*/ 270529 h 611494"/>
                <a:gd name="connsiteX214" fmla="*/ 1309697 w 1535414"/>
                <a:gd name="connsiteY214" fmla="*/ 298292 h 611494"/>
                <a:gd name="connsiteX215" fmla="*/ 1313409 w 1535414"/>
                <a:gd name="connsiteY215" fmla="*/ 298355 h 611494"/>
                <a:gd name="connsiteX216" fmla="*/ 1314856 w 1535414"/>
                <a:gd name="connsiteY216" fmla="*/ 298355 h 611494"/>
                <a:gd name="connsiteX217" fmla="*/ 1385418 w 1535414"/>
                <a:gd name="connsiteY217" fmla="*/ 231966 h 611494"/>
                <a:gd name="connsiteX218" fmla="*/ 1385565 w 1535414"/>
                <a:gd name="connsiteY218" fmla="*/ 229554 h 611494"/>
                <a:gd name="connsiteX219" fmla="*/ 1385775 w 1535414"/>
                <a:gd name="connsiteY219" fmla="*/ 229554 h 611494"/>
                <a:gd name="connsiteX220" fmla="*/ 1231711 w 1535414"/>
                <a:gd name="connsiteY220" fmla="*/ 140601 h 611494"/>
                <a:gd name="connsiteX221" fmla="*/ 1231711 w 1535414"/>
                <a:gd name="connsiteY221" fmla="*/ 140622 h 611494"/>
                <a:gd name="connsiteX222" fmla="*/ 1215901 w 1535414"/>
                <a:gd name="connsiteY222" fmla="*/ 170713 h 611494"/>
                <a:gd name="connsiteX223" fmla="*/ 1281808 w 1535414"/>
                <a:gd name="connsiteY223" fmla="*/ 205334 h 611494"/>
                <a:gd name="connsiteX224" fmla="*/ 1231711 w 1535414"/>
                <a:gd name="connsiteY224" fmla="*/ 140601 h 611494"/>
                <a:gd name="connsiteX225" fmla="*/ 1187843 w 1535414"/>
                <a:gd name="connsiteY225" fmla="*/ 140580 h 611494"/>
                <a:gd name="connsiteX226" fmla="*/ 1144536 w 1535414"/>
                <a:gd name="connsiteY226" fmla="*/ 185821 h 611494"/>
                <a:gd name="connsiteX227" fmla="*/ 1137755 w 1535414"/>
                <a:gd name="connsiteY227" fmla="*/ 205288 h 611494"/>
                <a:gd name="connsiteX228" fmla="*/ 1137747 w 1535414"/>
                <a:gd name="connsiteY228" fmla="*/ 205293 h 611494"/>
                <a:gd name="connsiteX229" fmla="*/ 1137747 w 1535414"/>
                <a:gd name="connsiteY229" fmla="*/ 205313 h 611494"/>
                <a:gd name="connsiteX230" fmla="*/ 1137755 w 1535414"/>
                <a:gd name="connsiteY230" fmla="*/ 205288 h 611494"/>
                <a:gd name="connsiteX231" fmla="*/ 1203654 w 1535414"/>
                <a:gd name="connsiteY231" fmla="*/ 170672 h 611494"/>
                <a:gd name="connsiteX232" fmla="*/ 1236880 w 1535414"/>
                <a:gd name="connsiteY232" fmla="*/ 88331 h 611494"/>
                <a:gd name="connsiteX233" fmla="*/ 1219004 w 1535414"/>
                <a:gd name="connsiteY233" fmla="*/ 90106 h 611494"/>
                <a:gd name="connsiteX234" fmla="*/ 1219025 w 1535414"/>
                <a:gd name="connsiteY234" fmla="*/ 90106 h 611494"/>
                <a:gd name="connsiteX235" fmla="*/ 1226049 w 1535414"/>
                <a:gd name="connsiteY235" fmla="*/ 122609 h 611494"/>
                <a:gd name="connsiteX236" fmla="*/ 1295291 w 1535414"/>
                <a:gd name="connsiteY236" fmla="*/ 166247 h 611494"/>
                <a:gd name="connsiteX237" fmla="*/ 1297283 w 1535414"/>
                <a:gd name="connsiteY237" fmla="*/ 179457 h 611494"/>
                <a:gd name="connsiteX238" fmla="*/ 1329912 w 1535414"/>
                <a:gd name="connsiteY238" fmla="*/ 170713 h 611494"/>
                <a:gd name="connsiteX239" fmla="*/ 1327375 w 1535414"/>
                <a:gd name="connsiteY239" fmla="*/ 157649 h 611494"/>
                <a:gd name="connsiteX240" fmla="*/ 1236880 w 1535414"/>
                <a:gd name="connsiteY240" fmla="*/ 88331 h 611494"/>
                <a:gd name="connsiteX241" fmla="*/ 1182675 w 1535414"/>
                <a:gd name="connsiteY241" fmla="*/ 88331 h 611494"/>
                <a:gd name="connsiteX242" fmla="*/ 1092180 w 1535414"/>
                <a:gd name="connsiteY242" fmla="*/ 157649 h 611494"/>
                <a:gd name="connsiteX243" fmla="*/ 1089643 w 1535414"/>
                <a:gd name="connsiteY243" fmla="*/ 170713 h 611494"/>
                <a:gd name="connsiteX244" fmla="*/ 1122271 w 1535414"/>
                <a:gd name="connsiteY244" fmla="*/ 179457 h 611494"/>
                <a:gd name="connsiteX245" fmla="*/ 1124263 w 1535414"/>
                <a:gd name="connsiteY245" fmla="*/ 166247 h 611494"/>
                <a:gd name="connsiteX246" fmla="*/ 1193505 w 1535414"/>
                <a:gd name="connsiteY246" fmla="*/ 122609 h 611494"/>
                <a:gd name="connsiteX247" fmla="*/ 1200529 w 1535414"/>
                <a:gd name="connsiteY247" fmla="*/ 90106 h 611494"/>
                <a:gd name="connsiteX248" fmla="*/ 1200551 w 1535414"/>
                <a:gd name="connsiteY248" fmla="*/ 90106 h 611494"/>
                <a:gd name="connsiteX249" fmla="*/ 1182675 w 1535414"/>
                <a:gd name="connsiteY249" fmla="*/ 88331 h 611494"/>
                <a:gd name="connsiteX250" fmla="*/ 1209022 w 1535414"/>
                <a:gd name="connsiteY250" fmla="*/ 30280 h 611494"/>
                <a:gd name="connsiteX251" fmla="*/ 1105558 w 1535414"/>
                <a:gd name="connsiteY251" fmla="*/ 55926 h 611494"/>
                <a:gd name="connsiteX252" fmla="*/ 1105600 w 1535414"/>
                <a:gd name="connsiteY252" fmla="*/ 55947 h 611494"/>
                <a:gd name="connsiteX253" fmla="*/ 1105600 w 1535414"/>
                <a:gd name="connsiteY253" fmla="*/ 93629 h 611494"/>
                <a:gd name="connsiteX254" fmla="*/ 1134832 w 1535414"/>
                <a:gd name="connsiteY254" fmla="*/ 78238 h 611494"/>
                <a:gd name="connsiteX255" fmla="*/ 1203507 w 1535414"/>
                <a:gd name="connsiteY255" fmla="*/ 63056 h 611494"/>
                <a:gd name="connsiteX256" fmla="*/ 1209819 w 1535414"/>
                <a:gd name="connsiteY256" fmla="*/ 33824 h 611494"/>
                <a:gd name="connsiteX257" fmla="*/ 1216131 w 1535414"/>
                <a:gd name="connsiteY257" fmla="*/ 63056 h 611494"/>
                <a:gd name="connsiteX258" fmla="*/ 1284807 w 1535414"/>
                <a:gd name="connsiteY258" fmla="*/ 78238 h 611494"/>
                <a:gd name="connsiteX259" fmla="*/ 1314038 w 1535414"/>
                <a:gd name="connsiteY259" fmla="*/ 93629 h 611494"/>
                <a:gd name="connsiteX260" fmla="*/ 1314038 w 1535414"/>
                <a:gd name="connsiteY260" fmla="*/ 55947 h 611494"/>
                <a:gd name="connsiteX261" fmla="*/ 1210574 w 1535414"/>
                <a:gd name="connsiteY261" fmla="*/ 30280 h 611494"/>
                <a:gd name="connsiteX262" fmla="*/ 1209798 w 1535414"/>
                <a:gd name="connsiteY262" fmla="*/ 30280 h 611494"/>
                <a:gd name="connsiteX263" fmla="*/ 1209022 w 1535414"/>
                <a:gd name="connsiteY263" fmla="*/ 30280 h 611494"/>
                <a:gd name="connsiteX264" fmla="*/ 1001396 w 1535414"/>
                <a:gd name="connsiteY264" fmla="*/ 16258 h 611494"/>
                <a:gd name="connsiteX265" fmla="*/ 972380 w 1535414"/>
                <a:gd name="connsiteY265" fmla="*/ 27344 h 611494"/>
                <a:gd name="connsiteX266" fmla="*/ 972380 w 1535414"/>
                <a:gd name="connsiteY266" fmla="*/ 27365 h 611494"/>
                <a:gd name="connsiteX267" fmla="*/ 985172 w 1535414"/>
                <a:gd name="connsiteY267" fmla="*/ 171154 h 611494"/>
                <a:gd name="connsiteX268" fmla="*/ 1008721 w 1535414"/>
                <a:gd name="connsiteY268" fmla="*/ 147940 h 611494"/>
                <a:gd name="connsiteX269" fmla="*/ 1001696 w 1535414"/>
                <a:gd name="connsiteY269" fmla="*/ 59009 h 611494"/>
                <a:gd name="connsiteX270" fmla="*/ 1017255 w 1535414"/>
                <a:gd name="connsiteY270" fmla="*/ 53326 h 611494"/>
                <a:gd name="connsiteX271" fmla="*/ 1060369 w 1535414"/>
                <a:gd name="connsiteY271" fmla="*/ 70206 h 611494"/>
                <a:gd name="connsiteX272" fmla="*/ 1075551 w 1535414"/>
                <a:gd name="connsiteY272" fmla="*/ 82033 h 611494"/>
                <a:gd name="connsiteX273" fmla="*/ 1098198 w 1535414"/>
                <a:gd name="connsiteY273" fmla="*/ 59701 h 611494"/>
                <a:gd name="connsiteX274" fmla="*/ 1001396 w 1535414"/>
                <a:gd name="connsiteY274" fmla="*/ 16258 h 611494"/>
                <a:gd name="connsiteX275" fmla="*/ 1418155 w 1535414"/>
                <a:gd name="connsiteY275" fmla="*/ 16240 h 611494"/>
                <a:gd name="connsiteX276" fmla="*/ 1321335 w 1535414"/>
                <a:gd name="connsiteY276" fmla="*/ 59680 h 611494"/>
                <a:gd name="connsiteX277" fmla="*/ 1343983 w 1535414"/>
                <a:gd name="connsiteY277" fmla="*/ 82012 h 611494"/>
                <a:gd name="connsiteX278" fmla="*/ 1359165 w 1535414"/>
                <a:gd name="connsiteY278" fmla="*/ 70185 h 611494"/>
                <a:gd name="connsiteX279" fmla="*/ 1402278 w 1535414"/>
                <a:gd name="connsiteY279" fmla="*/ 53305 h 611494"/>
                <a:gd name="connsiteX280" fmla="*/ 1417837 w 1535414"/>
                <a:gd name="connsiteY280" fmla="*/ 58987 h 611494"/>
                <a:gd name="connsiteX281" fmla="*/ 1410813 w 1535414"/>
                <a:gd name="connsiteY281" fmla="*/ 147919 h 611494"/>
                <a:gd name="connsiteX282" fmla="*/ 1434361 w 1535414"/>
                <a:gd name="connsiteY282" fmla="*/ 171133 h 611494"/>
                <a:gd name="connsiteX283" fmla="*/ 1447153 w 1535414"/>
                <a:gd name="connsiteY283" fmla="*/ 27344 h 611494"/>
                <a:gd name="connsiteX284" fmla="*/ 1447174 w 1535414"/>
                <a:gd name="connsiteY284" fmla="*/ 27323 h 611494"/>
                <a:gd name="connsiteX285" fmla="*/ 1418155 w 1535414"/>
                <a:gd name="connsiteY285" fmla="*/ 16240 h 611494"/>
                <a:gd name="connsiteX286" fmla="*/ 999977 w 1535414"/>
                <a:gd name="connsiteY286" fmla="*/ 0 h 611494"/>
                <a:gd name="connsiteX287" fmla="*/ 1099078 w 1535414"/>
                <a:gd name="connsiteY287" fmla="*/ 41373 h 611494"/>
                <a:gd name="connsiteX288" fmla="*/ 1191114 w 1535414"/>
                <a:gd name="connsiteY288" fmla="*/ 14951 h 611494"/>
                <a:gd name="connsiteX289" fmla="*/ 1190925 w 1535414"/>
                <a:gd name="connsiteY289" fmla="*/ 14092 h 611494"/>
                <a:gd name="connsiteX290" fmla="*/ 1209840 w 1535414"/>
                <a:gd name="connsiteY290" fmla="*/ 14092 h 611494"/>
                <a:gd name="connsiteX291" fmla="*/ 1210553 w 1535414"/>
                <a:gd name="connsiteY291" fmla="*/ 14092 h 611494"/>
                <a:gd name="connsiteX292" fmla="*/ 1211266 w 1535414"/>
                <a:gd name="connsiteY292" fmla="*/ 14071 h 611494"/>
                <a:gd name="connsiteX293" fmla="*/ 1230181 w 1535414"/>
                <a:gd name="connsiteY293" fmla="*/ 14071 h 611494"/>
                <a:gd name="connsiteX294" fmla="*/ 1229992 w 1535414"/>
                <a:gd name="connsiteY294" fmla="*/ 14951 h 611494"/>
                <a:gd name="connsiteX295" fmla="*/ 1322027 w 1535414"/>
                <a:gd name="connsiteY295" fmla="*/ 41373 h 611494"/>
                <a:gd name="connsiteX296" fmla="*/ 1421130 w 1535414"/>
                <a:gd name="connsiteY296" fmla="*/ 0 h 611494"/>
                <a:gd name="connsiteX297" fmla="*/ 1460657 w 1535414"/>
                <a:gd name="connsiteY297" fmla="*/ 15832 h 611494"/>
                <a:gd name="connsiteX298" fmla="*/ 1461119 w 1535414"/>
                <a:gd name="connsiteY298" fmla="*/ 16293 h 611494"/>
                <a:gd name="connsiteX299" fmla="*/ 1461538 w 1535414"/>
                <a:gd name="connsiteY299" fmla="*/ 16797 h 611494"/>
                <a:gd name="connsiteX300" fmla="*/ 1455541 w 1535414"/>
                <a:gd name="connsiteY300" fmla="*/ 168260 h 611494"/>
                <a:gd name="connsiteX301" fmla="*/ 1490308 w 1535414"/>
                <a:gd name="connsiteY301" fmla="*/ 253753 h 611494"/>
                <a:gd name="connsiteX302" fmla="*/ 1490371 w 1535414"/>
                <a:gd name="connsiteY302" fmla="*/ 253753 h 611494"/>
                <a:gd name="connsiteX303" fmla="*/ 1535414 w 1535414"/>
                <a:gd name="connsiteY303" fmla="*/ 357448 h 611494"/>
                <a:gd name="connsiteX304" fmla="*/ 1535414 w 1535414"/>
                <a:gd name="connsiteY304" fmla="*/ 382674 h 611494"/>
                <a:gd name="connsiteX305" fmla="*/ 1520861 w 1535414"/>
                <a:gd name="connsiteY305" fmla="*/ 375062 h 611494"/>
                <a:gd name="connsiteX306" fmla="*/ 1473994 w 1535414"/>
                <a:gd name="connsiteY306" fmla="*/ 469258 h 611494"/>
                <a:gd name="connsiteX307" fmla="*/ 1471498 w 1535414"/>
                <a:gd name="connsiteY307" fmla="*/ 471417 h 611494"/>
                <a:gd name="connsiteX308" fmla="*/ 1427651 w 1535414"/>
                <a:gd name="connsiteY308" fmla="*/ 549026 h 611494"/>
                <a:gd name="connsiteX309" fmla="*/ 1402383 w 1535414"/>
                <a:gd name="connsiteY309" fmla="*/ 570939 h 611494"/>
                <a:gd name="connsiteX310" fmla="*/ 1402383 w 1535414"/>
                <a:gd name="connsiteY310" fmla="*/ 557728 h 611494"/>
                <a:gd name="connsiteX311" fmla="*/ 1380637 w 1535414"/>
                <a:gd name="connsiteY311" fmla="*/ 581906 h 611494"/>
                <a:gd name="connsiteX312" fmla="*/ 1355369 w 1535414"/>
                <a:gd name="connsiteY312" fmla="*/ 603819 h 611494"/>
                <a:gd name="connsiteX313" fmla="*/ 1355369 w 1535414"/>
                <a:gd name="connsiteY313" fmla="*/ 572428 h 611494"/>
                <a:gd name="connsiteX314" fmla="*/ 1339851 w 1535414"/>
                <a:gd name="connsiteY314" fmla="*/ 589581 h 611494"/>
                <a:gd name="connsiteX315" fmla="*/ 1314583 w 1535414"/>
                <a:gd name="connsiteY315" fmla="*/ 611494 h 611494"/>
                <a:gd name="connsiteX316" fmla="*/ 1314583 w 1535414"/>
                <a:gd name="connsiteY316" fmla="*/ 511973 h 611494"/>
                <a:gd name="connsiteX317" fmla="*/ 1309571 w 1535414"/>
                <a:gd name="connsiteY317" fmla="*/ 514321 h 611494"/>
                <a:gd name="connsiteX318" fmla="*/ 1296801 w 1535414"/>
                <a:gd name="connsiteY318" fmla="*/ 551605 h 611494"/>
                <a:gd name="connsiteX319" fmla="*/ 1243622 w 1535414"/>
                <a:gd name="connsiteY319" fmla="*/ 590231 h 611494"/>
                <a:gd name="connsiteX320" fmla="*/ 1177547 w 1535414"/>
                <a:gd name="connsiteY320" fmla="*/ 590231 h 611494"/>
                <a:gd name="connsiteX321" fmla="*/ 1124368 w 1535414"/>
                <a:gd name="connsiteY321" fmla="*/ 551605 h 611494"/>
                <a:gd name="connsiteX322" fmla="*/ 1111597 w 1535414"/>
                <a:gd name="connsiteY322" fmla="*/ 514321 h 611494"/>
                <a:gd name="connsiteX323" fmla="*/ 1106586 w 1535414"/>
                <a:gd name="connsiteY323" fmla="*/ 511973 h 611494"/>
                <a:gd name="connsiteX324" fmla="*/ 1106586 w 1535414"/>
                <a:gd name="connsiteY324" fmla="*/ 611494 h 611494"/>
                <a:gd name="connsiteX325" fmla="*/ 1081317 w 1535414"/>
                <a:gd name="connsiteY325" fmla="*/ 589581 h 611494"/>
                <a:gd name="connsiteX326" fmla="*/ 1065800 w 1535414"/>
                <a:gd name="connsiteY326" fmla="*/ 572428 h 611494"/>
                <a:gd name="connsiteX327" fmla="*/ 1065800 w 1535414"/>
                <a:gd name="connsiteY327" fmla="*/ 603819 h 611494"/>
                <a:gd name="connsiteX328" fmla="*/ 1040532 w 1535414"/>
                <a:gd name="connsiteY328" fmla="*/ 581906 h 611494"/>
                <a:gd name="connsiteX329" fmla="*/ 1018786 w 1535414"/>
                <a:gd name="connsiteY329" fmla="*/ 557728 h 611494"/>
                <a:gd name="connsiteX330" fmla="*/ 1018786 w 1535414"/>
                <a:gd name="connsiteY330" fmla="*/ 570939 h 611494"/>
                <a:gd name="connsiteX331" fmla="*/ 993518 w 1535414"/>
                <a:gd name="connsiteY331" fmla="*/ 549026 h 611494"/>
                <a:gd name="connsiteX332" fmla="*/ 949670 w 1535414"/>
                <a:gd name="connsiteY332" fmla="*/ 471417 h 611494"/>
                <a:gd name="connsiteX333" fmla="*/ 947175 w 1535414"/>
                <a:gd name="connsiteY333" fmla="*/ 469258 h 611494"/>
                <a:gd name="connsiteX334" fmla="*/ 900308 w 1535414"/>
                <a:gd name="connsiteY334" fmla="*/ 375062 h 611494"/>
                <a:gd name="connsiteX335" fmla="*/ 885755 w 1535414"/>
                <a:gd name="connsiteY335" fmla="*/ 382674 h 611494"/>
                <a:gd name="connsiteX336" fmla="*/ 885755 w 1535414"/>
                <a:gd name="connsiteY336" fmla="*/ 357448 h 611494"/>
                <a:gd name="connsiteX337" fmla="*/ 930798 w 1535414"/>
                <a:gd name="connsiteY337" fmla="*/ 253753 h 611494"/>
                <a:gd name="connsiteX338" fmla="*/ 965565 w 1535414"/>
                <a:gd name="connsiteY338" fmla="*/ 168260 h 611494"/>
                <a:gd name="connsiteX339" fmla="*/ 959568 w 1535414"/>
                <a:gd name="connsiteY339" fmla="*/ 16797 h 611494"/>
                <a:gd name="connsiteX340" fmla="*/ 959987 w 1535414"/>
                <a:gd name="connsiteY340" fmla="*/ 16293 h 611494"/>
                <a:gd name="connsiteX341" fmla="*/ 960449 w 1535414"/>
                <a:gd name="connsiteY341" fmla="*/ 15832 h 611494"/>
                <a:gd name="connsiteX342" fmla="*/ 999977 w 1535414"/>
                <a:gd name="connsiteY342" fmla="*/ 0 h 611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</a:cxnLst>
              <a:rect l="l" t="t" r="r" b="b"/>
              <a:pathLst>
                <a:path w="1535414" h="611494">
                  <a:moveTo>
                    <a:pt x="1129443" y="520759"/>
                  </a:moveTo>
                  <a:cubicBezTo>
                    <a:pt x="1135209" y="540114"/>
                    <a:pt x="1148965" y="571987"/>
                    <a:pt x="1177023" y="571987"/>
                  </a:cubicBezTo>
                  <a:lnTo>
                    <a:pt x="1242531" y="571987"/>
                  </a:lnTo>
                  <a:cubicBezTo>
                    <a:pt x="1270589" y="571987"/>
                    <a:pt x="1284345" y="540114"/>
                    <a:pt x="1290111" y="520759"/>
                  </a:cubicBezTo>
                  <a:cubicBezTo>
                    <a:pt x="1281430" y="522541"/>
                    <a:pt x="1272099" y="522919"/>
                    <a:pt x="1263774" y="522667"/>
                  </a:cubicBezTo>
                  <a:cubicBezTo>
                    <a:pt x="1258825" y="535354"/>
                    <a:pt x="1251381" y="547726"/>
                    <a:pt x="1242531" y="547726"/>
                  </a:cubicBezTo>
                  <a:lnTo>
                    <a:pt x="1177023" y="547726"/>
                  </a:lnTo>
                  <a:cubicBezTo>
                    <a:pt x="1168153" y="547726"/>
                    <a:pt x="1160729" y="535354"/>
                    <a:pt x="1155780" y="522667"/>
                  </a:cubicBezTo>
                  <a:cubicBezTo>
                    <a:pt x="1147477" y="522919"/>
                    <a:pt x="1138145" y="522541"/>
                    <a:pt x="1129443" y="520759"/>
                  </a:cubicBezTo>
                  <a:close/>
                  <a:moveTo>
                    <a:pt x="1328129" y="516041"/>
                  </a:moveTo>
                  <a:lnTo>
                    <a:pt x="1328129" y="577146"/>
                  </a:lnTo>
                  <a:cubicBezTo>
                    <a:pt x="1345220" y="562320"/>
                    <a:pt x="1356040" y="540449"/>
                    <a:pt x="1356040" y="516041"/>
                  </a:cubicBezTo>
                  <a:close/>
                  <a:moveTo>
                    <a:pt x="1063493" y="516041"/>
                  </a:moveTo>
                  <a:cubicBezTo>
                    <a:pt x="1063493" y="540449"/>
                    <a:pt x="1074314" y="562320"/>
                    <a:pt x="1091404" y="577146"/>
                  </a:cubicBezTo>
                  <a:lnTo>
                    <a:pt x="1091404" y="516041"/>
                  </a:lnTo>
                  <a:close/>
                  <a:moveTo>
                    <a:pt x="1366001" y="481273"/>
                  </a:moveTo>
                  <a:lnTo>
                    <a:pt x="1366001" y="569534"/>
                  </a:lnTo>
                  <a:cubicBezTo>
                    <a:pt x="1390682" y="548124"/>
                    <a:pt x="1406304" y="516523"/>
                    <a:pt x="1406304" y="481273"/>
                  </a:cubicBezTo>
                  <a:close/>
                  <a:moveTo>
                    <a:pt x="1013229" y="481273"/>
                  </a:moveTo>
                  <a:cubicBezTo>
                    <a:pt x="1013229" y="516523"/>
                    <a:pt x="1028851" y="548124"/>
                    <a:pt x="1053533" y="569534"/>
                  </a:cubicBezTo>
                  <a:lnTo>
                    <a:pt x="1053533" y="481273"/>
                  </a:lnTo>
                  <a:close/>
                  <a:moveTo>
                    <a:pt x="1416202" y="446505"/>
                  </a:moveTo>
                  <a:lnTo>
                    <a:pt x="1416202" y="534767"/>
                  </a:lnTo>
                  <a:cubicBezTo>
                    <a:pt x="1440883" y="513356"/>
                    <a:pt x="1456505" y="481755"/>
                    <a:pt x="1456505" y="446505"/>
                  </a:cubicBezTo>
                  <a:close/>
                  <a:moveTo>
                    <a:pt x="963049" y="446505"/>
                  </a:moveTo>
                  <a:cubicBezTo>
                    <a:pt x="963049" y="481755"/>
                    <a:pt x="978671" y="513356"/>
                    <a:pt x="1003352" y="534767"/>
                  </a:cubicBezTo>
                  <a:lnTo>
                    <a:pt x="1003352" y="446505"/>
                  </a:lnTo>
                  <a:close/>
                  <a:moveTo>
                    <a:pt x="754590" y="427926"/>
                  </a:moveTo>
                  <a:lnTo>
                    <a:pt x="754590" y="488256"/>
                  </a:lnTo>
                  <a:lnTo>
                    <a:pt x="771869" y="488256"/>
                  </a:lnTo>
                  <a:cubicBezTo>
                    <a:pt x="790218" y="488256"/>
                    <a:pt x="802213" y="477310"/>
                    <a:pt x="802213" y="457913"/>
                  </a:cubicBezTo>
                  <a:cubicBezTo>
                    <a:pt x="802213" y="438516"/>
                    <a:pt x="790218" y="427926"/>
                    <a:pt x="771869" y="427926"/>
                  </a:cubicBezTo>
                  <a:close/>
                  <a:moveTo>
                    <a:pt x="678744" y="373951"/>
                  </a:moveTo>
                  <a:lnTo>
                    <a:pt x="781411" y="373951"/>
                  </a:lnTo>
                  <a:cubicBezTo>
                    <a:pt x="836791" y="373951"/>
                    <a:pt x="871726" y="396891"/>
                    <a:pt x="871726" y="448749"/>
                  </a:cubicBezTo>
                  <a:cubicBezTo>
                    <a:pt x="871726" y="480854"/>
                    <a:pt x="858327" y="501655"/>
                    <a:pt x="836456" y="512245"/>
                  </a:cubicBezTo>
                  <a:cubicBezTo>
                    <a:pt x="848094" y="535521"/>
                    <a:pt x="860801" y="566221"/>
                    <a:pt x="870678" y="596207"/>
                  </a:cubicBezTo>
                  <a:lnTo>
                    <a:pt x="793405" y="596207"/>
                  </a:lnTo>
                  <a:cubicBezTo>
                    <a:pt x="787408" y="575741"/>
                    <a:pt x="779293" y="554583"/>
                    <a:pt x="770821" y="535521"/>
                  </a:cubicBezTo>
                  <a:lnTo>
                    <a:pt x="754590" y="535521"/>
                  </a:lnTo>
                  <a:lnTo>
                    <a:pt x="754590" y="596207"/>
                  </a:lnTo>
                  <a:lnTo>
                    <a:pt x="678744" y="596207"/>
                  </a:lnTo>
                  <a:close/>
                  <a:moveTo>
                    <a:pt x="498468" y="373951"/>
                  </a:moveTo>
                  <a:lnTo>
                    <a:pt x="656516" y="373951"/>
                  </a:lnTo>
                  <a:lnTo>
                    <a:pt x="656516" y="428283"/>
                  </a:lnTo>
                  <a:lnTo>
                    <a:pt x="571505" y="426500"/>
                  </a:lnTo>
                  <a:lnTo>
                    <a:pt x="571505" y="461792"/>
                  </a:lnTo>
                  <a:lnTo>
                    <a:pt x="648757" y="461792"/>
                  </a:lnTo>
                  <a:lnTo>
                    <a:pt x="648757" y="508701"/>
                  </a:lnTo>
                  <a:lnTo>
                    <a:pt x="571505" y="507653"/>
                  </a:lnTo>
                  <a:lnTo>
                    <a:pt x="571505" y="543636"/>
                  </a:lnTo>
                  <a:lnTo>
                    <a:pt x="659703" y="541875"/>
                  </a:lnTo>
                  <a:lnTo>
                    <a:pt x="659703" y="596207"/>
                  </a:lnTo>
                  <a:lnTo>
                    <a:pt x="498468" y="596207"/>
                  </a:lnTo>
                  <a:close/>
                  <a:moveTo>
                    <a:pt x="206655" y="373951"/>
                  </a:moveTo>
                  <a:lnTo>
                    <a:pt x="260924" y="373951"/>
                  </a:lnTo>
                  <a:lnTo>
                    <a:pt x="260924" y="574630"/>
                  </a:lnTo>
                  <a:cubicBezTo>
                    <a:pt x="260924" y="586540"/>
                    <a:pt x="251278" y="596207"/>
                    <a:pt x="239347" y="596207"/>
                  </a:cubicBezTo>
                  <a:lnTo>
                    <a:pt x="185077" y="596207"/>
                  </a:lnTo>
                  <a:lnTo>
                    <a:pt x="185077" y="395528"/>
                  </a:lnTo>
                  <a:cubicBezTo>
                    <a:pt x="185077" y="383617"/>
                    <a:pt x="194723" y="373951"/>
                    <a:pt x="206655" y="373951"/>
                  </a:cubicBezTo>
                  <a:close/>
                  <a:moveTo>
                    <a:pt x="0" y="373930"/>
                  </a:moveTo>
                  <a:lnTo>
                    <a:pt x="170042" y="373930"/>
                  </a:lnTo>
                  <a:lnTo>
                    <a:pt x="170042" y="436377"/>
                  </a:lnTo>
                  <a:lnTo>
                    <a:pt x="122777" y="435329"/>
                  </a:lnTo>
                  <a:lnTo>
                    <a:pt x="122777" y="596207"/>
                  </a:lnTo>
                  <a:lnTo>
                    <a:pt x="47266" y="596207"/>
                  </a:lnTo>
                  <a:lnTo>
                    <a:pt x="47266" y="435329"/>
                  </a:lnTo>
                  <a:lnTo>
                    <a:pt x="0" y="436377"/>
                  </a:lnTo>
                  <a:close/>
                  <a:moveTo>
                    <a:pt x="402490" y="370407"/>
                  </a:moveTo>
                  <a:cubicBezTo>
                    <a:pt x="429646" y="370407"/>
                    <a:pt x="453991" y="374643"/>
                    <a:pt x="470935" y="380283"/>
                  </a:cubicBezTo>
                  <a:lnTo>
                    <a:pt x="467056" y="443444"/>
                  </a:lnTo>
                  <a:cubicBezTo>
                    <a:pt x="451160" y="436377"/>
                    <a:pt x="425410" y="432498"/>
                    <a:pt x="408131" y="432498"/>
                  </a:cubicBezTo>
                  <a:cubicBezTo>
                    <a:pt x="376027" y="432498"/>
                    <a:pt x="356273" y="446254"/>
                    <a:pt x="356273" y="487543"/>
                  </a:cubicBezTo>
                  <a:cubicBezTo>
                    <a:pt x="356273" y="518221"/>
                    <a:pt x="367219" y="538688"/>
                    <a:pt x="401085" y="538688"/>
                  </a:cubicBezTo>
                  <a:lnTo>
                    <a:pt x="404608" y="538688"/>
                  </a:lnTo>
                  <a:lnTo>
                    <a:pt x="404608" y="486473"/>
                  </a:lnTo>
                  <a:lnTo>
                    <a:pt x="474814" y="486473"/>
                  </a:lnTo>
                  <a:cubicBezTo>
                    <a:pt x="474814" y="486473"/>
                    <a:pt x="481483" y="538163"/>
                    <a:pt x="474814" y="589853"/>
                  </a:cubicBezTo>
                  <a:cubicBezTo>
                    <a:pt x="448707" y="596564"/>
                    <a:pt x="421551" y="599730"/>
                    <a:pt x="399324" y="599730"/>
                  </a:cubicBezTo>
                  <a:cubicBezTo>
                    <a:pt x="323833" y="599730"/>
                    <a:pt x="279021" y="564103"/>
                    <a:pt x="279021" y="485425"/>
                  </a:cubicBezTo>
                  <a:cubicBezTo>
                    <a:pt x="279021" y="406747"/>
                    <a:pt x="325930" y="370407"/>
                    <a:pt x="402490" y="370407"/>
                  </a:cubicBezTo>
                  <a:close/>
                  <a:moveTo>
                    <a:pt x="1466382" y="364368"/>
                  </a:moveTo>
                  <a:lnTo>
                    <a:pt x="1466382" y="455564"/>
                  </a:lnTo>
                  <a:cubicBezTo>
                    <a:pt x="1491902" y="433441"/>
                    <a:pt x="1508028" y="400792"/>
                    <a:pt x="1508028" y="364368"/>
                  </a:cubicBezTo>
                  <a:close/>
                  <a:moveTo>
                    <a:pt x="911506" y="364368"/>
                  </a:moveTo>
                  <a:cubicBezTo>
                    <a:pt x="911506" y="400792"/>
                    <a:pt x="927631" y="433441"/>
                    <a:pt x="953151" y="455564"/>
                  </a:cubicBezTo>
                  <a:lnTo>
                    <a:pt x="953151" y="364368"/>
                  </a:lnTo>
                  <a:close/>
                  <a:moveTo>
                    <a:pt x="1101281" y="336226"/>
                  </a:moveTo>
                  <a:cubicBezTo>
                    <a:pt x="1090985" y="348766"/>
                    <a:pt x="1064039" y="385819"/>
                    <a:pt x="1067121" y="426521"/>
                  </a:cubicBezTo>
                  <a:cubicBezTo>
                    <a:pt x="1068966" y="450657"/>
                    <a:pt x="1080835" y="471627"/>
                    <a:pt x="1102413" y="488801"/>
                  </a:cubicBezTo>
                  <a:cubicBezTo>
                    <a:pt x="1107530" y="492869"/>
                    <a:pt x="1112919" y="495910"/>
                    <a:pt x="1118433" y="498153"/>
                  </a:cubicBezTo>
                  <a:cubicBezTo>
                    <a:pt x="1125563" y="500901"/>
                    <a:pt x="1147435" y="507464"/>
                    <a:pt x="1181133" y="501362"/>
                  </a:cubicBezTo>
                  <a:cubicBezTo>
                    <a:pt x="1189059" y="500062"/>
                    <a:pt x="1198559" y="499139"/>
                    <a:pt x="1209777" y="499202"/>
                  </a:cubicBezTo>
                  <a:cubicBezTo>
                    <a:pt x="1220996" y="499160"/>
                    <a:pt x="1230495" y="500062"/>
                    <a:pt x="1238422" y="501362"/>
                  </a:cubicBezTo>
                  <a:cubicBezTo>
                    <a:pt x="1272099" y="507485"/>
                    <a:pt x="1293949" y="500942"/>
                    <a:pt x="1301100" y="498196"/>
                  </a:cubicBezTo>
                  <a:lnTo>
                    <a:pt x="1301100" y="498174"/>
                  </a:lnTo>
                  <a:cubicBezTo>
                    <a:pt x="1306594" y="495931"/>
                    <a:pt x="1312004" y="492890"/>
                    <a:pt x="1317141" y="488801"/>
                  </a:cubicBezTo>
                  <a:cubicBezTo>
                    <a:pt x="1338740" y="471627"/>
                    <a:pt x="1350609" y="450678"/>
                    <a:pt x="1352433" y="426521"/>
                  </a:cubicBezTo>
                  <a:cubicBezTo>
                    <a:pt x="1355516" y="385819"/>
                    <a:pt x="1328570" y="348766"/>
                    <a:pt x="1318273" y="336226"/>
                  </a:cubicBezTo>
                  <a:lnTo>
                    <a:pt x="1316701" y="337149"/>
                  </a:lnTo>
                  <a:cubicBezTo>
                    <a:pt x="1314415" y="339351"/>
                    <a:pt x="1311312" y="343083"/>
                    <a:pt x="1309655" y="348535"/>
                  </a:cubicBezTo>
                  <a:cubicBezTo>
                    <a:pt x="1307055" y="357112"/>
                    <a:pt x="1309655" y="364682"/>
                    <a:pt x="1311689" y="368834"/>
                  </a:cubicBezTo>
                  <a:cubicBezTo>
                    <a:pt x="1312319" y="369840"/>
                    <a:pt x="1312947" y="370889"/>
                    <a:pt x="1313555" y="371959"/>
                  </a:cubicBezTo>
                  <a:lnTo>
                    <a:pt x="1285876" y="394690"/>
                  </a:lnTo>
                  <a:lnTo>
                    <a:pt x="1323998" y="394690"/>
                  </a:lnTo>
                  <a:cubicBezTo>
                    <a:pt x="1325739" y="399911"/>
                    <a:pt x="1327081" y="405363"/>
                    <a:pt x="1327815" y="410920"/>
                  </a:cubicBezTo>
                  <a:lnTo>
                    <a:pt x="1273525" y="436209"/>
                  </a:lnTo>
                  <a:lnTo>
                    <a:pt x="1326159" y="436209"/>
                  </a:lnTo>
                  <a:cubicBezTo>
                    <a:pt x="1322551" y="448707"/>
                    <a:pt x="1314625" y="459800"/>
                    <a:pt x="1302064" y="469803"/>
                  </a:cubicBezTo>
                  <a:cubicBezTo>
                    <a:pt x="1274699" y="491569"/>
                    <a:pt x="1231082" y="468817"/>
                    <a:pt x="1230663" y="468607"/>
                  </a:cubicBezTo>
                  <a:lnTo>
                    <a:pt x="1224917" y="465693"/>
                  </a:lnTo>
                  <a:lnTo>
                    <a:pt x="1224917" y="438432"/>
                  </a:lnTo>
                  <a:lnTo>
                    <a:pt x="1264508" y="405929"/>
                  </a:lnTo>
                  <a:cubicBezTo>
                    <a:pt x="1270211" y="401253"/>
                    <a:pt x="1273504" y="394270"/>
                    <a:pt x="1273504" y="386910"/>
                  </a:cubicBezTo>
                  <a:lnTo>
                    <a:pt x="1273504" y="362208"/>
                  </a:lnTo>
                  <a:lnTo>
                    <a:pt x="1209777" y="391544"/>
                  </a:lnTo>
                  <a:lnTo>
                    <a:pt x="1146051" y="362208"/>
                  </a:lnTo>
                  <a:lnTo>
                    <a:pt x="1146051" y="386910"/>
                  </a:lnTo>
                  <a:cubicBezTo>
                    <a:pt x="1146051" y="394270"/>
                    <a:pt x="1149343" y="401253"/>
                    <a:pt x="1155047" y="405929"/>
                  </a:cubicBezTo>
                  <a:lnTo>
                    <a:pt x="1194637" y="438432"/>
                  </a:lnTo>
                  <a:lnTo>
                    <a:pt x="1194637" y="465693"/>
                  </a:lnTo>
                  <a:lnTo>
                    <a:pt x="1188891" y="468607"/>
                  </a:lnTo>
                  <a:cubicBezTo>
                    <a:pt x="1188472" y="468817"/>
                    <a:pt x="1144834" y="491569"/>
                    <a:pt x="1117490" y="469803"/>
                  </a:cubicBezTo>
                  <a:cubicBezTo>
                    <a:pt x="1104929" y="459800"/>
                    <a:pt x="1097003" y="448728"/>
                    <a:pt x="1093396" y="436209"/>
                  </a:cubicBezTo>
                  <a:lnTo>
                    <a:pt x="1146030" y="436209"/>
                  </a:lnTo>
                  <a:lnTo>
                    <a:pt x="1091739" y="410920"/>
                  </a:lnTo>
                  <a:cubicBezTo>
                    <a:pt x="1092473" y="405363"/>
                    <a:pt x="1093815" y="399911"/>
                    <a:pt x="1095556" y="394690"/>
                  </a:cubicBezTo>
                  <a:lnTo>
                    <a:pt x="1133679" y="394690"/>
                  </a:lnTo>
                  <a:lnTo>
                    <a:pt x="1105999" y="371959"/>
                  </a:lnTo>
                  <a:cubicBezTo>
                    <a:pt x="1106628" y="370889"/>
                    <a:pt x="1107236" y="369840"/>
                    <a:pt x="1107865" y="368834"/>
                  </a:cubicBezTo>
                  <a:cubicBezTo>
                    <a:pt x="1109899" y="364682"/>
                    <a:pt x="1112499" y="357112"/>
                    <a:pt x="1109899" y="348535"/>
                  </a:cubicBezTo>
                  <a:cubicBezTo>
                    <a:pt x="1108243" y="343083"/>
                    <a:pt x="1105139" y="339351"/>
                    <a:pt x="1102853" y="337149"/>
                  </a:cubicBezTo>
                  <a:close/>
                  <a:moveTo>
                    <a:pt x="1434739" y="262875"/>
                  </a:moveTo>
                  <a:lnTo>
                    <a:pt x="1434749" y="262905"/>
                  </a:lnTo>
                  <a:lnTo>
                    <a:pt x="1366022" y="461687"/>
                  </a:lnTo>
                  <a:cubicBezTo>
                    <a:pt x="1399719" y="444471"/>
                    <a:pt x="1427085" y="414736"/>
                    <a:pt x="1440421" y="376131"/>
                  </a:cubicBezTo>
                  <a:cubicBezTo>
                    <a:pt x="1450424" y="347178"/>
                    <a:pt x="1451155" y="317269"/>
                    <a:pt x="1444199" y="289633"/>
                  </a:cubicBezTo>
                  <a:lnTo>
                    <a:pt x="1434749" y="262905"/>
                  </a:lnTo>
                  <a:lnTo>
                    <a:pt x="1434760" y="262875"/>
                  </a:lnTo>
                  <a:close/>
                  <a:moveTo>
                    <a:pt x="984815" y="262875"/>
                  </a:moveTo>
                  <a:cubicBezTo>
                    <a:pt x="968920" y="297244"/>
                    <a:pt x="965796" y="337526"/>
                    <a:pt x="979133" y="376131"/>
                  </a:cubicBezTo>
                  <a:lnTo>
                    <a:pt x="979154" y="376131"/>
                  </a:lnTo>
                  <a:cubicBezTo>
                    <a:pt x="992490" y="414715"/>
                    <a:pt x="1019856" y="444471"/>
                    <a:pt x="1053554" y="461687"/>
                  </a:cubicBezTo>
                  <a:close/>
                  <a:moveTo>
                    <a:pt x="945917" y="260945"/>
                  </a:moveTo>
                  <a:cubicBezTo>
                    <a:pt x="919307" y="284012"/>
                    <a:pt x="902489" y="318067"/>
                    <a:pt x="902489" y="356043"/>
                  </a:cubicBezTo>
                  <a:lnTo>
                    <a:pt x="945917" y="333291"/>
                  </a:lnTo>
                  <a:close/>
                  <a:moveTo>
                    <a:pt x="1473617" y="260925"/>
                  </a:moveTo>
                  <a:lnTo>
                    <a:pt x="1473617" y="333270"/>
                  </a:lnTo>
                  <a:lnTo>
                    <a:pt x="1517044" y="356021"/>
                  </a:lnTo>
                  <a:cubicBezTo>
                    <a:pt x="1517044" y="318046"/>
                    <a:pt x="1500227" y="283991"/>
                    <a:pt x="1473617" y="260925"/>
                  </a:cubicBezTo>
                  <a:close/>
                  <a:moveTo>
                    <a:pt x="1410309" y="231085"/>
                  </a:moveTo>
                  <a:lnTo>
                    <a:pt x="1346520" y="356021"/>
                  </a:lnTo>
                  <a:cubicBezTo>
                    <a:pt x="1370383" y="347780"/>
                    <a:pt x="1391185" y="330669"/>
                    <a:pt x="1403578" y="306408"/>
                  </a:cubicBezTo>
                  <a:cubicBezTo>
                    <a:pt x="1415950" y="282146"/>
                    <a:pt x="1417607" y="255242"/>
                    <a:pt x="1410309" y="231085"/>
                  </a:cubicBezTo>
                  <a:close/>
                  <a:moveTo>
                    <a:pt x="1009245" y="231085"/>
                  </a:moveTo>
                  <a:cubicBezTo>
                    <a:pt x="1001948" y="255242"/>
                    <a:pt x="1003583" y="282146"/>
                    <a:pt x="1015976" y="306408"/>
                  </a:cubicBezTo>
                  <a:cubicBezTo>
                    <a:pt x="1028369" y="330648"/>
                    <a:pt x="1049192" y="347780"/>
                    <a:pt x="1073034" y="356021"/>
                  </a:cubicBezTo>
                  <a:close/>
                  <a:moveTo>
                    <a:pt x="1435326" y="172286"/>
                  </a:moveTo>
                  <a:lnTo>
                    <a:pt x="1435326" y="232448"/>
                  </a:lnTo>
                  <a:lnTo>
                    <a:pt x="1472337" y="253333"/>
                  </a:lnTo>
                  <a:cubicBezTo>
                    <a:pt x="1472337" y="220978"/>
                    <a:pt x="1457994" y="191956"/>
                    <a:pt x="1435326" y="172286"/>
                  </a:cubicBezTo>
                  <a:close/>
                  <a:moveTo>
                    <a:pt x="984207" y="172265"/>
                  </a:moveTo>
                  <a:cubicBezTo>
                    <a:pt x="961539" y="191934"/>
                    <a:pt x="947196" y="220936"/>
                    <a:pt x="947196" y="253313"/>
                  </a:cubicBezTo>
                  <a:lnTo>
                    <a:pt x="984207" y="232427"/>
                  </a:lnTo>
                  <a:close/>
                  <a:moveTo>
                    <a:pt x="1033779" y="163731"/>
                  </a:moveTo>
                  <a:lnTo>
                    <a:pt x="1033779" y="229575"/>
                  </a:lnTo>
                  <a:lnTo>
                    <a:pt x="1033989" y="229575"/>
                  </a:lnTo>
                  <a:lnTo>
                    <a:pt x="1034136" y="231986"/>
                  </a:lnTo>
                  <a:cubicBezTo>
                    <a:pt x="1036380" y="269208"/>
                    <a:pt x="1067373" y="298376"/>
                    <a:pt x="1104699" y="298376"/>
                  </a:cubicBezTo>
                  <a:cubicBezTo>
                    <a:pt x="1105181" y="298376"/>
                    <a:pt x="1105663" y="298376"/>
                    <a:pt x="1106145" y="298376"/>
                  </a:cubicBezTo>
                  <a:lnTo>
                    <a:pt x="1109857" y="298313"/>
                  </a:lnTo>
                  <a:lnTo>
                    <a:pt x="1109857" y="270550"/>
                  </a:lnTo>
                  <a:lnTo>
                    <a:pt x="1105684" y="270675"/>
                  </a:lnTo>
                  <a:cubicBezTo>
                    <a:pt x="1105348" y="270696"/>
                    <a:pt x="1105034" y="270696"/>
                    <a:pt x="1104699" y="270696"/>
                  </a:cubicBezTo>
                  <a:cubicBezTo>
                    <a:pt x="1084400" y="270696"/>
                    <a:pt x="1067666" y="255472"/>
                    <a:pt x="1065758" y="235279"/>
                  </a:cubicBezTo>
                  <a:lnTo>
                    <a:pt x="1065591" y="233434"/>
                  </a:lnTo>
                  <a:lnTo>
                    <a:pt x="1065632" y="233434"/>
                  </a:lnTo>
                  <a:cubicBezTo>
                    <a:pt x="1065632" y="231085"/>
                    <a:pt x="1065506" y="228778"/>
                    <a:pt x="1065339" y="226471"/>
                  </a:cubicBezTo>
                  <a:cubicBezTo>
                    <a:pt x="1067813" y="226325"/>
                    <a:pt x="1070288" y="226241"/>
                    <a:pt x="1072762" y="226283"/>
                  </a:cubicBezTo>
                  <a:cubicBezTo>
                    <a:pt x="1077753" y="226367"/>
                    <a:pt x="1082702" y="226870"/>
                    <a:pt x="1087587" y="227730"/>
                  </a:cubicBezTo>
                  <a:cubicBezTo>
                    <a:pt x="1087839" y="239557"/>
                    <a:pt x="1095787" y="250293"/>
                    <a:pt x="1107781" y="253522"/>
                  </a:cubicBezTo>
                  <a:cubicBezTo>
                    <a:pt x="1116546" y="255892"/>
                    <a:pt x="1125459" y="253669"/>
                    <a:pt x="1132022" y="248385"/>
                  </a:cubicBezTo>
                  <a:lnTo>
                    <a:pt x="1132043" y="248406"/>
                  </a:lnTo>
                  <a:cubicBezTo>
                    <a:pt x="1133490" y="249622"/>
                    <a:pt x="1134895" y="250838"/>
                    <a:pt x="1136153" y="252013"/>
                  </a:cubicBezTo>
                  <a:lnTo>
                    <a:pt x="1135147" y="265496"/>
                  </a:lnTo>
                  <a:cubicBezTo>
                    <a:pt x="1135147" y="265496"/>
                    <a:pt x="1158129" y="283153"/>
                    <a:pt x="1158129" y="283153"/>
                  </a:cubicBezTo>
                  <a:lnTo>
                    <a:pt x="1161128" y="242849"/>
                  </a:lnTo>
                  <a:lnTo>
                    <a:pt x="1157395" y="238948"/>
                  </a:lnTo>
                  <a:cubicBezTo>
                    <a:pt x="1147477" y="228589"/>
                    <a:pt x="1130470" y="214665"/>
                    <a:pt x="1105768" y="207159"/>
                  </a:cubicBezTo>
                  <a:cubicBezTo>
                    <a:pt x="1095199" y="203950"/>
                    <a:pt x="1084232" y="202231"/>
                    <a:pt x="1073139" y="202063"/>
                  </a:cubicBezTo>
                  <a:cubicBezTo>
                    <a:pt x="1068882" y="201979"/>
                    <a:pt x="1064584" y="202231"/>
                    <a:pt x="1060306" y="202608"/>
                  </a:cubicBezTo>
                  <a:cubicBezTo>
                    <a:pt x="1054917" y="187426"/>
                    <a:pt x="1045711" y="174068"/>
                    <a:pt x="1033779" y="163731"/>
                  </a:cubicBezTo>
                  <a:close/>
                  <a:moveTo>
                    <a:pt x="1385775" y="163709"/>
                  </a:moveTo>
                  <a:cubicBezTo>
                    <a:pt x="1373864" y="174047"/>
                    <a:pt x="1364638" y="187405"/>
                    <a:pt x="1359248" y="202587"/>
                  </a:cubicBezTo>
                  <a:cubicBezTo>
                    <a:pt x="1354970" y="202210"/>
                    <a:pt x="1350672" y="201979"/>
                    <a:pt x="1346415" y="202042"/>
                  </a:cubicBezTo>
                  <a:cubicBezTo>
                    <a:pt x="1335322" y="202210"/>
                    <a:pt x="1324334" y="203929"/>
                    <a:pt x="1313786" y="207138"/>
                  </a:cubicBezTo>
                  <a:cubicBezTo>
                    <a:pt x="1289084" y="214645"/>
                    <a:pt x="1272078" y="228569"/>
                    <a:pt x="1262159" y="238928"/>
                  </a:cubicBezTo>
                  <a:lnTo>
                    <a:pt x="1258427" y="242828"/>
                  </a:lnTo>
                  <a:cubicBezTo>
                    <a:pt x="1258427" y="242828"/>
                    <a:pt x="1261425" y="283131"/>
                    <a:pt x="1261425" y="283131"/>
                  </a:cubicBezTo>
                  <a:lnTo>
                    <a:pt x="1284408" y="265475"/>
                  </a:lnTo>
                  <a:lnTo>
                    <a:pt x="1283401" y="251991"/>
                  </a:lnTo>
                  <a:cubicBezTo>
                    <a:pt x="1284660" y="250817"/>
                    <a:pt x="1286043" y="249601"/>
                    <a:pt x="1287511" y="248385"/>
                  </a:cubicBezTo>
                  <a:cubicBezTo>
                    <a:pt x="1294075" y="253669"/>
                    <a:pt x="1302987" y="255892"/>
                    <a:pt x="1311753" y="253522"/>
                  </a:cubicBezTo>
                  <a:cubicBezTo>
                    <a:pt x="1323747" y="250293"/>
                    <a:pt x="1331694" y="239557"/>
                    <a:pt x="1331946" y="227730"/>
                  </a:cubicBezTo>
                  <a:cubicBezTo>
                    <a:pt x="1336832" y="226870"/>
                    <a:pt x="1341781" y="226367"/>
                    <a:pt x="1346771" y="226283"/>
                  </a:cubicBezTo>
                  <a:cubicBezTo>
                    <a:pt x="1349225" y="226241"/>
                    <a:pt x="1351720" y="226325"/>
                    <a:pt x="1354195" y="226471"/>
                  </a:cubicBezTo>
                  <a:cubicBezTo>
                    <a:pt x="1354027" y="228778"/>
                    <a:pt x="1353901" y="231085"/>
                    <a:pt x="1353901" y="233434"/>
                  </a:cubicBezTo>
                  <a:lnTo>
                    <a:pt x="1353922" y="233412"/>
                  </a:lnTo>
                  <a:lnTo>
                    <a:pt x="1353964" y="233412"/>
                  </a:lnTo>
                  <a:lnTo>
                    <a:pt x="1353797" y="235258"/>
                  </a:lnTo>
                  <a:cubicBezTo>
                    <a:pt x="1351888" y="255452"/>
                    <a:pt x="1335154" y="270675"/>
                    <a:pt x="1314856" y="270675"/>
                  </a:cubicBezTo>
                  <a:cubicBezTo>
                    <a:pt x="1314520" y="270675"/>
                    <a:pt x="1314206" y="270654"/>
                    <a:pt x="1313870" y="270654"/>
                  </a:cubicBezTo>
                  <a:lnTo>
                    <a:pt x="1309697" y="270529"/>
                  </a:lnTo>
                  <a:lnTo>
                    <a:pt x="1309697" y="298292"/>
                  </a:lnTo>
                  <a:lnTo>
                    <a:pt x="1313409" y="298355"/>
                  </a:lnTo>
                  <a:cubicBezTo>
                    <a:pt x="1313891" y="298355"/>
                    <a:pt x="1314373" y="298355"/>
                    <a:pt x="1314856" y="298355"/>
                  </a:cubicBezTo>
                  <a:cubicBezTo>
                    <a:pt x="1352203" y="298355"/>
                    <a:pt x="1383196" y="269208"/>
                    <a:pt x="1385418" y="231966"/>
                  </a:cubicBezTo>
                  <a:lnTo>
                    <a:pt x="1385565" y="229554"/>
                  </a:lnTo>
                  <a:lnTo>
                    <a:pt x="1385775" y="229554"/>
                  </a:lnTo>
                  <a:close/>
                  <a:moveTo>
                    <a:pt x="1231711" y="140601"/>
                  </a:moveTo>
                  <a:lnTo>
                    <a:pt x="1231711" y="140622"/>
                  </a:lnTo>
                  <a:lnTo>
                    <a:pt x="1215901" y="170713"/>
                  </a:lnTo>
                  <a:lnTo>
                    <a:pt x="1281808" y="205334"/>
                  </a:lnTo>
                  <a:cubicBezTo>
                    <a:pt x="1275496" y="178493"/>
                    <a:pt x="1258028" y="154441"/>
                    <a:pt x="1231711" y="140601"/>
                  </a:cubicBezTo>
                  <a:close/>
                  <a:moveTo>
                    <a:pt x="1187843" y="140580"/>
                  </a:moveTo>
                  <a:cubicBezTo>
                    <a:pt x="1168105" y="150960"/>
                    <a:pt x="1153345" y="167084"/>
                    <a:pt x="1144536" y="185821"/>
                  </a:cubicBezTo>
                  <a:lnTo>
                    <a:pt x="1137755" y="205288"/>
                  </a:lnTo>
                  <a:lnTo>
                    <a:pt x="1137747" y="205293"/>
                  </a:lnTo>
                  <a:lnTo>
                    <a:pt x="1137747" y="205313"/>
                  </a:lnTo>
                  <a:lnTo>
                    <a:pt x="1137755" y="205288"/>
                  </a:lnTo>
                  <a:lnTo>
                    <a:pt x="1203654" y="170672"/>
                  </a:lnTo>
                  <a:close/>
                  <a:moveTo>
                    <a:pt x="1236880" y="88331"/>
                  </a:moveTo>
                  <a:cubicBezTo>
                    <a:pt x="1230969" y="88346"/>
                    <a:pt x="1224988" y="88924"/>
                    <a:pt x="1219004" y="90106"/>
                  </a:cubicBezTo>
                  <a:lnTo>
                    <a:pt x="1219025" y="90106"/>
                  </a:lnTo>
                  <a:lnTo>
                    <a:pt x="1226049" y="122609"/>
                  </a:lnTo>
                  <a:cubicBezTo>
                    <a:pt x="1256707" y="116863"/>
                    <a:pt x="1287071" y="135610"/>
                    <a:pt x="1295291" y="166247"/>
                  </a:cubicBezTo>
                  <a:cubicBezTo>
                    <a:pt x="1296465" y="170650"/>
                    <a:pt x="1297115" y="175075"/>
                    <a:pt x="1297283" y="179457"/>
                  </a:cubicBezTo>
                  <a:lnTo>
                    <a:pt x="1329912" y="170713"/>
                  </a:lnTo>
                  <a:cubicBezTo>
                    <a:pt x="1329367" y="166373"/>
                    <a:pt x="1328549" y="162011"/>
                    <a:pt x="1327375" y="157649"/>
                  </a:cubicBezTo>
                  <a:cubicBezTo>
                    <a:pt x="1316164" y="115797"/>
                    <a:pt x="1278254" y="88233"/>
                    <a:pt x="1236880" y="88331"/>
                  </a:cubicBezTo>
                  <a:close/>
                  <a:moveTo>
                    <a:pt x="1182675" y="88331"/>
                  </a:moveTo>
                  <a:cubicBezTo>
                    <a:pt x="1141301" y="88233"/>
                    <a:pt x="1103391" y="115797"/>
                    <a:pt x="1092180" y="157649"/>
                  </a:cubicBezTo>
                  <a:cubicBezTo>
                    <a:pt x="1091005" y="161990"/>
                    <a:pt x="1090167" y="166352"/>
                    <a:pt x="1089643" y="170713"/>
                  </a:cubicBezTo>
                  <a:lnTo>
                    <a:pt x="1122271" y="179457"/>
                  </a:lnTo>
                  <a:cubicBezTo>
                    <a:pt x="1122439" y="175075"/>
                    <a:pt x="1123089" y="170650"/>
                    <a:pt x="1124263" y="166247"/>
                  </a:cubicBezTo>
                  <a:cubicBezTo>
                    <a:pt x="1132462" y="135631"/>
                    <a:pt x="1162847" y="116863"/>
                    <a:pt x="1193505" y="122609"/>
                  </a:cubicBezTo>
                  <a:lnTo>
                    <a:pt x="1200529" y="90106"/>
                  </a:lnTo>
                  <a:lnTo>
                    <a:pt x="1200551" y="90106"/>
                  </a:lnTo>
                  <a:cubicBezTo>
                    <a:pt x="1194566" y="88924"/>
                    <a:pt x="1188585" y="88346"/>
                    <a:pt x="1182675" y="88331"/>
                  </a:cubicBezTo>
                  <a:close/>
                  <a:moveTo>
                    <a:pt x="1209022" y="30280"/>
                  </a:moveTo>
                  <a:cubicBezTo>
                    <a:pt x="1171717" y="30532"/>
                    <a:pt x="1136551" y="39758"/>
                    <a:pt x="1105558" y="55926"/>
                  </a:cubicBezTo>
                  <a:lnTo>
                    <a:pt x="1105600" y="55947"/>
                  </a:lnTo>
                  <a:lnTo>
                    <a:pt x="1105600" y="93629"/>
                  </a:lnTo>
                  <a:cubicBezTo>
                    <a:pt x="1114869" y="87716"/>
                    <a:pt x="1124620" y="82557"/>
                    <a:pt x="1134832" y="78238"/>
                  </a:cubicBezTo>
                  <a:cubicBezTo>
                    <a:pt x="1156641" y="69011"/>
                    <a:pt x="1179707" y="63915"/>
                    <a:pt x="1203507" y="63056"/>
                  </a:cubicBezTo>
                  <a:lnTo>
                    <a:pt x="1209819" y="33824"/>
                  </a:lnTo>
                  <a:lnTo>
                    <a:pt x="1216131" y="63056"/>
                  </a:lnTo>
                  <a:cubicBezTo>
                    <a:pt x="1239910" y="63915"/>
                    <a:pt x="1262977" y="69011"/>
                    <a:pt x="1284807" y="78238"/>
                  </a:cubicBezTo>
                  <a:cubicBezTo>
                    <a:pt x="1295018" y="82557"/>
                    <a:pt x="1304790" y="87695"/>
                    <a:pt x="1314038" y="93629"/>
                  </a:cubicBezTo>
                  <a:lnTo>
                    <a:pt x="1314038" y="55947"/>
                  </a:lnTo>
                  <a:cubicBezTo>
                    <a:pt x="1283045" y="39800"/>
                    <a:pt x="1247879" y="30574"/>
                    <a:pt x="1210574" y="30280"/>
                  </a:cubicBezTo>
                  <a:cubicBezTo>
                    <a:pt x="1210301" y="30280"/>
                    <a:pt x="1210050" y="30280"/>
                    <a:pt x="1209798" y="30280"/>
                  </a:cubicBezTo>
                  <a:cubicBezTo>
                    <a:pt x="1209526" y="30280"/>
                    <a:pt x="1209274" y="30259"/>
                    <a:pt x="1209022" y="30280"/>
                  </a:cubicBezTo>
                  <a:close/>
                  <a:moveTo>
                    <a:pt x="1001396" y="16258"/>
                  </a:moveTo>
                  <a:cubicBezTo>
                    <a:pt x="990265" y="16126"/>
                    <a:pt x="980197" y="19255"/>
                    <a:pt x="972380" y="27344"/>
                  </a:cubicBezTo>
                  <a:lnTo>
                    <a:pt x="972380" y="27365"/>
                  </a:lnTo>
                  <a:cubicBezTo>
                    <a:pt x="942520" y="64104"/>
                    <a:pt x="964286" y="133429"/>
                    <a:pt x="985172" y="171154"/>
                  </a:cubicBezTo>
                  <a:lnTo>
                    <a:pt x="1008721" y="147940"/>
                  </a:lnTo>
                  <a:cubicBezTo>
                    <a:pt x="987730" y="107679"/>
                    <a:pt x="988213" y="71318"/>
                    <a:pt x="1001696" y="59009"/>
                  </a:cubicBezTo>
                  <a:cubicBezTo>
                    <a:pt x="1004527" y="56408"/>
                    <a:pt x="1009539" y="53326"/>
                    <a:pt x="1017255" y="53326"/>
                  </a:cubicBezTo>
                  <a:cubicBezTo>
                    <a:pt x="1023693" y="53326"/>
                    <a:pt x="1035164" y="55087"/>
                    <a:pt x="1060369" y="70206"/>
                  </a:cubicBezTo>
                  <a:cubicBezTo>
                    <a:pt x="1063095" y="71842"/>
                    <a:pt x="1070560" y="77168"/>
                    <a:pt x="1075551" y="82033"/>
                  </a:cubicBezTo>
                  <a:lnTo>
                    <a:pt x="1098198" y="59701"/>
                  </a:lnTo>
                  <a:cubicBezTo>
                    <a:pt x="1077753" y="46411"/>
                    <a:pt x="1034790" y="16655"/>
                    <a:pt x="1001396" y="16258"/>
                  </a:cubicBezTo>
                  <a:close/>
                  <a:moveTo>
                    <a:pt x="1418155" y="16240"/>
                  </a:moveTo>
                  <a:cubicBezTo>
                    <a:pt x="1384755" y="16642"/>
                    <a:pt x="1341781" y="46406"/>
                    <a:pt x="1321335" y="59680"/>
                  </a:cubicBezTo>
                  <a:lnTo>
                    <a:pt x="1343983" y="82012"/>
                  </a:lnTo>
                  <a:cubicBezTo>
                    <a:pt x="1348952" y="77126"/>
                    <a:pt x="1356438" y="71821"/>
                    <a:pt x="1359165" y="70185"/>
                  </a:cubicBezTo>
                  <a:cubicBezTo>
                    <a:pt x="1384391" y="55045"/>
                    <a:pt x="1395840" y="53305"/>
                    <a:pt x="1402278" y="53305"/>
                  </a:cubicBezTo>
                  <a:cubicBezTo>
                    <a:pt x="1409995" y="53305"/>
                    <a:pt x="1415007" y="56387"/>
                    <a:pt x="1417837" y="58987"/>
                  </a:cubicBezTo>
                  <a:cubicBezTo>
                    <a:pt x="1431300" y="71318"/>
                    <a:pt x="1431803" y="107679"/>
                    <a:pt x="1410813" y="147919"/>
                  </a:cubicBezTo>
                  <a:lnTo>
                    <a:pt x="1434361" y="171133"/>
                  </a:lnTo>
                  <a:cubicBezTo>
                    <a:pt x="1455247" y="133409"/>
                    <a:pt x="1477013" y="64104"/>
                    <a:pt x="1447153" y="27344"/>
                  </a:cubicBezTo>
                  <a:lnTo>
                    <a:pt x="1447174" y="27323"/>
                  </a:lnTo>
                  <a:cubicBezTo>
                    <a:pt x="1439358" y="19234"/>
                    <a:pt x="1429288" y="16106"/>
                    <a:pt x="1418155" y="16240"/>
                  </a:cubicBezTo>
                  <a:close/>
                  <a:moveTo>
                    <a:pt x="999977" y="0"/>
                  </a:moveTo>
                  <a:cubicBezTo>
                    <a:pt x="1034597" y="0"/>
                    <a:pt x="1074167" y="25080"/>
                    <a:pt x="1099078" y="41373"/>
                  </a:cubicBezTo>
                  <a:cubicBezTo>
                    <a:pt x="1127556" y="26632"/>
                    <a:pt x="1159010" y="17635"/>
                    <a:pt x="1191114" y="14951"/>
                  </a:cubicBezTo>
                  <a:cubicBezTo>
                    <a:pt x="1191114" y="14951"/>
                    <a:pt x="1190925" y="14092"/>
                    <a:pt x="1190925" y="14092"/>
                  </a:cubicBezTo>
                  <a:lnTo>
                    <a:pt x="1209840" y="14092"/>
                  </a:lnTo>
                  <a:cubicBezTo>
                    <a:pt x="1210071" y="14092"/>
                    <a:pt x="1210323" y="14092"/>
                    <a:pt x="1210553" y="14092"/>
                  </a:cubicBezTo>
                  <a:cubicBezTo>
                    <a:pt x="1210784" y="14092"/>
                    <a:pt x="1211035" y="14071"/>
                    <a:pt x="1211266" y="14071"/>
                  </a:cubicBezTo>
                  <a:lnTo>
                    <a:pt x="1230181" y="14071"/>
                  </a:lnTo>
                  <a:lnTo>
                    <a:pt x="1229992" y="14951"/>
                  </a:lnTo>
                  <a:cubicBezTo>
                    <a:pt x="1262097" y="17635"/>
                    <a:pt x="1293551" y="26610"/>
                    <a:pt x="1322027" y="41373"/>
                  </a:cubicBezTo>
                  <a:cubicBezTo>
                    <a:pt x="1346939" y="25080"/>
                    <a:pt x="1386488" y="0"/>
                    <a:pt x="1421130" y="0"/>
                  </a:cubicBezTo>
                  <a:cubicBezTo>
                    <a:pt x="1437213" y="0"/>
                    <a:pt x="1450508" y="5326"/>
                    <a:pt x="1460657" y="15832"/>
                  </a:cubicBezTo>
                  <a:lnTo>
                    <a:pt x="1461119" y="16293"/>
                  </a:lnTo>
                  <a:lnTo>
                    <a:pt x="1461538" y="16797"/>
                  </a:lnTo>
                  <a:cubicBezTo>
                    <a:pt x="1495236" y="58275"/>
                    <a:pt x="1475609" y="127180"/>
                    <a:pt x="1455541" y="168260"/>
                  </a:cubicBezTo>
                  <a:cubicBezTo>
                    <a:pt x="1477685" y="191096"/>
                    <a:pt x="1490246" y="221690"/>
                    <a:pt x="1490308" y="253753"/>
                  </a:cubicBezTo>
                  <a:lnTo>
                    <a:pt x="1490371" y="253753"/>
                  </a:lnTo>
                  <a:cubicBezTo>
                    <a:pt x="1519036" y="280573"/>
                    <a:pt x="1535414" y="318046"/>
                    <a:pt x="1535414" y="357448"/>
                  </a:cubicBezTo>
                  <a:lnTo>
                    <a:pt x="1535414" y="382674"/>
                  </a:lnTo>
                  <a:lnTo>
                    <a:pt x="1520861" y="375062"/>
                  </a:lnTo>
                  <a:cubicBezTo>
                    <a:pt x="1518408" y="411318"/>
                    <a:pt x="1501674" y="445247"/>
                    <a:pt x="1473994" y="469258"/>
                  </a:cubicBezTo>
                  <a:lnTo>
                    <a:pt x="1471498" y="471417"/>
                  </a:lnTo>
                  <a:cubicBezTo>
                    <a:pt x="1466298" y="501320"/>
                    <a:pt x="1450969" y="528811"/>
                    <a:pt x="1427651" y="549026"/>
                  </a:cubicBezTo>
                  <a:lnTo>
                    <a:pt x="1402383" y="570939"/>
                  </a:lnTo>
                  <a:lnTo>
                    <a:pt x="1402383" y="557728"/>
                  </a:lnTo>
                  <a:cubicBezTo>
                    <a:pt x="1396197" y="566556"/>
                    <a:pt x="1388941" y="574693"/>
                    <a:pt x="1380637" y="581906"/>
                  </a:cubicBezTo>
                  <a:lnTo>
                    <a:pt x="1355369" y="603819"/>
                  </a:lnTo>
                  <a:lnTo>
                    <a:pt x="1355369" y="572428"/>
                  </a:lnTo>
                  <a:cubicBezTo>
                    <a:pt x="1350923" y="578677"/>
                    <a:pt x="1345744" y="584464"/>
                    <a:pt x="1339851" y="589581"/>
                  </a:cubicBezTo>
                  <a:lnTo>
                    <a:pt x="1314583" y="611494"/>
                  </a:lnTo>
                  <a:lnTo>
                    <a:pt x="1314583" y="511973"/>
                  </a:lnTo>
                  <a:cubicBezTo>
                    <a:pt x="1312947" y="512811"/>
                    <a:pt x="1311270" y="513587"/>
                    <a:pt x="1309571" y="514321"/>
                  </a:cubicBezTo>
                  <a:cubicBezTo>
                    <a:pt x="1308187" y="521115"/>
                    <a:pt x="1304455" y="536528"/>
                    <a:pt x="1296801" y="551605"/>
                  </a:cubicBezTo>
                  <a:cubicBezTo>
                    <a:pt x="1280591" y="583521"/>
                    <a:pt x="1258930" y="590231"/>
                    <a:pt x="1243622" y="590231"/>
                  </a:cubicBezTo>
                  <a:lnTo>
                    <a:pt x="1177547" y="590231"/>
                  </a:lnTo>
                  <a:cubicBezTo>
                    <a:pt x="1162239" y="590231"/>
                    <a:pt x="1140577" y="583542"/>
                    <a:pt x="1124368" y="551605"/>
                  </a:cubicBezTo>
                  <a:cubicBezTo>
                    <a:pt x="1116693" y="536507"/>
                    <a:pt x="1112981" y="521094"/>
                    <a:pt x="1111597" y="514321"/>
                  </a:cubicBezTo>
                  <a:cubicBezTo>
                    <a:pt x="1109899" y="513587"/>
                    <a:pt x="1108221" y="512811"/>
                    <a:pt x="1106586" y="511973"/>
                  </a:cubicBezTo>
                  <a:lnTo>
                    <a:pt x="1106586" y="611494"/>
                  </a:lnTo>
                  <a:lnTo>
                    <a:pt x="1081317" y="589581"/>
                  </a:lnTo>
                  <a:cubicBezTo>
                    <a:pt x="1075404" y="584443"/>
                    <a:pt x="1070224" y="578677"/>
                    <a:pt x="1065800" y="572428"/>
                  </a:cubicBezTo>
                  <a:lnTo>
                    <a:pt x="1065800" y="603819"/>
                  </a:lnTo>
                  <a:lnTo>
                    <a:pt x="1040532" y="581906"/>
                  </a:lnTo>
                  <a:cubicBezTo>
                    <a:pt x="1032228" y="574714"/>
                    <a:pt x="1024972" y="566556"/>
                    <a:pt x="1018786" y="557728"/>
                  </a:cubicBezTo>
                  <a:lnTo>
                    <a:pt x="1018786" y="570939"/>
                  </a:lnTo>
                  <a:lnTo>
                    <a:pt x="993518" y="549026"/>
                  </a:lnTo>
                  <a:cubicBezTo>
                    <a:pt x="970200" y="528811"/>
                    <a:pt x="954871" y="501320"/>
                    <a:pt x="949670" y="471417"/>
                  </a:cubicBezTo>
                  <a:lnTo>
                    <a:pt x="947175" y="469258"/>
                  </a:lnTo>
                  <a:cubicBezTo>
                    <a:pt x="919495" y="445247"/>
                    <a:pt x="902741" y="411318"/>
                    <a:pt x="900308" y="375062"/>
                  </a:cubicBezTo>
                  <a:lnTo>
                    <a:pt x="885755" y="382674"/>
                  </a:lnTo>
                  <a:lnTo>
                    <a:pt x="885755" y="357448"/>
                  </a:lnTo>
                  <a:cubicBezTo>
                    <a:pt x="885755" y="318046"/>
                    <a:pt x="902132" y="280573"/>
                    <a:pt x="930798" y="253753"/>
                  </a:cubicBezTo>
                  <a:cubicBezTo>
                    <a:pt x="930861" y="221690"/>
                    <a:pt x="943421" y="191117"/>
                    <a:pt x="965565" y="168260"/>
                  </a:cubicBezTo>
                  <a:cubicBezTo>
                    <a:pt x="945497" y="127180"/>
                    <a:pt x="925870" y="58275"/>
                    <a:pt x="959568" y="16797"/>
                  </a:cubicBezTo>
                  <a:lnTo>
                    <a:pt x="959987" y="16293"/>
                  </a:lnTo>
                  <a:lnTo>
                    <a:pt x="960449" y="15832"/>
                  </a:lnTo>
                  <a:cubicBezTo>
                    <a:pt x="970598" y="5326"/>
                    <a:pt x="983893" y="0"/>
                    <a:pt x="999977" y="0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6641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background with black dots&#10;&#10;AI-generated content may be incorrect.">
            <a:extLst>
              <a:ext uri="{FF2B5EF4-FFF2-40B4-BE49-F238E27FC236}">
                <a16:creationId xmlns:a16="http://schemas.microsoft.com/office/drawing/2014/main" id="{C574125C-A54F-6871-0CCE-54B7B1D3518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3752849"/>
            <a:ext cx="12192001" cy="3105151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8C80CB84-D780-9F3B-DF86-85F533F229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2167" y="-140534"/>
            <a:ext cx="12192000" cy="6858000"/>
          </a:xfrm>
          <a:prstGeom prst="rect">
            <a:avLst/>
          </a:prstGeom>
        </p:spPr>
      </p:pic>
      <p:sp>
        <p:nvSpPr>
          <p:cNvPr id="70" name="Text Placeholder 69">
            <a:extLst>
              <a:ext uri="{FF2B5EF4-FFF2-40B4-BE49-F238E27FC236}">
                <a16:creationId xmlns:a16="http://schemas.microsoft.com/office/drawing/2014/main" id="{4E72739A-6778-B7E5-356F-359AC019AC8C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371474" y="2548589"/>
            <a:ext cx="5592763" cy="1479754"/>
          </a:xfrm>
        </p:spPr>
        <p:txBody>
          <a:bodyPr anchor="b"/>
          <a:lstStyle>
            <a:lvl1pPr algn="l">
              <a:lnSpc>
                <a:spcPct val="110000"/>
              </a:lnSpc>
              <a:spcAft>
                <a:spcPts val="0"/>
              </a:spcAft>
              <a:buFontTx/>
              <a:buNone/>
              <a:defRPr sz="1400" b="0" cap="none" baseline="0">
                <a:solidFill>
                  <a:schemeClr val="bg2"/>
                </a:solidFill>
              </a:defRPr>
            </a:lvl1pPr>
            <a:lvl2pPr algn="r">
              <a:buFontTx/>
              <a:buNone/>
              <a:defRPr b="1" cap="all" baseline="0"/>
            </a:lvl2pPr>
            <a:lvl3pPr algn="r">
              <a:buFontTx/>
              <a:buNone/>
              <a:defRPr b="1" cap="all" baseline="0"/>
            </a:lvl3pPr>
            <a:lvl4pPr algn="r">
              <a:buFontTx/>
              <a:buNone/>
              <a:defRPr b="1" cap="all" baseline="0"/>
            </a:lvl4pPr>
            <a:lvl5pPr algn="r">
              <a:buFontTx/>
              <a:buNone/>
              <a:defRPr b="1" cap="all" baseline="0"/>
            </a:lvl5pPr>
          </a:lstStyle>
          <a:p>
            <a:pPr lvl="0"/>
            <a:r>
              <a:rPr lang="en-US" dirty="0"/>
              <a:t>Optional contact information</a:t>
            </a:r>
            <a:endParaRPr lang="en-GB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5592899-FF1B-C5F7-F7AD-5CCEEDB79290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476959 w 12192000"/>
              <a:gd name="connsiteY0" fmla="*/ 6438787 h 6858000"/>
              <a:gd name="connsiteX1" fmla="*/ 3694586 w 12192000"/>
              <a:gd name="connsiteY1" fmla="*/ 6438787 h 6858000"/>
              <a:gd name="connsiteX2" fmla="*/ 3727098 w 12192000"/>
              <a:gd name="connsiteY2" fmla="*/ 6858000 h 6858000"/>
              <a:gd name="connsiteX3" fmla="*/ 3441143 w 12192000"/>
              <a:gd name="connsiteY3" fmla="*/ 6858000 h 6858000"/>
              <a:gd name="connsiteX4" fmla="*/ 1992462 w 12192000"/>
              <a:gd name="connsiteY4" fmla="*/ 5876036 h 6858000"/>
              <a:gd name="connsiteX5" fmla="*/ 2177007 w 12192000"/>
              <a:gd name="connsiteY5" fmla="*/ 5876036 h 6858000"/>
              <a:gd name="connsiteX6" fmla="*/ 2177007 w 12192000"/>
              <a:gd name="connsiteY6" fmla="*/ 6858000 h 6858000"/>
              <a:gd name="connsiteX7" fmla="*/ 1992462 w 12192000"/>
              <a:gd name="connsiteY7" fmla="*/ 6858000 h 6858000"/>
              <a:gd name="connsiteX8" fmla="*/ 6508632 w 12192000"/>
              <a:gd name="connsiteY8" fmla="*/ 5856943 h 6858000"/>
              <a:gd name="connsiteX9" fmla="*/ 6755832 w 12192000"/>
              <a:gd name="connsiteY9" fmla="*/ 6858000 h 6858000"/>
              <a:gd name="connsiteX10" fmla="*/ 6508632 w 12192000"/>
              <a:gd name="connsiteY10" fmla="*/ 6858000 h 6858000"/>
              <a:gd name="connsiteX11" fmla="*/ 4885566 w 12192000"/>
              <a:gd name="connsiteY11" fmla="*/ 5796363 h 6858000"/>
              <a:gd name="connsiteX12" fmla="*/ 5202255 w 12192000"/>
              <a:gd name="connsiteY12" fmla="*/ 6858000 h 6858000"/>
              <a:gd name="connsiteX13" fmla="*/ 4885566 w 12192000"/>
              <a:gd name="connsiteY13" fmla="*/ 6858000 h 6858000"/>
              <a:gd name="connsiteX14" fmla="*/ 3586411 w 12192000"/>
              <a:gd name="connsiteY14" fmla="*/ 5042597 h 6858000"/>
              <a:gd name="connsiteX15" fmla="*/ 3676770 w 12192000"/>
              <a:gd name="connsiteY15" fmla="*/ 6024128 h 6858000"/>
              <a:gd name="connsiteX16" fmla="*/ 3470785 w 12192000"/>
              <a:gd name="connsiteY16" fmla="*/ 6024128 h 6858000"/>
              <a:gd name="connsiteX17" fmla="*/ 3586411 w 12192000"/>
              <a:gd name="connsiteY17" fmla="*/ 5042597 h 6858000"/>
              <a:gd name="connsiteX18" fmla="*/ 0 w 12192000"/>
              <a:gd name="connsiteY18" fmla="*/ 4989763 h 6858000"/>
              <a:gd name="connsiteX19" fmla="*/ 354404 w 12192000"/>
              <a:gd name="connsiteY19" fmla="*/ 4989763 h 6858000"/>
              <a:gd name="connsiteX20" fmla="*/ 354404 w 12192000"/>
              <a:gd name="connsiteY20" fmla="*/ 6858000 h 6858000"/>
              <a:gd name="connsiteX21" fmla="*/ 0 w 12192000"/>
              <a:gd name="connsiteY21" fmla="*/ 6858000 h 6858000"/>
              <a:gd name="connsiteX22" fmla="*/ 9957186 w 12192000"/>
              <a:gd name="connsiteY22" fmla="*/ 4870158 h 6858000"/>
              <a:gd name="connsiteX23" fmla="*/ 10031869 w 12192000"/>
              <a:gd name="connsiteY23" fmla="*/ 4915657 h 6858000"/>
              <a:gd name="connsiteX24" fmla="*/ 10049982 w 12192000"/>
              <a:gd name="connsiteY24" fmla="*/ 5124330 h 6858000"/>
              <a:gd name="connsiteX25" fmla="*/ 10050004 w 12192000"/>
              <a:gd name="connsiteY25" fmla="*/ 5124330 h 6858000"/>
              <a:gd name="connsiteX26" fmla="*/ 10050004 w 12192000"/>
              <a:gd name="connsiteY26" fmla="*/ 6198818 h 6858000"/>
              <a:gd name="connsiteX27" fmla="*/ 10032599 w 12192000"/>
              <a:gd name="connsiteY27" fmla="*/ 6460258 h 6858000"/>
              <a:gd name="connsiteX28" fmla="*/ 9952856 w 12192000"/>
              <a:gd name="connsiteY28" fmla="*/ 6515120 h 6858000"/>
              <a:gd name="connsiteX29" fmla="*/ 9875279 w 12192000"/>
              <a:gd name="connsiteY29" fmla="*/ 6467457 h 6858000"/>
              <a:gd name="connsiteX30" fmla="*/ 9858624 w 12192000"/>
              <a:gd name="connsiteY30" fmla="*/ 6216156 h 6858000"/>
              <a:gd name="connsiteX31" fmla="*/ 9858624 w 12192000"/>
              <a:gd name="connsiteY31" fmla="*/ 5124330 h 6858000"/>
              <a:gd name="connsiteX32" fmla="*/ 9883959 w 12192000"/>
              <a:gd name="connsiteY32" fmla="*/ 4907000 h 6858000"/>
              <a:gd name="connsiteX33" fmla="*/ 9957186 w 12192000"/>
              <a:gd name="connsiteY33" fmla="*/ 4870158 h 6858000"/>
              <a:gd name="connsiteX34" fmla="*/ 10390130 w 12192000"/>
              <a:gd name="connsiteY34" fmla="*/ 1227427 h 6858000"/>
              <a:gd name="connsiteX35" fmla="*/ 10422948 w 12192000"/>
              <a:gd name="connsiteY35" fmla="*/ 1227427 h 6858000"/>
              <a:gd name="connsiteX36" fmla="*/ 10444106 w 12192000"/>
              <a:gd name="connsiteY36" fmla="*/ 1248586 h 6858000"/>
              <a:gd name="connsiteX37" fmla="*/ 10422948 w 12192000"/>
              <a:gd name="connsiteY37" fmla="*/ 1270100 h 6858000"/>
              <a:gd name="connsiteX38" fmla="*/ 10422948 w 12192000"/>
              <a:gd name="connsiteY38" fmla="*/ 1270121 h 6858000"/>
              <a:gd name="connsiteX39" fmla="*/ 10390130 w 12192000"/>
              <a:gd name="connsiteY39" fmla="*/ 1270121 h 6858000"/>
              <a:gd name="connsiteX40" fmla="*/ 11266135 w 12192000"/>
              <a:gd name="connsiteY40" fmla="*/ 1154747 h 6858000"/>
              <a:gd name="connsiteX41" fmla="*/ 11280960 w 12192000"/>
              <a:gd name="connsiteY41" fmla="*/ 1154747 h 6858000"/>
              <a:gd name="connsiteX42" fmla="*/ 11315183 w 12192000"/>
              <a:gd name="connsiteY42" fmla="*/ 1207317 h 6858000"/>
              <a:gd name="connsiteX43" fmla="*/ 11280960 w 12192000"/>
              <a:gd name="connsiteY43" fmla="*/ 1259888 h 6858000"/>
              <a:gd name="connsiteX44" fmla="*/ 11266135 w 12192000"/>
              <a:gd name="connsiteY44" fmla="*/ 1259888 h 6858000"/>
              <a:gd name="connsiteX45" fmla="*/ 10605698 w 12192000"/>
              <a:gd name="connsiteY45" fmla="*/ 1150175 h 6858000"/>
              <a:gd name="connsiteX46" fmla="*/ 10622976 w 12192000"/>
              <a:gd name="connsiteY46" fmla="*/ 1150175 h 6858000"/>
              <a:gd name="connsiteX47" fmla="*/ 10653319 w 12192000"/>
              <a:gd name="connsiteY47" fmla="*/ 1180162 h 6858000"/>
              <a:gd name="connsiteX48" fmla="*/ 10622976 w 12192000"/>
              <a:gd name="connsiteY48" fmla="*/ 1210505 h 6858000"/>
              <a:gd name="connsiteX49" fmla="*/ 10605698 w 12192000"/>
              <a:gd name="connsiteY49" fmla="*/ 1210505 h 6858000"/>
              <a:gd name="connsiteX50" fmla="*/ 10838062 w 12192000"/>
              <a:gd name="connsiteY50" fmla="*/ 1147009 h 6858000"/>
              <a:gd name="connsiteX51" fmla="*/ 10840893 w 12192000"/>
              <a:gd name="connsiteY51" fmla="*/ 1147009 h 6858000"/>
              <a:gd name="connsiteX52" fmla="*/ 10862407 w 12192000"/>
              <a:gd name="connsiteY52" fmla="*/ 1240932 h 6858000"/>
              <a:gd name="connsiteX53" fmla="*/ 10816547 w 12192000"/>
              <a:gd name="connsiteY53" fmla="*/ 1240932 h 6858000"/>
              <a:gd name="connsiteX54" fmla="*/ 10838062 w 12192000"/>
              <a:gd name="connsiteY54" fmla="*/ 1147009 h 6858000"/>
              <a:gd name="connsiteX55" fmla="*/ 10390130 w 12192000"/>
              <a:gd name="connsiteY55" fmla="*/ 1144534 h 6858000"/>
              <a:gd name="connsiteX56" fmla="*/ 10419760 w 12192000"/>
              <a:gd name="connsiteY56" fmla="*/ 1144534 h 6858000"/>
              <a:gd name="connsiteX57" fmla="*/ 10440918 w 12192000"/>
              <a:gd name="connsiteY57" fmla="*/ 1165357 h 6858000"/>
              <a:gd name="connsiteX58" fmla="*/ 10419760 w 12192000"/>
              <a:gd name="connsiteY58" fmla="*/ 1186515 h 6858000"/>
              <a:gd name="connsiteX59" fmla="*/ 10390130 w 12192000"/>
              <a:gd name="connsiteY59" fmla="*/ 1186515 h 6858000"/>
              <a:gd name="connsiteX60" fmla="*/ 10317093 w 12192000"/>
              <a:gd name="connsiteY60" fmla="*/ 1096220 h 6858000"/>
              <a:gd name="connsiteX61" fmla="*/ 10317093 w 12192000"/>
              <a:gd name="connsiteY61" fmla="*/ 1318477 h 6858000"/>
              <a:gd name="connsiteX62" fmla="*/ 10439157 w 12192000"/>
              <a:gd name="connsiteY62" fmla="*/ 1318477 h 6858000"/>
              <a:gd name="connsiteX63" fmla="*/ 10515004 w 12192000"/>
              <a:gd name="connsiteY63" fmla="*/ 1258504 h 6858000"/>
              <a:gd name="connsiteX64" fmla="*/ 10478307 w 12192000"/>
              <a:gd name="connsiteY64" fmla="*/ 1205577 h 6858000"/>
              <a:gd name="connsiteX65" fmla="*/ 10478328 w 12192000"/>
              <a:gd name="connsiteY65" fmla="*/ 1205577 h 6858000"/>
              <a:gd name="connsiteX66" fmla="*/ 10507958 w 12192000"/>
              <a:gd name="connsiteY66" fmla="*/ 1154076 h 6858000"/>
              <a:gd name="connsiteX67" fmla="*/ 10437752 w 12192000"/>
              <a:gd name="connsiteY67" fmla="*/ 1096220 h 6858000"/>
              <a:gd name="connsiteX68" fmla="*/ 10967675 w 12192000"/>
              <a:gd name="connsiteY68" fmla="*/ 1096199 h 6858000"/>
              <a:gd name="connsiteX69" fmla="*/ 10967675 w 12192000"/>
              <a:gd name="connsiteY69" fmla="*/ 1318456 h 6858000"/>
              <a:gd name="connsiteX70" fmla="*/ 11031527 w 12192000"/>
              <a:gd name="connsiteY70" fmla="*/ 1318456 h 6858000"/>
              <a:gd name="connsiteX71" fmla="*/ 11031527 w 12192000"/>
              <a:gd name="connsiteY71" fmla="*/ 1210148 h 6858000"/>
              <a:gd name="connsiteX72" fmla="*/ 11032932 w 12192000"/>
              <a:gd name="connsiteY72" fmla="*/ 1210148 h 6858000"/>
              <a:gd name="connsiteX73" fmla="*/ 11099951 w 12192000"/>
              <a:gd name="connsiteY73" fmla="*/ 1318456 h 6858000"/>
              <a:gd name="connsiteX74" fmla="*/ 11166990 w 12192000"/>
              <a:gd name="connsiteY74" fmla="*/ 1318456 h 6858000"/>
              <a:gd name="connsiteX75" fmla="*/ 11166990 w 12192000"/>
              <a:gd name="connsiteY75" fmla="*/ 1096199 h 6858000"/>
              <a:gd name="connsiteX76" fmla="*/ 11103138 w 12192000"/>
              <a:gd name="connsiteY76" fmla="*/ 1096199 h 6858000"/>
              <a:gd name="connsiteX77" fmla="*/ 11103138 w 12192000"/>
              <a:gd name="connsiteY77" fmla="*/ 1204151 h 6858000"/>
              <a:gd name="connsiteX78" fmla="*/ 11101754 w 12192000"/>
              <a:gd name="connsiteY78" fmla="*/ 1204151 h 6858000"/>
              <a:gd name="connsiteX79" fmla="*/ 11038594 w 12192000"/>
              <a:gd name="connsiteY79" fmla="*/ 1096199 h 6858000"/>
              <a:gd name="connsiteX80" fmla="*/ 10783373 w 12192000"/>
              <a:gd name="connsiteY80" fmla="*/ 1096199 h 6858000"/>
              <a:gd name="connsiteX81" fmla="*/ 10732564 w 12192000"/>
              <a:gd name="connsiteY81" fmla="*/ 1318456 h 6858000"/>
              <a:gd name="connsiteX82" fmla="*/ 10805601 w 12192000"/>
              <a:gd name="connsiteY82" fmla="*/ 1318456 h 6858000"/>
              <a:gd name="connsiteX83" fmla="*/ 10809836 w 12192000"/>
              <a:gd name="connsiteY83" fmla="*/ 1293146 h 6858000"/>
              <a:gd name="connsiteX84" fmla="*/ 10869118 w 12192000"/>
              <a:gd name="connsiteY84" fmla="*/ 1293146 h 6858000"/>
              <a:gd name="connsiteX85" fmla="*/ 10873353 w 12192000"/>
              <a:gd name="connsiteY85" fmla="*/ 1318456 h 6858000"/>
              <a:gd name="connsiteX86" fmla="*/ 10950626 w 12192000"/>
              <a:gd name="connsiteY86" fmla="*/ 1318456 h 6858000"/>
              <a:gd name="connsiteX87" fmla="*/ 10899817 w 12192000"/>
              <a:gd name="connsiteY87" fmla="*/ 1096199 h 6858000"/>
              <a:gd name="connsiteX88" fmla="*/ 10783394 w 12192000"/>
              <a:gd name="connsiteY88" fmla="*/ 1096199 h 6858000"/>
              <a:gd name="connsiteX89" fmla="*/ 10529830 w 12192000"/>
              <a:gd name="connsiteY89" fmla="*/ 1096199 h 6858000"/>
              <a:gd name="connsiteX90" fmla="*/ 10529830 w 12192000"/>
              <a:gd name="connsiteY90" fmla="*/ 1318456 h 6858000"/>
              <a:gd name="connsiteX91" fmla="*/ 10605677 w 12192000"/>
              <a:gd name="connsiteY91" fmla="*/ 1318456 h 6858000"/>
              <a:gd name="connsiteX92" fmla="*/ 10605677 w 12192000"/>
              <a:gd name="connsiteY92" fmla="*/ 1257770 h 6858000"/>
              <a:gd name="connsiteX93" fmla="*/ 10621907 w 12192000"/>
              <a:gd name="connsiteY93" fmla="*/ 1257770 h 6858000"/>
              <a:gd name="connsiteX94" fmla="*/ 10644491 w 12192000"/>
              <a:gd name="connsiteY94" fmla="*/ 1318456 h 6858000"/>
              <a:gd name="connsiteX95" fmla="*/ 10721764 w 12192000"/>
              <a:gd name="connsiteY95" fmla="*/ 1318456 h 6858000"/>
              <a:gd name="connsiteX96" fmla="*/ 10687542 w 12192000"/>
              <a:gd name="connsiteY96" fmla="*/ 1234494 h 6858000"/>
              <a:gd name="connsiteX97" fmla="*/ 10722813 w 12192000"/>
              <a:gd name="connsiteY97" fmla="*/ 1170998 h 6858000"/>
              <a:gd name="connsiteX98" fmla="*/ 10632497 w 12192000"/>
              <a:gd name="connsiteY98" fmla="*/ 1096199 h 6858000"/>
              <a:gd name="connsiteX99" fmla="*/ 11280247 w 12192000"/>
              <a:gd name="connsiteY99" fmla="*/ 1096179 h 6858000"/>
              <a:gd name="connsiteX100" fmla="*/ 11280247 w 12192000"/>
              <a:gd name="connsiteY100" fmla="*/ 1096199 h 6858000"/>
              <a:gd name="connsiteX101" fmla="*/ 11191693 w 12192000"/>
              <a:gd name="connsiteY101" fmla="*/ 1096199 h 6858000"/>
              <a:gd name="connsiteX102" fmla="*/ 11191693 w 12192000"/>
              <a:gd name="connsiteY102" fmla="*/ 1318456 h 6858000"/>
              <a:gd name="connsiteX103" fmla="*/ 11280247 w 12192000"/>
              <a:gd name="connsiteY103" fmla="*/ 1318456 h 6858000"/>
              <a:gd name="connsiteX104" fmla="*/ 11392435 w 12192000"/>
              <a:gd name="connsiteY104" fmla="*/ 1206961 h 6858000"/>
              <a:gd name="connsiteX105" fmla="*/ 11280247 w 12192000"/>
              <a:gd name="connsiteY105" fmla="*/ 1096179 h 6858000"/>
              <a:gd name="connsiteX106" fmla="*/ 11501099 w 12192000"/>
              <a:gd name="connsiteY106" fmla="*/ 1092677 h 6858000"/>
              <a:gd name="connsiteX107" fmla="*/ 11407595 w 12192000"/>
              <a:gd name="connsiteY107" fmla="*/ 1163931 h 6858000"/>
              <a:gd name="connsiteX108" fmla="*/ 11473566 w 12192000"/>
              <a:gd name="connsiteY108" fmla="*/ 1235542 h 6858000"/>
              <a:gd name="connsiteX109" fmla="*/ 11480611 w 12192000"/>
              <a:gd name="connsiteY109" fmla="*/ 1237660 h 6858000"/>
              <a:gd name="connsiteX110" fmla="*/ 11498960 w 12192000"/>
              <a:gd name="connsiteY110" fmla="*/ 1252129 h 6858000"/>
              <a:gd name="connsiteX111" fmla="*/ 11480611 w 12192000"/>
              <a:gd name="connsiteY111" fmla="*/ 1264124 h 6858000"/>
              <a:gd name="connsiteX112" fmla="*/ 11409692 w 12192000"/>
              <a:gd name="connsiteY112" fmla="*/ 1243301 h 6858000"/>
              <a:gd name="connsiteX113" fmla="*/ 11406170 w 12192000"/>
              <a:gd name="connsiteY113" fmla="*/ 1307154 h 6858000"/>
              <a:gd name="connsiteX114" fmla="*/ 11484135 w 12192000"/>
              <a:gd name="connsiteY114" fmla="*/ 1321979 h 6858000"/>
              <a:gd name="connsiteX115" fmla="*/ 11579378 w 12192000"/>
              <a:gd name="connsiteY115" fmla="*/ 1248942 h 6858000"/>
              <a:gd name="connsiteX116" fmla="*/ 11514456 w 12192000"/>
              <a:gd name="connsiteY116" fmla="*/ 1180141 h 6858000"/>
              <a:gd name="connsiteX117" fmla="*/ 11514498 w 12192000"/>
              <a:gd name="connsiteY117" fmla="*/ 1180162 h 6858000"/>
              <a:gd name="connsiteX118" fmla="*/ 11500742 w 12192000"/>
              <a:gd name="connsiteY118" fmla="*/ 1176639 h 6858000"/>
              <a:gd name="connsiteX119" fmla="*/ 11483107 w 12192000"/>
              <a:gd name="connsiteY119" fmla="*/ 1162170 h 6858000"/>
              <a:gd name="connsiteX120" fmla="*/ 11499694 w 12192000"/>
              <a:gd name="connsiteY120" fmla="*/ 1150532 h 6858000"/>
              <a:gd name="connsiteX121" fmla="*/ 11566377 w 12192000"/>
              <a:gd name="connsiteY121" fmla="*/ 1166406 h 6858000"/>
              <a:gd name="connsiteX122" fmla="*/ 11570256 w 12192000"/>
              <a:gd name="connsiteY122" fmla="*/ 1102553 h 6858000"/>
              <a:gd name="connsiteX123" fmla="*/ 11501099 w 12192000"/>
              <a:gd name="connsiteY123" fmla="*/ 1092677 h 6858000"/>
              <a:gd name="connsiteX124" fmla="*/ 11327429 w 12192000"/>
              <a:gd name="connsiteY124" fmla="*/ 968453 h 6858000"/>
              <a:gd name="connsiteX125" fmla="*/ 11353766 w 12192000"/>
              <a:gd name="connsiteY125" fmla="*/ 970361 h 6858000"/>
              <a:gd name="connsiteX126" fmla="*/ 11375009 w 12192000"/>
              <a:gd name="connsiteY126" fmla="*/ 995420 h 6858000"/>
              <a:gd name="connsiteX127" fmla="*/ 11440518 w 12192000"/>
              <a:gd name="connsiteY127" fmla="*/ 995420 h 6858000"/>
              <a:gd name="connsiteX128" fmla="*/ 11461760 w 12192000"/>
              <a:gd name="connsiteY128" fmla="*/ 970361 h 6858000"/>
              <a:gd name="connsiteX129" fmla="*/ 11488098 w 12192000"/>
              <a:gd name="connsiteY129" fmla="*/ 968453 h 6858000"/>
              <a:gd name="connsiteX130" fmla="*/ 11440518 w 12192000"/>
              <a:gd name="connsiteY130" fmla="*/ 1019681 h 6858000"/>
              <a:gd name="connsiteX131" fmla="*/ 11375009 w 12192000"/>
              <a:gd name="connsiteY131" fmla="*/ 1019681 h 6858000"/>
              <a:gd name="connsiteX132" fmla="*/ 11327429 w 12192000"/>
              <a:gd name="connsiteY132" fmla="*/ 968453 h 6858000"/>
              <a:gd name="connsiteX133" fmla="*/ 11526115 w 12192000"/>
              <a:gd name="connsiteY133" fmla="*/ 963735 h 6858000"/>
              <a:gd name="connsiteX134" fmla="*/ 11554026 w 12192000"/>
              <a:gd name="connsiteY134" fmla="*/ 963735 h 6858000"/>
              <a:gd name="connsiteX135" fmla="*/ 11526115 w 12192000"/>
              <a:gd name="connsiteY135" fmla="*/ 1024840 h 6858000"/>
              <a:gd name="connsiteX136" fmla="*/ 11261479 w 12192000"/>
              <a:gd name="connsiteY136" fmla="*/ 963735 h 6858000"/>
              <a:gd name="connsiteX137" fmla="*/ 11289390 w 12192000"/>
              <a:gd name="connsiteY137" fmla="*/ 963735 h 6858000"/>
              <a:gd name="connsiteX138" fmla="*/ 11289390 w 12192000"/>
              <a:gd name="connsiteY138" fmla="*/ 1024840 h 6858000"/>
              <a:gd name="connsiteX139" fmla="*/ 11261479 w 12192000"/>
              <a:gd name="connsiteY139" fmla="*/ 963735 h 6858000"/>
              <a:gd name="connsiteX140" fmla="*/ 11563987 w 12192000"/>
              <a:gd name="connsiteY140" fmla="*/ 928967 h 6858000"/>
              <a:gd name="connsiteX141" fmla="*/ 11604290 w 12192000"/>
              <a:gd name="connsiteY141" fmla="*/ 928967 h 6858000"/>
              <a:gd name="connsiteX142" fmla="*/ 11563987 w 12192000"/>
              <a:gd name="connsiteY142" fmla="*/ 1017228 h 6858000"/>
              <a:gd name="connsiteX143" fmla="*/ 11211215 w 12192000"/>
              <a:gd name="connsiteY143" fmla="*/ 928967 h 6858000"/>
              <a:gd name="connsiteX144" fmla="*/ 11251519 w 12192000"/>
              <a:gd name="connsiteY144" fmla="*/ 928967 h 6858000"/>
              <a:gd name="connsiteX145" fmla="*/ 11251519 w 12192000"/>
              <a:gd name="connsiteY145" fmla="*/ 1017228 h 6858000"/>
              <a:gd name="connsiteX146" fmla="*/ 11211215 w 12192000"/>
              <a:gd name="connsiteY146" fmla="*/ 928967 h 6858000"/>
              <a:gd name="connsiteX147" fmla="*/ 11614188 w 12192000"/>
              <a:gd name="connsiteY147" fmla="*/ 894199 h 6858000"/>
              <a:gd name="connsiteX148" fmla="*/ 11654491 w 12192000"/>
              <a:gd name="connsiteY148" fmla="*/ 894199 h 6858000"/>
              <a:gd name="connsiteX149" fmla="*/ 11614188 w 12192000"/>
              <a:gd name="connsiteY149" fmla="*/ 982461 h 6858000"/>
              <a:gd name="connsiteX150" fmla="*/ 11161035 w 12192000"/>
              <a:gd name="connsiteY150" fmla="*/ 894199 h 6858000"/>
              <a:gd name="connsiteX151" fmla="*/ 11201338 w 12192000"/>
              <a:gd name="connsiteY151" fmla="*/ 894199 h 6858000"/>
              <a:gd name="connsiteX152" fmla="*/ 11201338 w 12192000"/>
              <a:gd name="connsiteY152" fmla="*/ 982461 h 6858000"/>
              <a:gd name="connsiteX153" fmla="*/ 11161035 w 12192000"/>
              <a:gd name="connsiteY153" fmla="*/ 894199 h 6858000"/>
              <a:gd name="connsiteX154" fmla="*/ 10952576 w 12192000"/>
              <a:gd name="connsiteY154" fmla="*/ 875621 h 6858000"/>
              <a:gd name="connsiteX155" fmla="*/ 10969855 w 12192000"/>
              <a:gd name="connsiteY155" fmla="*/ 875621 h 6858000"/>
              <a:gd name="connsiteX156" fmla="*/ 11000198 w 12192000"/>
              <a:gd name="connsiteY156" fmla="*/ 905607 h 6858000"/>
              <a:gd name="connsiteX157" fmla="*/ 10969855 w 12192000"/>
              <a:gd name="connsiteY157" fmla="*/ 935950 h 6858000"/>
              <a:gd name="connsiteX158" fmla="*/ 10952576 w 12192000"/>
              <a:gd name="connsiteY158" fmla="*/ 935950 h 6858000"/>
              <a:gd name="connsiteX159" fmla="*/ 10876730 w 12192000"/>
              <a:gd name="connsiteY159" fmla="*/ 821645 h 6858000"/>
              <a:gd name="connsiteX160" fmla="*/ 10876730 w 12192000"/>
              <a:gd name="connsiteY160" fmla="*/ 1043901 h 6858000"/>
              <a:gd name="connsiteX161" fmla="*/ 10952576 w 12192000"/>
              <a:gd name="connsiteY161" fmla="*/ 1043901 h 6858000"/>
              <a:gd name="connsiteX162" fmla="*/ 10952576 w 12192000"/>
              <a:gd name="connsiteY162" fmla="*/ 983215 h 6858000"/>
              <a:gd name="connsiteX163" fmla="*/ 10968807 w 12192000"/>
              <a:gd name="connsiteY163" fmla="*/ 983215 h 6858000"/>
              <a:gd name="connsiteX164" fmla="*/ 10991391 w 12192000"/>
              <a:gd name="connsiteY164" fmla="*/ 1043901 h 6858000"/>
              <a:gd name="connsiteX165" fmla="*/ 11068664 w 12192000"/>
              <a:gd name="connsiteY165" fmla="*/ 1043901 h 6858000"/>
              <a:gd name="connsiteX166" fmla="*/ 11034442 w 12192000"/>
              <a:gd name="connsiteY166" fmla="*/ 959939 h 6858000"/>
              <a:gd name="connsiteX167" fmla="*/ 11069712 w 12192000"/>
              <a:gd name="connsiteY167" fmla="*/ 896443 h 6858000"/>
              <a:gd name="connsiteX168" fmla="*/ 10979397 w 12192000"/>
              <a:gd name="connsiteY168" fmla="*/ 821645 h 6858000"/>
              <a:gd name="connsiteX169" fmla="*/ 10696454 w 12192000"/>
              <a:gd name="connsiteY169" fmla="*/ 821645 h 6858000"/>
              <a:gd name="connsiteX170" fmla="*/ 10696454 w 12192000"/>
              <a:gd name="connsiteY170" fmla="*/ 1043901 h 6858000"/>
              <a:gd name="connsiteX171" fmla="*/ 10857689 w 12192000"/>
              <a:gd name="connsiteY171" fmla="*/ 1043901 h 6858000"/>
              <a:gd name="connsiteX172" fmla="*/ 10857689 w 12192000"/>
              <a:gd name="connsiteY172" fmla="*/ 989569 h 6858000"/>
              <a:gd name="connsiteX173" fmla="*/ 10769491 w 12192000"/>
              <a:gd name="connsiteY173" fmla="*/ 991331 h 6858000"/>
              <a:gd name="connsiteX174" fmla="*/ 10769491 w 12192000"/>
              <a:gd name="connsiteY174" fmla="*/ 955347 h 6858000"/>
              <a:gd name="connsiteX175" fmla="*/ 10846743 w 12192000"/>
              <a:gd name="connsiteY175" fmla="*/ 956395 h 6858000"/>
              <a:gd name="connsiteX176" fmla="*/ 10846743 w 12192000"/>
              <a:gd name="connsiteY176" fmla="*/ 909486 h 6858000"/>
              <a:gd name="connsiteX177" fmla="*/ 10769491 w 12192000"/>
              <a:gd name="connsiteY177" fmla="*/ 909486 h 6858000"/>
              <a:gd name="connsiteX178" fmla="*/ 10769491 w 12192000"/>
              <a:gd name="connsiteY178" fmla="*/ 874194 h 6858000"/>
              <a:gd name="connsiteX179" fmla="*/ 10854502 w 12192000"/>
              <a:gd name="connsiteY179" fmla="*/ 875977 h 6858000"/>
              <a:gd name="connsiteX180" fmla="*/ 10854502 w 12192000"/>
              <a:gd name="connsiteY180" fmla="*/ 821645 h 6858000"/>
              <a:gd name="connsiteX181" fmla="*/ 10404641 w 12192000"/>
              <a:gd name="connsiteY181" fmla="*/ 821645 h 6858000"/>
              <a:gd name="connsiteX182" fmla="*/ 10383063 w 12192000"/>
              <a:gd name="connsiteY182" fmla="*/ 843222 h 6858000"/>
              <a:gd name="connsiteX183" fmla="*/ 10383063 w 12192000"/>
              <a:gd name="connsiteY183" fmla="*/ 1043901 h 6858000"/>
              <a:gd name="connsiteX184" fmla="*/ 10437333 w 12192000"/>
              <a:gd name="connsiteY184" fmla="*/ 1043901 h 6858000"/>
              <a:gd name="connsiteX185" fmla="*/ 10458910 w 12192000"/>
              <a:gd name="connsiteY185" fmla="*/ 1022324 h 6858000"/>
              <a:gd name="connsiteX186" fmla="*/ 10458910 w 12192000"/>
              <a:gd name="connsiteY186" fmla="*/ 821645 h 6858000"/>
              <a:gd name="connsiteX187" fmla="*/ 10197986 w 12192000"/>
              <a:gd name="connsiteY187" fmla="*/ 821624 h 6858000"/>
              <a:gd name="connsiteX188" fmla="*/ 10197986 w 12192000"/>
              <a:gd name="connsiteY188" fmla="*/ 884071 h 6858000"/>
              <a:gd name="connsiteX189" fmla="*/ 10245252 w 12192000"/>
              <a:gd name="connsiteY189" fmla="*/ 883023 h 6858000"/>
              <a:gd name="connsiteX190" fmla="*/ 10245252 w 12192000"/>
              <a:gd name="connsiteY190" fmla="*/ 1043901 h 6858000"/>
              <a:gd name="connsiteX191" fmla="*/ 10320763 w 12192000"/>
              <a:gd name="connsiteY191" fmla="*/ 1043901 h 6858000"/>
              <a:gd name="connsiteX192" fmla="*/ 10320763 w 12192000"/>
              <a:gd name="connsiteY192" fmla="*/ 883023 h 6858000"/>
              <a:gd name="connsiteX193" fmla="*/ 10368028 w 12192000"/>
              <a:gd name="connsiteY193" fmla="*/ 884071 h 6858000"/>
              <a:gd name="connsiteX194" fmla="*/ 10368028 w 12192000"/>
              <a:gd name="connsiteY194" fmla="*/ 821624 h 6858000"/>
              <a:gd name="connsiteX195" fmla="*/ 10600476 w 12192000"/>
              <a:gd name="connsiteY195" fmla="*/ 818101 h 6858000"/>
              <a:gd name="connsiteX196" fmla="*/ 10477007 w 12192000"/>
              <a:gd name="connsiteY196" fmla="*/ 933119 h 6858000"/>
              <a:gd name="connsiteX197" fmla="*/ 10597310 w 12192000"/>
              <a:gd name="connsiteY197" fmla="*/ 1047424 h 6858000"/>
              <a:gd name="connsiteX198" fmla="*/ 10672800 w 12192000"/>
              <a:gd name="connsiteY198" fmla="*/ 1037548 h 6858000"/>
              <a:gd name="connsiteX199" fmla="*/ 10672800 w 12192000"/>
              <a:gd name="connsiteY199" fmla="*/ 934168 h 6858000"/>
              <a:gd name="connsiteX200" fmla="*/ 10602594 w 12192000"/>
              <a:gd name="connsiteY200" fmla="*/ 934168 h 6858000"/>
              <a:gd name="connsiteX201" fmla="*/ 10602594 w 12192000"/>
              <a:gd name="connsiteY201" fmla="*/ 986382 h 6858000"/>
              <a:gd name="connsiteX202" fmla="*/ 10599071 w 12192000"/>
              <a:gd name="connsiteY202" fmla="*/ 986382 h 6858000"/>
              <a:gd name="connsiteX203" fmla="*/ 10554259 w 12192000"/>
              <a:gd name="connsiteY203" fmla="*/ 935237 h 6858000"/>
              <a:gd name="connsiteX204" fmla="*/ 10606117 w 12192000"/>
              <a:gd name="connsiteY204" fmla="*/ 880192 h 6858000"/>
              <a:gd name="connsiteX205" fmla="*/ 10665042 w 12192000"/>
              <a:gd name="connsiteY205" fmla="*/ 891138 h 6858000"/>
              <a:gd name="connsiteX206" fmla="*/ 10668921 w 12192000"/>
              <a:gd name="connsiteY206" fmla="*/ 827977 h 6858000"/>
              <a:gd name="connsiteX207" fmla="*/ 10600476 w 12192000"/>
              <a:gd name="connsiteY207" fmla="*/ 818101 h 6858000"/>
              <a:gd name="connsiteX208" fmla="*/ 11664368 w 12192000"/>
              <a:gd name="connsiteY208" fmla="*/ 812062 h 6858000"/>
              <a:gd name="connsiteX209" fmla="*/ 11706014 w 12192000"/>
              <a:gd name="connsiteY209" fmla="*/ 812062 h 6858000"/>
              <a:gd name="connsiteX210" fmla="*/ 11664368 w 12192000"/>
              <a:gd name="connsiteY210" fmla="*/ 903258 h 6858000"/>
              <a:gd name="connsiteX211" fmla="*/ 11109492 w 12192000"/>
              <a:gd name="connsiteY211" fmla="*/ 812062 h 6858000"/>
              <a:gd name="connsiteX212" fmla="*/ 11151137 w 12192000"/>
              <a:gd name="connsiteY212" fmla="*/ 812062 h 6858000"/>
              <a:gd name="connsiteX213" fmla="*/ 11151137 w 12192000"/>
              <a:gd name="connsiteY213" fmla="*/ 903258 h 6858000"/>
              <a:gd name="connsiteX214" fmla="*/ 11109492 w 12192000"/>
              <a:gd name="connsiteY214" fmla="*/ 812062 h 6858000"/>
              <a:gd name="connsiteX215" fmla="*/ 11299267 w 12192000"/>
              <a:gd name="connsiteY215" fmla="*/ 783921 h 6858000"/>
              <a:gd name="connsiteX216" fmla="*/ 11300839 w 12192000"/>
              <a:gd name="connsiteY216" fmla="*/ 784843 h 6858000"/>
              <a:gd name="connsiteX217" fmla="*/ 11307885 w 12192000"/>
              <a:gd name="connsiteY217" fmla="*/ 796230 h 6858000"/>
              <a:gd name="connsiteX218" fmla="*/ 11305851 w 12192000"/>
              <a:gd name="connsiteY218" fmla="*/ 816528 h 6858000"/>
              <a:gd name="connsiteX219" fmla="*/ 11303985 w 12192000"/>
              <a:gd name="connsiteY219" fmla="*/ 819653 h 6858000"/>
              <a:gd name="connsiteX220" fmla="*/ 11331664 w 12192000"/>
              <a:gd name="connsiteY220" fmla="*/ 842384 h 6858000"/>
              <a:gd name="connsiteX221" fmla="*/ 11293542 w 12192000"/>
              <a:gd name="connsiteY221" fmla="*/ 842384 h 6858000"/>
              <a:gd name="connsiteX222" fmla="*/ 11289725 w 12192000"/>
              <a:gd name="connsiteY222" fmla="*/ 858614 h 6858000"/>
              <a:gd name="connsiteX223" fmla="*/ 11344016 w 12192000"/>
              <a:gd name="connsiteY223" fmla="*/ 883903 h 6858000"/>
              <a:gd name="connsiteX224" fmla="*/ 11291382 w 12192000"/>
              <a:gd name="connsiteY224" fmla="*/ 883903 h 6858000"/>
              <a:gd name="connsiteX225" fmla="*/ 11315476 w 12192000"/>
              <a:gd name="connsiteY225" fmla="*/ 917497 h 6858000"/>
              <a:gd name="connsiteX226" fmla="*/ 11386877 w 12192000"/>
              <a:gd name="connsiteY226" fmla="*/ 916301 h 6858000"/>
              <a:gd name="connsiteX227" fmla="*/ 11392623 w 12192000"/>
              <a:gd name="connsiteY227" fmla="*/ 913387 h 6858000"/>
              <a:gd name="connsiteX228" fmla="*/ 11392623 w 12192000"/>
              <a:gd name="connsiteY228" fmla="*/ 886126 h 6858000"/>
              <a:gd name="connsiteX229" fmla="*/ 11353033 w 12192000"/>
              <a:gd name="connsiteY229" fmla="*/ 853623 h 6858000"/>
              <a:gd name="connsiteX230" fmla="*/ 11344037 w 12192000"/>
              <a:gd name="connsiteY230" fmla="*/ 834604 h 6858000"/>
              <a:gd name="connsiteX231" fmla="*/ 11344037 w 12192000"/>
              <a:gd name="connsiteY231" fmla="*/ 809902 h 6858000"/>
              <a:gd name="connsiteX232" fmla="*/ 11407763 w 12192000"/>
              <a:gd name="connsiteY232" fmla="*/ 839238 h 6858000"/>
              <a:gd name="connsiteX233" fmla="*/ 11471490 w 12192000"/>
              <a:gd name="connsiteY233" fmla="*/ 809902 h 6858000"/>
              <a:gd name="connsiteX234" fmla="*/ 11471490 w 12192000"/>
              <a:gd name="connsiteY234" fmla="*/ 834604 h 6858000"/>
              <a:gd name="connsiteX235" fmla="*/ 11462494 w 12192000"/>
              <a:gd name="connsiteY235" fmla="*/ 853623 h 6858000"/>
              <a:gd name="connsiteX236" fmla="*/ 11422903 w 12192000"/>
              <a:gd name="connsiteY236" fmla="*/ 886126 h 6858000"/>
              <a:gd name="connsiteX237" fmla="*/ 11422903 w 12192000"/>
              <a:gd name="connsiteY237" fmla="*/ 913387 h 6858000"/>
              <a:gd name="connsiteX238" fmla="*/ 11428649 w 12192000"/>
              <a:gd name="connsiteY238" fmla="*/ 916301 h 6858000"/>
              <a:gd name="connsiteX239" fmla="*/ 11500050 w 12192000"/>
              <a:gd name="connsiteY239" fmla="*/ 917497 h 6858000"/>
              <a:gd name="connsiteX240" fmla="*/ 11524144 w 12192000"/>
              <a:gd name="connsiteY240" fmla="*/ 883903 h 6858000"/>
              <a:gd name="connsiteX241" fmla="*/ 11471511 w 12192000"/>
              <a:gd name="connsiteY241" fmla="*/ 883903 h 6858000"/>
              <a:gd name="connsiteX242" fmla="*/ 11525801 w 12192000"/>
              <a:gd name="connsiteY242" fmla="*/ 858614 h 6858000"/>
              <a:gd name="connsiteX243" fmla="*/ 11521984 w 12192000"/>
              <a:gd name="connsiteY243" fmla="*/ 842384 h 6858000"/>
              <a:gd name="connsiteX244" fmla="*/ 11483862 w 12192000"/>
              <a:gd name="connsiteY244" fmla="*/ 842384 h 6858000"/>
              <a:gd name="connsiteX245" fmla="*/ 11511542 w 12192000"/>
              <a:gd name="connsiteY245" fmla="*/ 819653 h 6858000"/>
              <a:gd name="connsiteX246" fmla="*/ 11509675 w 12192000"/>
              <a:gd name="connsiteY246" fmla="*/ 816528 h 6858000"/>
              <a:gd name="connsiteX247" fmla="*/ 11507641 w 12192000"/>
              <a:gd name="connsiteY247" fmla="*/ 796230 h 6858000"/>
              <a:gd name="connsiteX248" fmla="*/ 11514687 w 12192000"/>
              <a:gd name="connsiteY248" fmla="*/ 784843 h 6858000"/>
              <a:gd name="connsiteX249" fmla="*/ 11516260 w 12192000"/>
              <a:gd name="connsiteY249" fmla="*/ 783921 h 6858000"/>
              <a:gd name="connsiteX250" fmla="*/ 11550419 w 12192000"/>
              <a:gd name="connsiteY250" fmla="*/ 874215 h 6858000"/>
              <a:gd name="connsiteX251" fmla="*/ 11515127 w 12192000"/>
              <a:gd name="connsiteY251" fmla="*/ 936495 h 6858000"/>
              <a:gd name="connsiteX252" fmla="*/ 11499086 w 12192000"/>
              <a:gd name="connsiteY252" fmla="*/ 945869 h 6858000"/>
              <a:gd name="connsiteX253" fmla="*/ 11499086 w 12192000"/>
              <a:gd name="connsiteY253" fmla="*/ 945890 h 6858000"/>
              <a:gd name="connsiteX254" fmla="*/ 11436408 w 12192000"/>
              <a:gd name="connsiteY254" fmla="*/ 949056 h 6858000"/>
              <a:gd name="connsiteX255" fmla="*/ 11407763 w 12192000"/>
              <a:gd name="connsiteY255" fmla="*/ 946896 h 6858000"/>
              <a:gd name="connsiteX256" fmla="*/ 11379119 w 12192000"/>
              <a:gd name="connsiteY256" fmla="*/ 949056 h 6858000"/>
              <a:gd name="connsiteX257" fmla="*/ 11316419 w 12192000"/>
              <a:gd name="connsiteY257" fmla="*/ 945848 h 6858000"/>
              <a:gd name="connsiteX258" fmla="*/ 11300399 w 12192000"/>
              <a:gd name="connsiteY258" fmla="*/ 936495 h 6858000"/>
              <a:gd name="connsiteX259" fmla="*/ 11265107 w 12192000"/>
              <a:gd name="connsiteY259" fmla="*/ 874215 h 6858000"/>
              <a:gd name="connsiteX260" fmla="*/ 11299267 w 12192000"/>
              <a:gd name="connsiteY260" fmla="*/ 783921 h 6858000"/>
              <a:gd name="connsiteX261" fmla="*/ 11632735 w 12192000"/>
              <a:gd name="connsiteY261" fmla="*/ 710599 h 6858000"/>
              <a:gd name="connsiteX262" fmla="*/ 11642185 w 12192000"/>
              <a:gd name="connsiteY262" fmla="*/ 737327 h 6858000"/>
              <a:gd name="connsiteX263" fmla="*/ 11638408 w 12192000"/>
              <a:gd name="connsiteY263" fmla="*/ 823826 h 6858000"/>
              <a:gd name="connsiteX264" fmla="*/ 11564008 w 12192000"/>
              <a:gd name="connsiteY264" fmla="*/ 909381 h 6858000"/>
              <a:gd name="connsiteX265" fmla="*/ 11632725 w 12192000"/>
              <a:gd name="connsiteY265" fmla="*/ 710569 h 6858000"/>
              <a:gd name="connsiteX266" fmla="*/ 11632746 w 12192000"/>
              <a:gd name="connsiteY266" fmla="*/ 710569 h 6858000"/>
              <a:gd name="connsiteX267" fmla="*/ 11632735 w 12192000"/>
              <a:gd name="connsiteY267" fmla="*/ 710599 h 6858000"/>
              <a:gd name="connsiteX268" fmla="*/ 11182801 w 12192000"/>
              <a:gd name="connsiteY268" fmla="*/ 710569 h 6858000"/>
              <a:gd name="connsiteX269" fmla="*/ 11251540 w 12192000"/>
              <a:gd name="connsiteY269" fmla="*/ 909381 h 6858000"/>
              <a:gd name="connsiteX270" fmla="*/ 11177140 w 12192000"/>
              <a:gd name="connsiteY270" fmla="*/ 823826 h 6858000"/>
              <a:gd name="connsiteX271" fmla="*/ 11177119 w 12192000"/>
              <a:gd name="connsiteY271" fmla="*/ 823826 h 6858000"/>
              <a:gd name="connsiteX272" fmla="*/ 11182801 w 12192000"/>
              <a:gd name="connsiteY272" fmla="*/ 710569 h 6858000"/>
              <a:gd name="connsiteX273" fmla="*/ 11143903 w 12192000"/>
              <a:gd name="connsiteY273" fmla="*/ 708640 h 6858000"/>
              <a:gd name="connsiteX274" fmla="*/ 11143903 w 12192000"/>
              <a:gd name="connsiteY274" fmla="*/ 780985 h 6858000"/>
              <a:gd name="connsiteX275" fmla="*/ 11100475 w 12192000"/>
              <a:gd name="connsiteY275" fmla="*/ 803737 h 6858000"/>
              <a:gd name="connsiteX276" fmla="*/ 11143903 w 12192000"/>
              <a:gd name="connsiteY276" fmla="*/ 708640 h 6858000"/>
              <a:gd name="connsiteX277" fmla="*/ 11671603 w 12192000"/>
              <a:gd name="connsiteY277" fmla="*/ 708619 h 6858000"/>
              <a:gd name="connsiteX278" fmla="*/ 11715030 w 12192000"/>
              <a:gd name="connsiteY278" fmla="*/ 803716 h 6858000"/>
              <a:gd name="connsiteX279" fmla="*/ 11671603 w 12192000"/>
              <a:gd name="connsiteY279" fmla="*/ 780964 h 6858000"/>
              <a:gd name="connsiteX280" fmla="*/ 11608295 w 12192000"/>
              <a:gd name="connsiteY280" fmla="*/ 678779 h 6858000"/>
              <a:gd name="connsiteX281" fmla="*/ 11601564 w 12192000"/>
              <a:gd name="connsiteY281" fmla="*/ 754102 h 6858000"/>
              <a:gd name="connsiteX282" fmla="*/ 11544506 w 12192000"/>
              <a:gd name="connsiteY282" fmla="*/ 803716 h 6858000"/>
              <a:gd name="connsiteX283" fmla="*/ 11207231 w 12192000"/>
              <a:gd name="connsiteY283" fmla="*/ 678779 h 6858000"/>
              <a:gd name="connsiteX284" fmla="*/ 11271020 w 12192000"/>
              <a:gd name="connsiteY284" fmla="*/ 803716 h 6858000"/>
              <a:gd name="connsiteX285" fmla="*/ 11213962 w 12192000"/>
              <a:gd name="connsiteY285" fmla="*/ 754102 h 6858000"/>
              <a:gd name="connsiteX286" fmla="*/ 11207231 w 12192000"/>
              <a:gd name="connsiteY286" fmla="*/ 678779 h 6858000"/>
              <a:gd name="connsiteX287" fmla="*/ 11335741 w 12192000"/>
              <a:gd name="connsiteY287" fmla="*/ 652982 h 6858000"/>
              <a:gd name="connsiteX288" fmla="*/ 11335732 w 12192000"/>
              <a:gd name="connsiteY288" fmla="*/ 653007 h 6858000"/>
              <a:gd name="connsiteX289" fmla="*/ 11335732 w 12192000"/>
              <a:gd name="connsiteY289" fmla="*/ 652987 h 6858000"/>
              <a:gd name="connsiteX290" fmla="*/ 11633312 w 12192000"/>
              <a:gd name="connsiteY290" fmla="*/ 619980 h 6858000"/>
              <a:gd name="connsiteX291" fmla="*/ 11670324 w 12192000"/>
              <a:gd name="connsiteY291" fmla="*/ 701028 h 6858000"/>
              <a:gd name="connsiteX292" fmla="*/ 11633312 w 12192000"/>
              <a:gd name="connsiteY292" fmla="*/ 680142 h 6858000"/>
              <a:gd name="connsiteX293" fmla="*/ 11182193 w 12192000"/>
              <a:gd name="connsiteY293" fmla="*/ 619959 h 6858000"/>
              <a:gd name="connsiteX294" fmla="*/ 11182193 w 12192000"/>
              <a:gd name="connsiteY294" fmla="*/ 680121 h 6858000"/>
              <a:gd name="connsiteX295" fmla="*/ 11145182 w 12192000"/>
              <a:gd name="connsiteY295" fmla="*/ 701007 h 6858000"/>
              <a:gd name="connsiteX296" fmla="*/ 11182193 w 12192000"/>
              <a:gd name="connsiteY296" fmla="*/ 619959 h 6858000"/>
              <a:gd name="connsiteX297" fmla="*/ 11231765 w 12192000"/>
              <a:gd name="connsiteY297" fmla="*/ 611425 h 6858000"/>
              <a:gd name="connsiteX298" fmla="*/ 11258292 w 12192000"/>
              <a:gd name="connsiteY298" fmla="*/ 650302 h 6858000"/>
              <a:gd name="connsiteX299" fmla="*/ 11271125 w 12192000"/>
              <a:gd name="connsiteY299" fmla="*/ 649757 h 6858000"/>
              <a:gd name="connsiteX300" fmla="*/ 11303754 w 12192000"/>
              <a:gd name="connsiteY300" fmla="*/ 654853 h 6858000"/>
              <a:gd name="connsiteX301" fmla="*/ 11355381 w 12192000"/>
              <a:gd name="connsiteY301" fmla="*/ 686642 h 6858000"/>
              <a:gd name="connsiteX302" fmla="*/ 11359114 w 12192000"/>
              <a:gd name="connsiteY302" fmla="*/ 690543 h 6858000"/>
              <a:gd name="connsiteX303" fmla="*/ 11356115 w 12192000"/>
              <a:gd name="connsiteY303" fmla="*/ 730847 h 6858000"/>
              <a:gd name="connsiteX304" fmla="*/ 11333132 w 12192000"/>
              <a:gd name="connsiteY304" fmla="*/ 713190 h 6858000"/>
              <a:gd name="connsiteX305" fmla="*/ 11334139 w 12192000"/>
              <a:gd name="connsiteY305" fmla="*/ 699707 h 6858000"/>
              <a:gd name="connsiteX306" fmla="*/ 11330029 w 12192000"/>
              <a:gd name="connsiteY306" fmla="*/ 696100 h 6858000"/>
              <a:gd name="connsiteX307" fmla="*/ 11330008 w 12192000"/>
              <a:gd name="connsiteY307" fmla="*/ 696079 h 6858000"/>
              <a:gd name="connsiteX308" fmla="*/ 11305767 w 12192000"/>
              <a:gd name="connsiteY308" fmla="*/ 701216 h 6858000"/>
              <a:gd name="connsiteX309" fmla="*/ 11285573 w 12192000"/>
              <a:gd name="connsiteY309" fmla="*/ 675424 h 6858000"/>
              <a:gd name="connsiteX310" fmla="*/ 11270748 w 12192000"/>
              <a:gd name="connsiteY310" fmla="*/ 673977 h 6858000"/>
              <a:gd name="connsiteX311" fmla="*/ 11263325 w 12192000"/>
              <a:gd name="connsiteY311" fmla="*/ 674166 h 6858000"/>
              <a:gd name="connsiteX312" fmla="*/ 11263618 w 12192000"/>
              <a:gd name="connsiteY312" fmla="*/ 681128 h 6858000"/>
              <a:gd name="connsiteX313" fmla="*/ 11263576 w 12192000"/>
              <a:gd name="connsiteY313" fmla="*/ 681128 h 6858000"/>
              <a:gd name="connsiteX314" fmla="*/ 11263744 w 12192000"/>
              <a:gd name="connsiteY314" fmla="*/ 682973 h 6858000"/>
              <a:gd name="connsiteX315" fmla="*/ 11302684 w 12192000"/>
              <a:gd name="connsiteY315" fmla="*/ 718390 h 6858000"/>
              <a:gd name="connsiteX316" fmla="*/ 11303670 w 12192000"/>
              <a:gd name="connsiteY316" fmla="*/ 718369 h 6858000"/>
              <a:gd name="connsiteX317" fmla="*/ 11307843 w 12192000"/>
              <a:gd name="connsiteY317" fmla="*/ 718244 h 6858000"/>
              <a:gd name="connsiteX318" fmla="*/ 11307843 w 12192000"/>
              <a:gd name="connsiteY318" fmla="*/ 746008 h 6858000"/>
              <a:gd name="connsiteX319" fmla="*/ 11304131 w 12192000"/>
              <a:gd name="connsiteY319" fmla="*/ 746070 h 6858000"/>
              <a:gd name="connsiteX320" fmla="*/ 11302684 w 12192000"/>
              <a:gd name="connsiteY320" fmla="*/ 746070 h 6858000"/>
              <a:gd name="connsiteX321" fmla="*/ 11232122 w 12192000"/>
              <a:gd name="connsiteY321" fmla="*/ 679681 h 6858000"/>
              <a:gd name="connsiteX322" fmla="*/ 11231975 w 12192000"/>
              <a:gd name="connsiteY322" fmla="*/ 677269 h 6858000"/>
              <a:gd name="connsiteX323" fmla="*/ 11231765 w 12192000"/>
              <a:gd name="connsiteY323" fmla="*/ 677269 h 6858000"/>
              <a:gd name="connsiteX324" fmla="*/ 11583761 w 12192000"/>
              <a:gd name="connsiteY324" fmla="*/ 611404 h 6858000"/>
              <a:gd name="connsiteX325" fmla="*/ 11583761 w 12192000"/>
              <a:gd name="connsiteY325" fmla="*/ 677248 h 6858000"/>
              <a:gd name="connsiteX326" fmla="*/ 11583552 w 12192000"/>
              <a:gd name="connsiteY326" fmla="*/ 677248 h 6858000"/>
              <a:gd name="connsiteX327" fmla="*/ 11583404 w 12192000"/>
              <a:gd name="connsiteY327" fmla="*/ 679660 h 6858000"/>
              <a:gd name="connsiteX328" fmla="*/ 11512842 w 12192000"/>
              <a:gd name="connsiteY328" fmla="*/ 746049 h 6858000"/>
              <a:gd name="connsiteX329" fmla="*/ 11511395 w 12192000"/>
              <a:gd name="connsiteY329" fmla="*/ 746049 h 6858000"/>
              <a:gd name="connsiteX330" fmla="*/ 11507683 w 12192000"/>
              <a:gd name="connsiteY330" fmla="*/ 745986 h 6858000"/>
              <a:gd name="connsiteX331" fmla="*/ 11507683 w 12192000"/>
              <a:gd name="connsiteY331" fmla="*/ 718223 h 6858000"/>
              <a:gd name="connsiteX332" fmla="*/ 11511856 w 12192000"/>
              <a:gd name="connsiteY332" fmla="*/ 718349 h 6858000"/>
              <a:gd name="connsiteX333" fmla="*/ 11512842 w 12192000"/>
              <a:gd name="connsiteY333" fmla="*/ 718369 h 6858000"/>
              <a:gd name="connsiteX334" fmla="*/ 11551782 w 12192000"/>
              <a:gd name="connsiteY334" fmla="*/ 682952 h 6858000"/>
              <a:gd name="connsiteX335" fmla="*/ 11551950 w 12192000"/>
              <a:gd name="connsiteY335" fmla="*/ 681107 h 6858000"/>
              <a:gd name="connsiteX336" fmla="*/ 11551908 w 12192000"/>
              <a:gd name="connsiteY336" fmla="*/ 681107 h 6858000"/>
              <a:gd name="connsiteX337" fmla="*/ 11551887 w 12192000"/>
              <a:gd name="connsiteY337" fmla="*/ 681128 h 6858000"/>
              <a:gd name="connsiteX338" fmla="*/ 11552180 w 12192000"/>
              <a:gd name="connsiteY338" fmla="*/ 674166 h 6858000"/>
              <a:gd name="connsiteX339" fmla="*/ 11544757 w 12192000"/>
              <a:gd name="connsiteY339" fmla="*/ 673977 h 6858000"/>
              <a:gd name="connsiteX340" fmla="*/ 11529932 w 12192000"/>
              <a:gd name="connsiteY340" fmla="*/ 675424 h 6858000"/>
              <a:gd name="connsiteX341" fmla="*/ 11509738 w 12192000"/>
              <a:gd name="connsiteY341" fmla="*/ 701216 h 6858000"/>
              <a:gd name="connsiteX342" fmla="*/ 11485498 w 12192000"/>
              <a:gd name="connsiteY342" fmla="*/ 696079 h 6858000"/>
              <a:gd name="connsiteX343" fmla="*/ 11481387 w 12192000"/>
              <a:gd name="connsiteY343" fmla="*/ 699685 h 6858000"/>
              <a:gd name="connsiteX344" fmla="*/ 11482394 w 12192000"/>
              <a:gd name="connsiteY344" fmla="*/ 713169 h 6858000"/>
              <a:gd name="connsiteX345" fmla="*/ 11459412 w 12192000"/>
              <a:gd name="connsiteY345" fmla="*/ 730826 h 6858000"/>
              <a:gd name="connsiteX346" fmla="*/ 11456413 w 12192000"/>
              <a:gd name="connsiteY346" fmla="*/ 690522 h 6858000"/>
              <a:gd name="connsiteX347" fmla="*/ 11460145 w 12192000"/>
              <a:gd name="connsiteY347" fmla="*/ 686622 h 6858000"/>
              <a:gd name="connsiteX348" fmla="*/ 11511772 w 12192000"/>
              <a:gd name="connsiteY348" fmla="*/ 654832 h 6858000"/>
              <a:gd name="connsiteX349" fmla="*/ 11544401 w 12192000"/>
              <a:gd name="connsiteY349" fmla="*/ 649736 h 6858000"/>
              <a:gd name="connsiteX350" fmla="*/ 11557234 w 12192000"/>
              <a:gd name="connsiteY350" fmla="*/ 650281 h 6858000"/>
              <a:gd name="connsiteX351" fmla="*/ 11583761 w 12192000"/>
              <a:gd name="connsiteY351" fmla="*/ 611404 h 6858000"/>
              <a:gd name="connsiteX352" fmla="*/ 11429697 w 12192000"/>
              <a:gd name="connsiteY352" fmla="*/ 588295 h 6858000"/>
              <a:gd name="connsiteX353" fmla="*/ 11479794 w 12192000"/>
              <a:gd name="connsiteY353" fmla="*/ 653028 h 6858000"/>
              <a:gd name="connsiteX354" fmla="*/ 11413886 w 12192000"/>
              <a:gd name="connsiteY354" fmla="*/ 618407 h 6858000"/>
              <a:gd name="connsiteX355" fmla="*/ 11429697 w 12192000"/>
              <a:gd name="connsiteY355" fmla="*/ 588316 h 6858000"/>
              <a:gd name="connsiteX356" fmla="*/ 11385829 w 12192000"/>
              <a:gd name="connsiteY356" fmla="*/ 588274 h 6858000"/>
              <a:gd name="connsiteX357" fmla="*/ 11401640 w 12192000"/>
              <a:gd name="connsiteY357" fmla="*/ 618366 h 6858000"/>
              <a:gd name="connsiteX358" fmla="*/ 11335741 w 12192000"/>
              <a:gd name="connsiteY358" fmla="*/ 652982 h 6858000"/>
              <a:gd name="connsiteX359" fmla="*/ 11342522 w 12192000"/>
              <a:gd name="connsiteY359" fmla="*/ 633516 h 6858000"/>
              <a:gd name="connsiteX360" fmla="*/ 11385829 w 12192000"/>
              <a:gd name="connsiteY360" fmla="*/ 588274 h 6858000"/>
              <a:gd name="connsiteX361" fmla="*/ 11434866 w 12192000"/>
              <a:gd name="connsiteY361" fmla="*/ 536026 h 6858000"/>
              <a:gd name="connsiteX362" fmla="*/ 11525361 w 12192000"/>
              <a:gd name="connsiteY362" fmla="*/ 605343 h 6858000"/>
              <a:gd name="connsiteX363" fmla="*/ 11527898 w 12192000"/>
              <a:gd name="connsiteY363" fmla="*/ 618407 h 6858000"/>
              <a:gd name="connsiteX364" fmla="*/ 11495269 w 12192000"/>
              <a:gd name="connsiteY364" fmla="*/ 627152 h 6858000"/>
              <a:gd name="connsiteX365" fmla="*/ 11493277 w 12192000"/>
              <a:gd name="connsiteY365" fmla="*/ 613941 h 6858000"/>
              <a:gd name="connsiteX366" fmla="*/ 11424036 w 12192000"/>
              <a:gd name="connsiteY366" fmla="*/ 570303 h 6858000"/>
              <a:gd name="connsiteX367" fmla="*/ 11417011 w 12192000"/>
              <a:gd name="connsiteY367" fmla="*/ 537800 h 6858000"/>
              <a:gd name="connsiteX368" fmla="*/ 11416990 w 12192000"/>
              <a:gd name="connsiteY368" fmla="*/ 537800 h 6858000"/>
              <a:gd name="connsiteX369" fmla="*/ 11434866 w 12192000"/>
              <a:gd name="connsiteY369" fmla="*/ 536026 h 6858000"/>
              <a:gd name="connsiteX370" fmla="*/ 11380660 w 12192000"/>
              <a:gd name="connsiteY370" fmla="*/ 536026 h 6858000"/>
              <a:gd name="connsiteX371" fmla="*/ 11398536 w 12192000"/>
              <a:gd name="connsiteY371" fmla="*/ 537800 h 6858000"/>
              <a:gd name="connsiteX372" fmla="*/ 11398515 w 12192000"/>
              <a:gd name="connsiteY372" fmla="*/ 537800 h 6858000"/>
              <a:gd name="connsiteX373" fmla="*/ 11391491 w 12192000"/>
              <a:gd name="connsiteY373" fmla="*/ 570303 h 6858000"/>
              <a:gd name="connsiteX374" fmla="*/ 11322249 w 12192000"/>
              <a:gd name="connsiteY374" fmla="*/ 613941 h 6858000"/>
              <a:gd name="connsiteX375" fmla="*/ 11320257 w 12192000"/>
              <a:gd name="connsiteY375" fmla="*/ 627152 h 6858000"/>
              <a:gd name="connsiteX376" fmla="*/ 11287629 w 12192000"/>
              <a:gd name="connsiteY376" fmla="*/ 618407 h 6858000"/>
              <a:gd name="connsiteX377" fmla="*/ 11290166 w 12192000"/>
              <a:gd name="connsiteY377" fmla="*/ 605343 h 6858000"/>
              <a:gd name="connsiteX378" fmla="*/ 11380660 w 12192000"/>
              <a:gd name="connsiteY378" fmla="*/ 536026 h 6858000"/>
              <a:gd name="connsiteX379" fmla="*/ 11407008 w 12192000"/>
              <a:gd name="connsiteY379" fmla="*/ 477974 h 6858000"/>
              <a:gd name="connsiteX380" fmla="*/ 11407784 w 12192000"/>
              <a:gd name="connsiteY380" fmla="*/ 477974 h 6858000"/>
              <a:gd name="connsiteX381" fmla="*/ 11408560 w 12192000"/>
              <a:gd name="connsiteY381" fmla="*/ 477974 h 6858000"/>
              <a:gd name="connsiteX382" fmla="*/ 11512024 w 12192000"/>
              <a:gd name="connsiteY382" fmla="*/ 503641 h 6858000"/>
              <a:gd name="connsiteX383" fmla="*/ 11512024 w 12192000"/>
              <a:gd name="connsiteY383" fmla="*/ 541323 h 6858000"/>
              <a:gd name="connsiteX384" fmla="*/ 11482793 w 12192000"/>
              <a:gd name="connsiteY384" fmla="*/ 525932 h 6858000"/>
              <a:gd name="connsiteX385" fmla="*/ 11414117 w 12192000"/>
              <a:gd name="connsiteY385" fmla="*/ 510750 h 6858000"/>
              <a:gd name="connsiteX386" fmla="*/ 11407805 w 12192000"/>
              <a:gd name="connsiteY386" fmla="*/ 481518 h 6858000"/>
              <a:gd name="connsiteX387" fmla="*/ 11401493 w 12192000"/>
              <a:gd name="connsiteY387" fmla="*/ 510750 h 6858000"/>
              <a:gd name="connsiteX388" fmla="*/ 11332818 w 12192000"/>
              <a:gd name="connsiteY388" fmla="*/ 525932 h 6858000"/>
              <a:gd name="connsiteX389" fmla="*/ 11303586 w 12192000"/>
              <a:gd name="connsiteY389" fmla="*/ 541323 h 6858000"/>
              <a:gd name="connsiteX390" fmla="*/ 11303586 w 12192000"/>
              <a:gd name="connsiteY390" fmla="*/ 503641 h 6858000"/>
              <a:gd name="connsiteX391" fmla="*/ 11303544 w 12192000"/>
              <a:gd name="connsiteY391" fmla="*/ 503620 h 6858000"/>
              <a:gd name="connsiteX392" fmla="*/ 11407008 w 12192000"/>
              <a:gd name="connsiteY392" fmla="*/ 477974 h 6858000"/>
              <a:gd name="connsiteX393" fmla="*/ 11199382 w 12192000"/>
              <a:gd name="connsiteY393" fmla="*/ 463952 h 6858000"/>
              <a:gd name="connsiteX394" fmla="*/ 11296184 w 12192000"/>
              <a:gd name="connsiteY394" fmla="*/ 507395 h 6858000"/>
              <a:gd name="connsiteX395" fmla="*/ 11273537 w 12192000"/>
              <a:gd name="connsiteY395" fmla="*/ 529727 h 6858000"/>
              <a:gd name="connsiteX396" fmla="*/ 11258355 w 12192000"/>
              <a:gd name="connsiteY396" fmla="*/ 517900 h 6858000"/>
              <a:gd name="connsiteX397" fmla="*/ 11215241 w 12192000"/>
              <a:gd name="connsiteY397" fmla="*/ 501020 h 6858000"/>
              <a:gd name="connsiteX398" fmla="*/ 11199682 w 12192000"/>
              <a:gd name="connsiteY398" fmla="*/ 506703 h 6858000"/>
              <a:gd name="connsiteX399" fmla="*/ 11206706 w 12192000"/>
              <a:gd name="connsiteY399" fmla="*/ 595634 h 6858000"/>
              <a:gd name="connsiteX400" fmla="*/ 11183158 w 12192000"/>
              <a:gd name="connsiteY400" fmla="*/ 618848 h 6858000"/>
              <a:gd name="connsiteX401" fmla="*/ 11170366 w 12192000"/>
              <a:gd name="connsiteY401" fmla="*/ 475059 h 6858000"/>
              <a:gd name="connsiteX402" fmla="*/ 11170366 w 12192000"/>
              <a:gd name="connsiteY402" fmla="*/ 475038 h 6858000"/>
              <a:gd name="connsiteX403" fmla="*/ 11199382 w 12192000"/>
              <a:gd name="connsiteY403" fmla="*/ 463952 h 6858000"/>
              <a:gd name="connsiteX404" fmla="*/ 11616141 w 12192000"/>
              <a:gd name="connsiteY404" fmla="*/ 463934 h 6858000"/>
              <a:gd name="connsiteX405" fmla="*/ 11645160 w 12192000"/>
              <a:gd name="connsiteY405" fmla="*/ 475018 h 6858000"/>
              <a:gd name="connsiteX406" fmla="*/ 11645139 w 12192000"/>
              <a:gd name="connsiteY406" fmla="*/ 475038 h 6858000"/>
              <a:gd name="connsiteX407" fmla="*/ 11632348 w 12192000"/>
              <a:gd name="connsiteY407" fmla="*/ 618827 h 6858000"/>
              <a:gd name="connsiteX408" fmla="*/ 11608799 w 12192000"/>
              <a:gd name="connsiteY408" fmla="*/ 595613 h 6858000"/>
              <a:gd name="connsiteX409" fmla="*/ 11615823 w 12192000"/>
              <a:gd name="connsiteY409" fmla="*/ 506682 h 6858000"/>
              <a:gd name="connsiteX410" fmla="*/ 11600264 w 12192000"/>
              <a:gd name="connsiteY410" fmla="*/ 500999 h 6858000"/>
              <a:gd name="connsiteX411" fmla="*/ 11557151 w 12192000"/>
              <a:gd name="connsiteY411" fmla="*/ 517879 h 6858000"/>
              <a:gd name="connsiteX412" fmla="*/ 11541968 w 12192000"/>
              <a:gd name="connsiteY412" fmla="*/ 529706 h 6858000"/>
              <a:gd name="connsiteX413" fmla="*/ 11519321 w 12192000"/>
              <a:gd name="connsiteY413" fmla="*/ 507374 h 6858000"/>
              <a:gd name="connsiteX414" fmla="*/ 11616141 w 12192000"/>
              <a:gd name="connsiteY414" fmla="*/ 463934 h 6858000"/>
              <a:gd name="connsiteX415" fmla="*/ 11197962 w 12192000"/>
              <a:gd name="connsiteY415" fmla="*/ 447694 h 6858000"/>
              <a:gd name="connsiteX416" fmla="*/ 11158435 w 12192000"/>
              <a:gd name="connsiteY416" fmla="*/ 463526 h 6858000"/>
              <a:gd name="connsiteX417" fmla="*/ 11157973 w 12192000"/>
              <a:gd name="connsiteY417" fmla="*/ 463987 h 6858000"/>
              <a:gd name="connsiteX418" fmla="*/ 11157554 w 12192000"/>
              <a:gd name="connsiteY418" fmla="*/ 464491 h 6858000"/>
              <a:gd name="connsiteX419" fmla="*/ 11163551 w 12192000"/>
              <a:gd name="connsiteY419" fmla="*/ 615954 h 6858000"/>
              <a:gd name="connsiteX420" fmla="*/ 11128784 w 12192000"/>
              <a:gd name="connsiteY420" fmla="*/ 701447 h 6858000"/>
              <a:gd name="connsiteX421" fmla="*/ 11083741 w 12192000"/>
              <a:gd name="connsiteY421" fmla="*/ 805142 h 6858000"/>
              <a:gd name="connsiteX422" fmla="*/ 11083741 w 12192000"/>
              <a:gd name="connsiteY422" fmla="*/ 830368 h 6858000"/>
              <a:gd name="connsiteX423" fmla="*/ 11098294 w 12192000"/>
              <a:gd name="connsiteY423" fmla="*/ 822756 h 6858000"/>
              <a:gd name="connsiteX424" fmla="*/ 11145161 w 12192000"/>
              <a:gd name="connsiteY424" fmla="*/ 916952 h 6858000"/>
              <a:gd name="connsiteX425" fmla="*/ 11147656 w 12192000"/>
              <a:gd name="connsiteY425" fmla="*/ 919111 h 6858000"/>
              <a:gd name="connsiteX426" fmla="*/ 11191504 w 12192000"/>
              <a:gd name="connsiteY426" fmla="*/ 996720 h 6858000"/>
              <a:gd name="connsiteX427" fmla="*/ 11216772 w 12192000"/>
              <a:gd name="connsiteY427" fmla="*/ 1018633 h 6858000"/>
              <a:gd name="connsiteX428" fmla="*/ 11216772 w 12192000"/>
              <a:gd name="connsiteY428" fmla="*/ 1005422 h 6858000"/>
              <a:gd name="connsiteX429" fmla="*/ 11238518 w 12192000"/>
              <a:gd name="connsiteY429" fmla="*/ 1029600 h 6858000"/>
              <a:gd name="connsiteX430" fmla="*/ 11263786 w 12192000"/>
              <a:gd name="connsiteY430" fmla="*/ 1051513 h 6858000"/>
              <a:gd name="connsiteX431" fmla="*/ 11263786 w 12192000"/>
              <a:gd name="connsiteY431" fmla="*/ 1020122 h 6858000"/>
              <a:gd name="connsiteX432" fmla="*/ 11279303 w 12192000"/>
              <a:gd name="connsiteY432" fmla="*/ 1037275 h 6858000"/>
              <a:gd name="connsiteX433" fmla="*/ 11304572 w 12192000"/>
              <a:gd name="connsiteY433" fmla="*/ 1059188 h 6858000"/>
              <a:gd name="connsiteX434" fmla="*/ 11304572 w 12192000"/>
              <a:gd name="connsiteY434" fmla="*/ 959667 h 6858000"/>
              <a:gd name="connsiteX435" fmla="*/ 11309583 w 12192000"/>
              <a:gd name="connsiteY435" fmla="*/ 962015 h 6858000"/>
              <a:gd name="connsiteX436" fmla="*/ 11322354 w 12192000"/>
              <a:gd name="connsiteY436" fmla="*/ 999299 h 6858000"/>
              <a:gd name="connsiteX437" fmla="*/ 11375533 w 12192000"/>
              <a:gd name="connsiteY437" fmla="*/ 1037925 h 6858000"/>
              <a:gd name="connsiteX438" fmla="*/ 11441608 w 12192000"/>
              <a:gd name="connsiteY438" fmla="*/ 1037925 h 6858000"/>
              <a:gd name="connsiteX439" fmla="*/ 11494787 w 12192000"/>
              <a:gd name="connsiteY439" fmla="*/ 999299 h 6858000"/>
              <a:gd name="connsiteX440" fmla="*/ 11507557 w 12192000"/>
              <a:gd name="connsiteY440" fmla="*/ 962015 h 6858000"/>
              <a:gd name="connsiteX441" fmla="*/ 11512569 w 12192000"/>
              <a:gd name="connsiteY441" fmla="*/ 959667 h 6858000"/>
              <a:gd name="connsiteX442" fmla="*/ 11512569 w 12192000"/>
              <a:gd name="connsiteY442" fmla="*/ 1059188 h 6858000"/>
              <a:gd name="connsiteX443" fmla="*/ 11537838 w 12192000"/>
              <a:gd name="connsiteY443" fmla="*/ 1037275 h 6858000"/>
              <a:gd name="connsiteX444" fmla="*/ 11553355 w 12192000"/>
              <a:gd name="connsiteY444" fmla="*/ 1020122 h 6858000"/>
              <a:gd name="connsiteX445" fmla="*/ 11553355 w 12192000"/>
              <a:gd name="connsiteY445" fmla="*/ 1051513 h 6858000"/>
              <a:gd name="connsiteX446" fmla="*/ 11578624 w 12192000"/>
              <a:gd name="connsiteY446" fmla="*/ 1029600 h 6858000"/>
              <a:gd name="connsiteX447" fmla="*/ 11600369 w 12192000"/>
              <a:gd name="connsiteY447" fmla="*/ 1005422 h 6858000"/>
              <a:gd name="connsiteX448" fmla="*/ 11600369 w 12192000"/>
              <a:gd name="connsiteY448" fmla="*/ 1018633 h 6858000"/>
              <a:gd name="connsiteX449" fmla="*/ 11625637 w 12192000"/>
              <a:gd name="connsiteY449" fmla="*/ 996720 h 6858000"/>
              <a:gd name="connsiteX450" fmla="*/ 11669484 w 12192000"/>
              <a:gd name="connsiteY450" fmla="*/ 919111 h 6858000"/>
              <a:gd name="connsiteX451" fmla="*/ 11671980 w 12192000"/>
              <a:gd name="connsiteY451" fmla="*/ 916952 h 6858000"/>
              <a:gd name="connsiteX452" fmla="*/ 11718847 w 12192000"/>
              <a:gd name="connsiteY452" fmla="*/ 822756 h 6858000"/>
              <a:gd name="connsiteX453" fmla="*/ 11733400 w 12192000"/>
              <a:gd name="connsiteY453" fmla="*/ 830368 h 6858000"/>
              <a:gd name="connsiteX454" fmla="*/ 11733400 w 12192000"/>
              <a:gd name="connsiteY454" fmla="*/ 805142 h 6858000"/>
              <a:gd name="connsiteX455" fmla="*/ 11688357 w 12192000"/>
              <a:gd name="connsiteY455" fmla="*/ 701447 h 6858000"/>
              <a:gd name="connsiteX456" fmla="*/ 11688294 w 12192000"/>
              <a:gd name="connsiteY456" fmla="*/ 701447 h 6858000"/>
              <a:gd name="connsiteX457" fmla="*/ 11653527 w 12192000"/>
              <a:gd name="connsiteY457" fmla="*/ 615954 h 6858000"/>
              <a:gd name="connsiteX458" fmla="*/ 11659524 w 12192000"/>
              <a:gd name="connsiteY458" fmla="*/ 464491 h 6858000"/>
              <a:gd name="connsiteX459" fmla="*/ 11659104 w 12192000"/>
              <a:gd name="connsiteY459" fmla="*/ 463987 h 6858000"/>
              <a:gd name="connsiteX460" fmla="*/ 11658643 w 12192000"/>
              <a:gd name="connsiteY460" fmla="*/ 463526 h 6858000"/>
              <a:gd name="connsiteX461" fmla="*/ 11619116 w 12192000"/>
              <a:gd name="connsiteY461" fmla="*/ 447694 h 6858000"/>
              <a:gd name="connsiteX462" fmla="*/ 11520014 w 12192000"/>
              <a:gd name="connsiteY462" fmla="*/ 489067 h 6858000"/>
              <a:gd name="connsiteX463" fmla="*/ 11427978 w 12192000"/>
              <a:gd name="connsiteY463" fmla="*/ 462645 h 6858000"/>
              <a:gd name="connsiteX464" fmla="*/ 11428166 w 12192000"/>
              <a:gd name="connsiteY464" fmla="*/ 461765 h 6858000"/>
              <a:gd name="connsiteX465" fmla="*/ 11409252 w 12192000"/>
              <a:gd name="connsiteY465" fmla="*/ 461765 h 6858000"/>
              <a:gd name="connsiteX466" fmla="*/ 11408539 w 12192000"/>
              <a:gd name="connsiteY466" fmla="*/ 461786 h 6858000"/>
              <a:gd name="connsiteX467" fmla="*/ 11407826 w 12192000"/>
              <a:gd name="connsiteY467" fmla="*/ 461786 h 6858000"/>
              <a:gd name="connsiteX468" fmla="*/ 11388911 w 12192000"/>
              <a:gd name="connsiteY468" fmla="*/ 461786 h 6858000"/>
              <a:gd name="connsiteX469" fmla="*/ 11389100 w 12192000"/>
              <a:gd name="connsiteY469" fmla="*/ 462645 h 6858000"/>
              <a:gd name="connsiteX470" fmla="*/ 11297064 w 12192000"/>
              <a:gd name="connsiteY470" fmla="*/ 489067 h 6858000"/>
              <a:gd name="connsiteX471" fmla="*/ 11197962 w 12192000"/>
              <a:gd name="connsiteY471" fmla="*/ 447694 h 6858000"/>
              <a:gd name="connsiteX472" fmla="*/ 0 w 12192000"/>
              <a:gd name="connsiteY472" fmla="*/ 0 h 6858000"/>
              <a:gd name="connsiteX473" fmla="*/ 12192000 w 12192000"/>
              <a:gd name="connsiteY473" fmla="*/ 0 h 6858000"/>
              <a:gd name="connsiteX474" fmla="*/ 12192000 w 12192000"/>
              <a:gd name="connsiteY474" fmla="*/ 6858000 h 6858000"/>
              <a:gd name="connsiteX475" fmla="*/ 11824100 w 12192000"/>
              <a:gd name="connsiteY475" fmla="*/ 6858000 h 6858000"/>
              <a:gd name="connsiteX476" fmla="*/ 11844492 w 12192000"/>
              <a:gd name="connsiteY476" fmla="*/ 6850833 h 6858000"/>
              <a:gd name="connsiteX477" fmla="*/ 12068908 w 12192000"/>
              <a:gd name="connsiteY477" fmla="*/ 6679091 h 6858000"/>
              <a:gd name="connsiteX478" fmla="*/ 12171366 w 12192000"/>
              <a:gd name="connsiteY478" fmla="*/ 6458298 h 6858000"/>
              <a:gd name="connsiteX479" fmla="*/ 12188704 w 12192000"/>
              <a:gd name="connsiteY479" fmla="*/ 6085265 h 6858000"/>
              <a:gd name="connsiteX480" fmla="*/ 12188704 w 12192000"/>
              <a:gd name="connsiteY480" fmla="*/ 4523851 h 6858000"/>
              <a:gd name="connsiteX481" fmla="*/ 12188681 w 12192000"/>
              <a:gd name="connsiteY481" fmla="*/ 4523873 h 6858000"/>
              <a:gd name="connsiteX482" fmla="*/ 11582643 w 12192000"/>
              <a:gd name="connsiteY482" fmla="*/ 4523873 h 6858000"/>
              <a:gd name="connsiteX483" fmla="*/ 11582643 w 12192000"/>
              <a:gd name="connsiteY483" fmla="*/ 6246549 h 6858000"/>
              <a:gd name="connsiteX484" fmla="*/ 11565738 w 12192000"/>
              <a:gd name="connsiteY484" fmla="*/ 6468232 h 6858000"/>
              <a:gd name="connsiteX485" fmla="*/ 11490120 w 12192000"/>
              <a:gd name="connsiteY485" fmla="*/ 6515143 h 6858000"/>
              <a:gd name="connsiteX486" fmla="*/ 11421816 w 12192000"/>
              <a:gd name="connsiteY486" fmla="*/ 6472560 h 6858000"/>
              <a:gd name="connsiteX487" fmla="*/ 11404933 w 12192000"/>
              <a:gd name="connsiteY487" fmla="*/ 6276874 h 6858000"/>
              <a:gd name="connsiteX488" fmla="*/ 11404933 w 12192000"/>
              <a:gd name="connsiteY488" fmla="*/ 4523873 h 6858000"/>
              <a:gd name="connsiteX489" fmla="*/ 10798894 w 12192000"/>
              <a:gd name="connsiteY489" fmla="*/ 4523873 h 6858000"/>
              <a:gd name="connsiteX490" fmla="*/ 10798894 w 12192000"/>
              <a:gd name="connsiteY490" fmla="*/ 5906370 h 6858000"/>
              <a:gd name="connsiteX491" fmla="*/ 10813316 w 12192000"/>
              <a:gd name="connsiteY491" fmla="*/ 6425148 h 6858000"/>
              <a:gd name="connsiteX492" fmla="*/ 10907115 w 12192000"/>
              <a:gd name="connsiteY492" fmla="*/ 6659634 h 6858000"/>
              <a:gd name="connsiteX493" fmla="*/ 11146706 w 12192000"/>
              <a:gd name="connsiteY493" fmla="*/ 6840010 h 6858000"/>
              <a:gd name="connsiteX494" fmla="*/ 11196072 w 12192000"/>
              <a:gd name="connsiteY494" fmla="*/ 6858000 h 6858000"/>
              <a:gd name="connsiteX495" fmla="*/ 10262964 w 12192000"/>
              <a:gd name="connsiteY495" fmla="*/ 6858000 h 6858000"/>
              <a:gd name="connsiteX496" fmla="*/ 10300098 w 12192000"/>
              <a:gd name="connsiteY496" fmla="*/ 6844363 h 6858000"/>
              <a:gd name="connsiteX497" fmla="*/ 10535702 w 12192000"/>
              <a:gd name="connsiteY497" fmla="*/ 6658291 h 6858000"/>
              <a:gd name="connsiteX498" fmla="*/ 10639434 w 12192000"/>
              <a:gd name="connsiteY498" fmla="*/ 6390768 h 6858000"/>
              <a:gd name="connsiteX499" fmla="*/ 10656020 w 12192000"/>
              <a:gd name="connsiteY499" fmla="*/ 5892427 h 6858000"/>
              <a:gd name="connsiteX500" fmla="*/ 10655998 w 12192000"/>
              <a:gd name="connsiteY500" fmla="*/ 5892358 h 6858000"/>
              <a:gd name="connsiteX501" fmla="*/ 10655998 w 12192000"/>
              <a:gd name="connsiteY501" fmla="*/ 5492783 h 6858000"/>
              <a:gd name="connsiteX502" fmla="*/ 10638704 w 12192000"/>
              <a:gd name="connsiteY502" fmla="*/ 4987994 h 6858000"/>
              <a:gd name="connsiteX503" fmla="*/ 10530667 w 12192000"/>
              <a:gd name="connsiteY503" fmla="*/ 4721156 h 6858000"/>
              <a:gd name="connsiteX504" fmla="*/ 10290733 w 12192000"/>
              <a:gd name="connsiteY504" fmla="*/ 4537247 h 6858000"/>
              <a:gd name="connsiteX505" fmla="*/ 9954292 w 12192000"/>
              <a:gd name="connsiteY505" fmla="*/ 4475937 h 6858000"/>
              <a:gd name="connsiteX506" fmla="*/ 9608486 w 12192000"/>
              <a:gd name="connsiteY506" fmla="*/ 4540870 h 6858000"/>
              <a:gd name="connsiteX507" fmla="*/ 9372882 w 12192000"/>
              <a:gd name="connsiteY507" fmla="*/ 4726920 h 6858000"/>
              <a:gd name="connsiteX508" fmla="*/ 9269104 w 12192000"/>
              <a:gd name="connsiteY508" fmla="*/ 4994487 h 6858000"/>
              <a:gd name="connsiteX509" fmla="*/ 9252541 w 12192000"/>
              <a:gd name="connsiteY509" fmla="*/ 5492807 h 6858000"/>
              <a:gd name="connsiteX510" fmla="*/ 9252541 w 12192000"/>
              <a:gd name="connsiteY510" fmla="*/ 5892381 h 6858000"/>
              <a:gd name="connsiteX511" fmla="*/ 9269810 w 12192000"/>
              <a:gd name="connsiteY511" fmla="*/ 6397215 h 6858000"/>
              <a:gd name="connsiteX512" fmla="*/ 9377895 w 12192000"/>
              <a:gd name="connsiteY512" fmla="*/ 6664032 h 6858000"/>
              <a:gd name="connsiteX513" fmla="*/ 9617804 w 12192000"/>
              <a:gd name="connsiteY513" fmla="*/ 6847940 h 6858000"/>
              <a:gd name="connsiteX514" fmla="*/ 9646317 w 12192000"/>
              <a:gd name="connsiteY514" fmla="*/ 6858000 h 6858000"/>
              <a:gd name="connsiteX515" fmla="*/ 8797375 w 12192000"/>
              <a:gd name="connsiteY515" fmla="*/ 6858000 h 6858000"/>
              <a:gd name="connsiteX516" fmla="*/ 8797375 w 12192000"/>
              <a:gd name="connsiteY516" fmla="*/ 6013885 h 6858000"/>
              <a:gd name="connsiteX517" fmla="*/ 9239373 w 12192000"/>
              <a:gd name="connsiteY517" fmla="*/ 4523851 h 6858000"/>
              <a:gd name="connsiteX518" fmla="*/ 8681749 w 12192000"/>
              <a:gd name="connsiteY518" fmla="*/ 4523851 h 6858000"/>
              <a:gd name="connsiteX519" fmla="*/ 8513107 w 12192000"/>
              <a:gd name="connsiteY519" fmla="*/ 5444984 h 6858000"/>
              <a:gd name="connsiteX520" fmla="*/ 8366200 w 12192000"/>
              <a:gd name="connsiteY520" fmla="*/ 4523851 h 6858000"/>
              <a:gd name="connsiteX521" fmla="*/ 7808576 w 12192000"/>
              <a:gd name="connsiteY521" fmla="*/ 4523851 h 6858000"/>
              <a:gd name="connsiteX522" fmla="*/ 8234626 w 12192000"/>
              <a:gd name="connsiteY522" fmla="*/ 6013885 h 6858000"/>
              <a:gd name="connsiteX523" fmla="*/ 8234626 w 12192000"/>
              <a:gd name="connsiteY523" fmla="*/ 6858000 h 6858000"/>
              <a:gd name="connsiteX524" fmla="*/ 7382374 w 12192000"/>
              <a:gd name="connsiteY524" fmla="*/ 6858000 h 6858000"/>
              <a:gd name="connsiteX525" fmla="*/ 7000753 w 12192000"/>
              <a:gd name="connsiteY525" fmla="*/ 5577118 h 6858000"/>
              <a:gd name="connsiteX526" fmla="*/ 7348200 w 12192000"/>
              <a:gd name="connsiteY526" fmla="*/ 4522702 h 6858000"/>
              <a:gd name="connsiteX527" fmla="*/ 6780893 w 12192000"/>
              <a:gd name="connsiteY527" fmla="*/ 4522702 h 6858000"/>
              <a:gd name="connsiteX528" fmla="*/ 6508632 w 12192000"/>
              <a:gd name="connsiteY528" fmla="*/ 5429983 h 6858000"/>
              <a:gd name="connsiteX529" fmla="*/ 6508632 w 12192000"/>
              <a:gd name="connsiteY529" fmla="*/ 4522702 h 6858000"/>
              <a:gd name="connsiteX530" fmla="*/ 5902593 w 12192000"/>
              <a:gd name="connsiteY530" fmla="*/ 4522702 h 6858000"/>
              <a:gd name="connsiteX531" fmla="*/ 5902593 w 12192000"/>
              <a:gd name="connsiteY531" fmla="*/ 6858000 h 6858000"/>
              <a:gd name="connsiteX532" fmla="*/ 5733108 w 12192000"/>
              <a:gd name="connsiteY532" fmla="*/ 6858000 h 6858000"/>
              <a:gd name="connsiteX533" fmla="*/ 5733108 w 12192000"/>
              <a:gd name="connsiteY533" fmla="*/ 4522702 h 6858000"/>
              <a:gd name="connsiteX534" fmla="*/ 5225038 w 12192000"/>
              <a:gd name="connsiteY534" fmla="*/ 4522702 h 6858000"/>
              <a:gd name="connsiteX535" fmla="*/ 5225038 w 12192000"/>
              <a:gd name="connsiteY535" fmla="*/ 5574224 h 6858000"/>
              <a:gd name="connsiteX536" fmla="*/ 4885566 w 12192000"/>
              <a:gd name="connsiteY536" fmla="*/ 4522702 h 6858000"/>
              <a:gd name="connsiteX537" fmla="*/ 4377496 w 12192000"/>
              <a:gd name="connsiteY537" fmla="*/ 4522702 h 6858000"/>
              <a:gd name="connsiteX538" fmla="*/ 4377496 w 12192000"/>
              <a:gd name="connsiteY538" fmla="*/ 6858000 h 6858000"/>
              <a:gd name="connsiteX539" fmla="*/ 4347375 w 12192000"/>
              <a:gd name="connsiteY539" fmla="*/ 6858000 h 6858000"/>
              <a:gd name="connsiteX540" fmla="*/ 3999359 w 12192000"/>
              <a:gd name="connsiteY540" fmla="*/ 4522702 h 6858000"/>
              <a:gd name="connsiteX541" fmla="*/ 3123339 w 12192000"/>
              <a:gd name="connsiteY541" fmla="*/ 4522702 h 6858000"/>
              <a:gd name="connsiteX542" fmla="*/ 2814031 w 12192000"/>
              <a:gd name="connsiteY542" fmla="*/ 6858000 h 6858000"/>
              <a:gd name="connsiteX543" fmla="*/ 2783046 w 12192000"/>
              <a:gd name="connsiteY543" fmla="*/ 6858000 h 6858000"/>
              <a:gd name="connsiteX544" fmla="*/ 2783046 w 12192000"/>
              <a:gd name="connsiteY544" fmla="*/ 4522702 h 6858000"/>
              <a:gd name="connsiteX545" fmla="*/ 2177007 w 12192000"/>
              <a:gd name="connsiteY545" fmla="*/ 4522702 h 6858000"/>
              <a:gd name="connsiteX546" fmla="*/ 2177007 w 12192000"/>
              <a:gd name="connsiteY546" fmla="*/ 5356574 h 6858000"/>
              <a:gd name="connsiteX547" fmla="*/ 1992462 w 12192000"/>
              <a:gd name="connsiteY547" fmla="*/ 5356574 h 6858000"/>
              <a:gd name="connsiteX548" fmla="*/ 1992462 w 12192000"/>
              <a:gd name="connsiteY548" fmla="*/ 4522702 h 6858000"/>
              <a:gd name="connsiteX549" fmla="*/ 1386423 w 12192000"/>
              <a:gd name="connsiteY549" fmla="*/ 4522702 h 6858000"/>
              <a:gd name="connsiteX550" fmla="*/ 1386423 w 12192000"/>
              <a:gd name="connsiteY550" fmla="*/ 6858000 h 6858000"/>
              <a:gd name="connsiteX551" fmla="*/ 960441 w 12192000"/>
              <a:gd name="connsiteY551" fmla="*/ 6858000 h 6858000"/>
              <a:gd name="connsiteX552" fmla="*/ 960441 w 12192000"/>
              <a:gd name="connsiteY552" fmla="*/ 4989763 h 6858000"/>
              <a:gd name="connsiteX553" fmla="*/ 1320420 w 12192000"/>
              <a:gd name="connsiteY553" fmla="*/ 4989763 h 6858000"/>
              <a:gd name="connsiteX554" fmla="*/ 1320420 w 12192000"/>
              <a:gd name="connsiteY554" fmla="*/ 4522702 h 6858000"/>
              <a:gd name="connsiteX555" fmla="*/ 0 w 12192000"/>
              <a:gd name="connsiteY555" fmla="*/ 45227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</a:cxnLst>
            <a:rect l="l" t="t" r="r" b="b"/>
            <a:pathLst>
              <a:path w="12192000" h="6858000">
                <a:moveTo>
                  <a:pt x="3476959" y="6438787"/>
                </a:moveTo>
                <a:lnTo>
                  <a:pt x="3694586" y="6438787"/>
                </a:lnTo>
                <a:lnTo>
                  <a:pt x="3727098" y="6858000"/>
                </a:lnTo>
                <a:lnTo>
                  <a:pt x="3441143" y="6858000"/>
                </a:lnTo>
                <a:close/>
                <a:moveTo>
                  <a:pt x="1992462" y="5876036"/>
                </a:moveTo>
                <a:lnTo>
                  <a:pt x="2177007" y="5876036"/>
                </a:lnTo>
                <a:lnTo>
                  <a:pt x="2177007" y="6858000"/>
                </a:lnTo>
                <a:lnTo>
                  <a:pt x="1992462" y="6858000"/>
                </a:lnTo>
                <a:close/>
                <a:moveTo>
                  <a:pt x="6508632" y="5856943"/>
                </a:moveTo>
                <a:lnTo>
                  <a:pt x="6755832" y="6858000"/>
                </a:lnTo>
                <a:lnTo>
                  <a:pt x="6508632" y="6858000"/>
                </a:lnTo>
                <a:close/>
                <a:moveTo>
                  <a:pt x="4885566" y="5796363"/>
                </a:moveTo>
                <a:lnTo>
                  <a:pt x="5202255" y="6858000"/>
                </a:lnTo>
                <a:lnTo>
                  <a:pt x="4885566" y="6858000"/>
                </a:lnTo>
                <a:close/>
                <a:moveTo>
                  <a:pt x="3586411" y="5042597"/>
                </a:moveTo>
                <a:cubicBezTo>
                  <a:pt x="3617738" y="5432944"/>
                  <a:pt x="3647858" y="5760115"/>
                  <a:pt x="3676770" y="6024128"/>
                </a:cubicBezTo>
                <a:lnTo>
                  <a:pt x="3470785" y="6024128"/>
                </a:lnTo>
                <a:cubicBezTo>
                  <a:pt x="3487439" y="5817939"/>
                  <a:pt x="3525967" y="5490792"/>
                  <a:pt x="3586411" y="5042597"/>
                </a:cubicBezTo>
                <a:close/>
                <a:moveTo>
                  <a:pt x="0" y="4989763"/>
                </a:moveTo>
                <a:lnTo>
                  <a:pt x="354404" y="4989763"/>
                </a:lnTo>
                <a:lnTo>
                  <a:pt x="354404" y="6858000"/>
                </a:lnTo>
                <a:lnTo>
                  <a:pt x="0" y="6858000"/>
                </a:lnTo>
                <a:close/>
                <a:moveTo>
                  <a:pt x="9957186" y="4870158"/>
                </a:moveTo>
                <a:cubicBezTo>
                  <a:pt x="9994892" y="4870158"/>
                  <a:pt x="10019772" y="4885332"/>
                  <a:pt x="10031869" y="4915657"/>
                </a:cubicBezTo>
                <a:cubicBezTo>
                  <a:pt x="10043922" y="4945982"/>
                  <a:pt x="10049982" y="5015539"/>
                  <a:pt x="10049982" y="5124330"/>
                </a:cubicBezTo>
                <a:lnTo>
                  <a:pt x="10050004" y="5124330"/>
                </a:lnTo>
                <a:lnTo>
                  <a:pt x="10050004" y="6198818"/>
                </a:lnTo>
                <a:cubicBezTo>
                  <a:pt x="10050004" y="6336521"/>
                  <a:pt x="10044196" y="6423667"/>
                  <a:pt x="10032599" y="6460258"/>
                </a:cubicBezTo>
                <a:cubicBezTo>
                  <a:pt x="10021002" y="6496847"/>
                  <a:pt x="9993457" y="6515120"/>
                  <a:pt x="9952856" y="6515120"/>
                </a:cubicBezTo>
                <a:cubicBezTo>
                  <a:pt x="9912257" y="6515120"/>
                  <a:pt x="9886397" y="6499240"/>
                  <a:pt x="9875279" y="6467457"/>
                </a:cubicBezTo>
                <a:cubicBezTo>
                  <a:pt x="9864184" y="6435697"/>
                  <a:pt x="9858624" y="6351922"/>
                  <a:pt x="9858624" y="6216156"/>
                </a:cubicBezTo>
                <a:lnTo>
                  <a:pt x="9858624" y="5124330"/>
                </a:lnTo>
                <a:cubicBezTo>
                  <a:pt x="9858624" y="5004010"/>
                  <a:pt x="9867054" y="4931560"/>
                  <a:pt x="9883959" y="4907000"/>
                </a:cubicBezTo>
                <a:cubicBezTo>
                  <a:pt x="9900865" y="4882438"/>
                  <a:pt x="9925289" y="4870158"/>
                  <a:pt x="9957186" y="4870158"/>
                </a:cubicBezTo>
                <a:close/>
                <a:moveTo>
                  <a:pt x="10390130" y="1227427"/>
                </a:moveTo>
                <a:lnTo>
                  <a:pt x="10422948" y="1227427"/>
                </a:lnTo>
                <a:cubicBezTo>
                  <a:pt x="10435299" y="1227427"/>
                  <a:pt x="10444106" y="1234830"/>
                  <a:pt x="10444106" y="1248586"/>
                </a:cubicBezTo>
                <a:cubicBezTo>
                  <a:pt x="10444106" y="1262342"/>
                  <a:pt x="10435278" y="1270100"/>
                  <a:pt x="10422948" y="1270100"/>
                </a:cubicBezTo>
                <a:lnTo>
                  <a:pt x="10422948" y="1270121"/>
                </a:lnTo>
                <a:lnTo>
                  <a:pt x="10390130" y="1270121"/>
                </a:lnTo>
                <a:close/>
                <a:moveTo>
                  <a:pt x="11266135" y="1154747"/>
                </a:moveTo>
                <a:lnTo>
                  <a:pt x="11280960" y="1154747"/>
                </a:lnTo>
                <a:cubicBezTo>
                  <a:pt x="11302832" y="1154747"/>
                  <a:pt x="11315183" y="1170264"/>
                  <a:pt x="11315183" y="1207317"/>
                </a:cubicBezTo>
                <a:cubicBezTo>
                  <a:pt x="11315183" y="1244371"/>
                  <a:pt x="11302832" y="1259888"/>
                  <a:pt x="11280960" y="1259888"/>
                </a:cubicBezTo>
                <a:lnTo>
                  <a:pt x="11266135" y="1259888"/>
                </a:lnTo>
                <a:close/>
                <a:moveTo>
                  <a:pt x="10605698" y="1150175"/>
                </a:moveTo>
                <a:lnTo>
                  <a:pt x="10622976" y="1150175"/>
                </a:lnTo>
                <a:cubicBezTo>
                  <a:pt x="10641325" y="1150175"/>
                  <a:pt x="10653319" y="1160765"/>
                  <a:pt x="10653319" y="1180162"/>
                </a:cubicBezTo>
                <a:cubicBezTo>
                  <a:pt x="10653319" y="1199559"/>
                  <a:pt x="10641325" y="1210505"/>
                  <a:pt x="10622976" y="1210505"/>
                </a:cubicBezTo>
                <a:lnTo>
                  <a:pt x="10605698" y="1210505"/>
                </a:lnTo>
                <a:close/>
                <a:moveTo>
                  <a:pt x="10838062" y="1147009"/>
                </a:moveTo>
                <a:lnTo>
                  <a:pt x="10840893" y="1147009"/>
                </a:lnTo>
                <a:cubicBezTo>
                  <a:pt x="10849008" y="1172068"/>
                  <a:pt x="10856054" y="1210945"/>
                  <a:pt x="10862407" y="1240932"/>
                </a:cubicBezTo>
                <a:lnTo>
                  <a:pt x="10816547" y="1240932"/>
                </a:lnTo>
                <a:cubicBezTo>
                  <a:pt x="10822544" y="1211302"/>
                  <a:pt x="10829946" y="1172046"/>
                  <a:pt x="10838062" y="1147009"/>
                </a:cubicBezTo>
                <a:close/>
                <a:moveTo>
                  <a:pt x="10390130" y="1144534"/>
                </a:moveTo>
                <a:lnTo>
                  <a:pt x="10419760" y="1144534"/>
                </a:lnTo>
                <a:cubicBezTo>
                  <a:pt x="10432468" y="1144534"/>
                  <a:pt x="10440918" y="1152650"/>
                  <a:pt x="10440918" y="1165357"/>
                </a:cubicBezTo>
                <a:cubicBezTo>
                  <a:pt x="10440918" y="1179113"/>
                  <a:pt x="10432090" y="1186515"/>
                  <a:pt x="10419760" y="1186515"/>
                </a:cubicBezTo>
                <a:lnTo>
                  <a:pt x="10390130" y="1186515"/>
                </a:lnTo>
                <a:close/>
                <a:moveTo>
                  <a:pt x="10317093" y="1096220"/>
                </a:moveTo>
                <a:lnTo>
                  <a:pt x="10317093" y="1318477"/>
                </a:lnTo>
                <a:lnTo>
                  <a:pt x="10439157" y="1318477"/>
                </a:lnTo>
                <a:cubicBezTo>
                  <a:pt x="10487135" y="1318477"/>
                  <a:pt x="10515004" y="1294844"/>
                  <a:pt x="10515004" y="1258504"/>
                </a:cubicBezTo>
                <a:cubicBezTo>
                  <a:pt x="10515004" y="1233466"/>
                  <a:pt x="10501604" y="1215118"/>
                  <a:pt x="10478307" y="1205577"/>
                </a:cubicBezTo>
                <a:lnTo>
                  <a:pt x="10478328" y="1205577"/>
                </a:lnTo>
                <a:cubicBezTo>
                  <a:pt x="10497390" y="1195344"/>
                  <a:pt x="10507958" y="1177352"/>
                  <a:pt x="10507958" y="1154076"/>
                </a:cubicBezTo>
                <a:cubicBezTo>
                  <a:pt x="10507958" y="1117043"/>
                  <a:pt x="10481495" y="1096220"/>
                  <a:pt x="10437752" y="1096220"/>
                </a:cubicBezTo>
                <a:close/>
                <a:moveTo>
                  <a:pt x="10967675" y="1096199"/>
                </a:moveTo>
                <a:lnTo>
                  <a:pt x="10967675" y="1318456"/>
                </a:lnTo>
                <a:lnTo>
                  <a:pt x="11031527" y="1318456"/>
                </a:lnTo>
                <a:lnTo>
                  <a:pt x="11031527" y="1210148"/>
                </a:lnTo>
                <a:lnTo>
                  <a:pt x="11032932" y="1210148"/>
                </a:lnTo>
                <a:cubicBezTo>
                  <a:pt x="11057634" y="1245419"/>
                  <a:pt x="11080910" y="1282472"/>
                  <a:pt x="11099951" y="1318456"/>
                </a:cubicBezTo>
                <a:lnTo>
                  <a:pt x="11166990" y="1318456"/>
                </a:lnTo>
                <a:lnTo>
                  <a:pt x="11166990" y="1096199"/>
                </a:lnTo>
                <a:lnTo>
                  <a:pt x="11103138" y="1096199"/>
                </a:lnTo>
                <a:lnTo>
                  <a:pt x="11103138" y="1204151"/>
                </a:lnTo>
                <a:lnTo>
                  <a:pt x="11101754" y="1204151"/>
                </a:lnTo>
                <a:cubicBezTo>
                  <a:pt x="11082714" y="1167098"/>
                  <a:pt x="11062247" y="1131470"/>
                  <a:pt x="11038594" y="1096199"/>
                </a:cubicBezTo>
                <a:close/>
                <a:moveTo>
                  <a:pt x="10783373" y="1096199"/>
                </a:moveTo>
                <a:cubicBezTo>
                  <a:pt x="10760432" y="1157934"/>
                  <a:pt x="10736107" y="1270478"/>
                  <a:pt x="10732564" y="1318456"/>
                </a:cubicBezTo>
                <a:lnTo>
                  <a:pt x="10805601" y="1318456"/>
                </a:lnTo>
                <a:cubicBezTo>
                  <a:pt x="10806314" y="1312815"/>
                  <a:pt x="10807719" y="1309020"/>
                  <a:pt x="10809836" y="1293146"/>
                </a:cubicBezTo>
                <a:lnTo>
                  <a:pt x="10869118" y="1293146"/>
                </a:lnTo>
                <a:cubicBezTo>
                  <a:pt x="10871235" y="1308663"/>
                  <a:pt x="10872640" y="1312815"/>
                  <a:pt x="10873353" y="1318456"/>
                </a:cubicBezTo>
                <a:lnTo>
                  <a:pt x="10950626" y="1318456"/>
                </a:lnTo>
                <a:cubicBezTo>
                  <a:pt x="10947104" y="1270478"/>
                  <a:pt x="10922758" y="1157934"/>
                  <a:pt x="10899817" y="1096199"/>
                </a:cubicBezTo>
                <a:lnTo>
                  <a:pt x="10783394" y="1096199"/>
                </a:lnTo>
                <a:close/>
                <a:moveTo>
                  <a:pt x="10529830" y="1096199"/>
                </a:moveTo>
                <a:lnTo>
                  <a:pt x="10529830" y="1318456"/>
                </a:lnTo>
                <a:lnTo>
                  <a:pt x="10605677" y="1318456"/>
                </a:lnTo>
                <a:lnTo>
                  <a:pt x="10605677" y="1257770"/>
                </a:lnTo>
                <a:lnTo>
                  <a:pt x="10621907" y="1257770"/>
                </a:lnTo>
                <a:cubicBezTo>
                  <a:pt x="10630379" y="1276832"/>
                  <a:pt x="10638494" y="1297990"/>
                  <a:pt x="10644491" y="1318456"/>
                </a:cubicBezTo>
                <a:lnTo>
                  <a:pt x="10721764" y="1318456"/>
                </a:lnTo>
                <a:cubicBezTo>
                  <a:pt x="10711888" y="1288470"/>
                  <a:pt x="10699180" y="1257770"/>
                  <a:pt x="10687542" y="1234494"/>
                </a:cubicBezTo>
                <a:cubicBezTo>
                  <a:pt x="10709413" y="1223904"/>
                  <a:pt x="10722813" y="1203103"/>
                  <a:pt x="10722813" y="1170998"/>
                </a:cubicBezTo>
                <a:cubicBezTo>
                  <a:pt x="10722813" y="1119140"/>
                  <a:pt x="10687877" y="1096199"/>
                  <a:pt x="10632497" y="1096199"/>
                </a:cubicBezTo>
                <a:close/>
                <a:moveTo>
                  <a:pt x="11280247" y="1096179"/>
                </a:moveTo>
                <a:lnTo>
                  <a:pt x="11280247" y="1096199"/>
                </a:lnTo>
                <a:lnTo>
                  <a:pt x="11191693" y="1096199"/>
                </a:lnTo>
                <a:lnTo>
                  <a:pt x="11191693" y="1318456"/>
                </a:lnTo>
                <a:lnTo>
                  <a:pt x="11280247" y="1318456"/>
                </a:lnTo>
                <a:cubicBezTo>
                  <a:pt x="11354689" y="1318456"/>
                  <a:pt x="11392435" y="1283185"/>
                  <a:pt x="11392435" y="1206961"/>
                </a:cubicBezTo>
                <a:cubicBezTo>
                  <a:pt x="11392435" y="1130736"/>
                  <a:pt x="11354689" y="1096179"/>
                  <a:pt x="11280247" y="1096179"/>
                </a:cubicBezTo>
                <a:close/>
                <a:moveTo>
                  <a:pt x="11501099" y="1092677"/>
                </a:moveTo>
                <a:cubicBezTo>
                  <a:pt x="11446410" y="1092677"/>
                  <a:pt x="11407595" y="1111025"/>
                  <a:pt x="11407595" y="1163931"/>
                </a:cubicBezTo>
                <a:cubicBezTo>
                  <a:pt x="11407595" y="1216838"/>
                  <a:pt x="11446410" y="1228140"/>
                  <a:pt x="11473566" y="1235542"/>
                </a:cubicBezTo>
                <a:lnTo>
                  <a:pt x="11480611" y="1237660"/>
                </a:lnTo>
                <a:cubicBezTo>
                  <a:pt x="11492250" y="1241183"/>
                  <a:pt x="11498960" y="1244014"/>
                  <a:pt x="11498960" y="1252129"/>
                </a:cubicBezTo>
                <a:cubicBezTo>
                  <a:pt x="11498960" y="1260245"/>
                  <a:pt x="11492963" y="1264124"/>
                  <a:pt x="11480611" y="1264124"/>
                </a:cubicBezTo>
                <a:cubicBezTo>
                  <a:pt x="11464738" y="1264124"/>
                  <a:pt x="11434038" y="1257414"/>
                  <a:pt x="11409692" y="1243301"/>
                </a:cubicBezTo>
                <a:lnTo>
                  <a:pt x="11406170" y="1307154"/>
                </a:lnTo>
                <a:cubicBezTo>
                  <a:pt x="11431228" y="1317387"/>
                  <a:pt x="11459097" y="1321979"/>
                  <a:pt x="11484135" y="1321979"/>
                </a:cubicBezTo>
                <a:cubicBezTo>
                  <a:pt x="11544464" y="1321979"/>
                  <a:pt x="11579378" y="1296585"/>
                  <a:pt x="11579378" y="1248942"/>
                </a:cubicBezTo>
                <a:cubicBezTo>
                  <a:pt x="11579378" y="1197797"/>
                  <a:pt x="11538446" y="1186851"/>
                  <a:pt x="11514456" y="1180141"/>
                </a:cubicBezTo>
                <a:lnTo>
                  <a:pt x="11514498" y="1180162"/>
                </a:lnTo>
                <a:lnTo>
                  <a:pt x="11500742" y="1176639"/>
                </a:lnTo>
                <a:cubicBezTo>
                  <a:pt x="11489461" y="1173472"/>
                  <a:pt x="11483107" y="1169929"/>
                  <a:pt x="11483107" y="1162170"/>
                </a:cubicBezTo>
                <a:cubicBezTo>
                  <a:pt x="11483107" y="1155103"/>
                  <a:pt x="11488391" y="1150532"/>
                  <a:pt x="11499694" y="1150532"/>
                </a:cubicBezTo>
                <a:cubicBezTo>
                  <a:pt x="11512045" y="1150532"/>
                  <a:pt x="11543080" y="1155460"/>
                  <a:pt x="11566377" y="1166406"/>
                </a:cubicBezTo>
                <a:lnTo>
                  <a:pt x="11570256" y="1102553"/>
                </a:lnTo>
                <a:cubicBezTo>
                  <a:pt x="11548742" y="1096199"/>
                  <a:pt x="11525444" y="1092677"/>
                  <a:pt x="11501099" y="1092677"/>
                </a:cubicBezTo>
                <a:close/>
                <a:moveTo>
                  <a:pt x="11327429" y="968453"/>
                </a:moveTo>
                <a:cubicBezTo>
                  <a:pt x="11336131" y="970235"/>
                  <a:pt x="11345463" y="970613"/>
                  <a:pt x="11353766" y="970361"/>
                </a:cubicBezTo>
                <a:cubicBezTo>
                  <a:pt x="11358715" y="983048"/>
                  <a:pt x="11366139" y="995420"/>
                  <a:pt x="11375009" y="995420"/>
                </a:cubicBezTo>
                <a:lnTo>
                  <a:pt x="11440518" y="995420"/>
                </a:lnTo>
                <a:cubicBezTo>
                  <a:pt x="11449367" y="995420"/>
                  <a:pt x="11456811" y="983048"/>
                  <a:pt x="11461760" y="970361"/>
                </a:cubicBezTo>
                <a:cubicBezTo>
                  <a:pt x="11470084" y="970613"/>
                  <a:pt x="11479416" y="970235"/>
                  <a:pt x="11488098" y="968453"/>
                </a:cubicBezTo>
                <a:cubicBezTo>
                  <a:pt x="11482331" y="987808"/>
                  <a:pt x="11468575" y="1019681"/>
                  <a:pt x="11440518" y="1019681"/>
                </a:cubicBezTo>
                <a:lnTo>
                  <a:pt x="11375009" y="1019681"/>
                </a:lnTo>
                <a:cubicBezTo>
                  <a:pt x="11346951" y="1019681"/>
                  <a:pt x="11333195" y="987808"/>
                  <a:pt x="11327429" y="968453"/>
                </a:cubicBezTo>
                <a:close/>
                <a:moveTo>
                  <a:pt x="11526115" y="963735"/>
                </a:moveTo>
                <a:lnTo>
                  <a:pt x="11554026" y="963735"/>
                </a:lnTo>
                <a:cubicBezTo>
                  <a:pt x="11554026" y="988143"/>
                  <a:pt x="11543206" y="1010015"/>
                  <a:pt x="11526115" y="1024840"/>
                </a:cubicBezTo>
                <a:close/>
                <a:moveTo>
                  <a:pt x="11261479" y="963735"/>
                </a:moveTo>
                <a:lnTo>
                  <a:pt x="11289390" y="963735"/>
                </a:lnTo>
                <a:lnTo>
                  <a:pt x="11289390" y="1024840"/>
                </a:lnTo>
                <a:cubicBezTo>
                  <a:pt x="11272300" y="1010015"/>
                  <a:pt x="11261479" y="988143"/>
                  <a:pt x="11261479" y="963735"/>
                </a:cubicBezTo>
                <a:close/>
                <a:moveTo>
                  <a:pt x="11563987" y="928967"/>
                </a:moveTo>
                <a:lnTo>
                  <a:pt x="11604290" y="928967"/>
                </a:lnTo>
                <a:cubicBezTo>
                  <a:pt x="11604290" y="964217"/>
                  <a:pt x="11588668" y="995818"/>
                  <a:pt x="11563987" y="1017228"/>
                </a:cubicBezTo>
                <a:close/>
                <a:moveTo>
                  <a:pt x="11211215" y="928967"/>
                </a:moveTo>
                <a:lnTo>
                  <a:pt x="11251519" y="928967"/>
                </a:lnTo>
                <a:lnTo>
                  <a:pt x="11251519" y="1017228"/>
                </a:lnTo>
                <a:cubicBezTo>
                  <a:pt x="11226837" y="995818"/>
                  <a:pt x="11211215" y="964217"/>
                  <a:pt x="11211215" y="928967"/>
                </a:cubicBezTo>
                <a:close/>
                <a:moveTo>
                  <a:pt x="11614188" y="894199"/>
                </a:moveTo>
                <a:lnTo>
                  <a:pt x="11654491" y="894199"/>
                </a:lnTo>
                <a:cubicBezTo>
                  <a:pt x="11654491" y="929450"/>
                  <a:pt x="11638869" y="961050"/>
                  <a:pt x="11614188" y="982461"/>
                </a:cubicBezTo>
                <a:close/>
                <a:moveTo>
                  <a:pt x="11161035" y="894199"/>
                </a:moveTo>
                <a:lnTo>
                  <a:pt x="11201338" y="894199"/>
                </a:lnTo>
                <a:lnTo>
                  <a:pt x="11201338" y="982461"/>
                </a:lnTo>
                <a:cubicBezTo>
                  <a:pt x="11176657" y="961050"/>
                  <a:pt x="11161035" y="929450"/>
                  <a:pt x="11161035" y="894199"/>
                </a:cubicBezTo>
                <a:close/>
                <a:moveTo>
                  <a:pt x="10952576" y="875621"/>
                </a:moveTo>
                <a:lnTo>
                  <a:pt x="10969855" y="875621"/>
                </a:lnTo>
                <a:cubicBezTo>
                  <a:pt x="10988204" y="875621"/>
                  <a:pt x="11000198" y="886210"/>
                  <a:pt x="11000198" y="905607"/>
                </a:cubicBezTo>
                <a:cubicBezTo>
                  <a:pt x="11000198" y="925004"/>
                  <a:pt x="10988204" y="935950"/>
                  <a:pt x="10969855" y="935950"/>
                </a:cubicBezTo>
                <a:lnTo>
                  <a:pt x="10952576" y="935950"/>
                </a:lnTo>
                <a:close/>
                <a:moveTo>
                  <a:pt x="10876730" y="821645"/>
                </a:moveTo>
                <a:lnTo>
                  <a:pt x="10876730" y="1043901"/>
                </a:lnTo>
                <a:lnTo>
                  <a:pt x="10952576" y="1043901"/>
                </a:lnTo>
                <a:lnTo>
                  <a:pt x="10952576" y="983215"/>
                </a:lnTo>
                <a:lnTo>
                  <a:pt x="10968807" y="983215"/>
                </a:lnTo>
                <a:cubicBezTo>
                  <a:pt x="10977279" y="1002277"/>
                  <a:pt x="10985394" y="1023435"/>
                  <a:pt x="10991391" y="1043901"/>
                </a:cubicBezTo>
                <a:lnTo>
                  <a:pt x="11068664" y="1043901"/>
                </a:lnTo>
                <a:cubicBezTo>
                  <a:pt x="11058787" y="1013915"/>
                  <a:pt x="11046080" y="983215"/>
                  <a:pt x="11034442" y="959939"/>
                </a:cubicBezTo>
                <a:cubicBezTo>
                  <a:pt x="11056313" y="949350"/>
                  <a:pt x="11069712" y="928548"/>
                  <a:pt x="11069712" y="896443"/>
                </a:cubicBezTo>
                <a:cubicBezTo>
                  <a:pt x="11069712" y="844585"/>
                  <a:pt x="11034777" y="821645"/>
                  <a:pt x="10979397" y="821645"/>
                </a:cubicBezTo>
                <a:close/>
                <a:moveTo>
                  <a:pt x="10696454" y="821645"/>
                </a:moveTo>
                <a:lnTo>
                  <a:pt x="10696454" y="1043901"/>
                </a:lnTo>
                <a:lnTo>
                  <a:pt x="10857689" y="1043901"/>
                </a:lnTo>
                <a:lnTo>
                  <a:pt x="10857689" y="989569"/>
                </a:lnTo>
                <a:lnTo>
                  <a:pt x="10769491" y="991331"/>
                </a:lnTo>
                <a:lnTo>
                  <a:pt x="10769491" y="955347"/>
                </a:lnTo>
                <a:lnTo>
                  <a:pt x="10846743" y="956395"/>
                </a:lnTo>
                <a:lnTo>
                  <a:pt x="10846743" y="909486"/>
                </a:lnTo>
                <a:lnTo>
                  <a:pt x="10769491" y="909486"/>
                </a:lnTo>
                <a:lnTo>
                  <a:pt x="10769491" y="874194"/>
                </a:lnTo>
                <a:lnTo>
                  <a:pt x="10854502" y="875977"/>
                </a:lnTo>
                <a:lnTo>
                  <a:pt x="10854502" y="821645"/>
                </a:lnTo>
                <a:close/>
                <a:moveTo>
                  <a:pt x="10404641" y="821645"/>
                </a:moveTo>
                <a:cubicBezTo>
                  <a:pt x="10392709" y="821645"/>
                  <a:pt x="10383063" y="831312"/>
                  <a:pt x="10383063" y="843222"/>
                </a:cubicBezTo>
                <a:lnTo>
                  <a:pt x="10383063" y="1043901"/>
                </a:lnTo>
                <a:lnTo>
                  <a:pt x="10437333" y="1043901"/>
                </a:lnTo>
                <a:cubicBezTo>
                  <a:pt x="10449264" y="1043901"/>
                  <a:pt x="10458910" y="1034234"/>
                  <a:pt x="10458910" y="1022324"/>
                </a:cubicBezTo>
                <a:lnTo>
                  <a:pt x="10458910" y="821645"/>
                </a:lnTo>
                <a:close/>
                <a:moveTo>
                  <a:pt x="10197986" y="821624"/>
                </a:moveTo>
                <a:lnTo>
                  <a:pt x="10197986" y="884071"/>
                </a:lnTo>
                <a:lnTo>
                  <a:pt x="10245252" y="883023"/>
                </a:lnTo>
                <a:lnTo>
                  <a:pt x="10245252" y="1043901"/>
                </a:lnTo>
                <a:lnTo>
                  <a:pt x="10320763" y="1043901"/>
                </a:lnTo>
                <a:lnTo>
                  <a:pt x="10320763" y="883023"/>
                </a:lnTo>
                <a:lnTo>
                  <a:pt x="10368028" y="884071"/>
                </a:lnTo>
                <a:lnTo>
                  <a:pt x="10368028" y="821624"/>
                </a:lnTo>
                <a:close/>
                <a:moveTo>
                  <a:pt x="10600476" y="818101"/>
                </a:moveTo>
                <a:cubicBezTo>
                  <a:pt x="10523916" y="818101"/>
                  <a:pt x="10477007" y="854441"/>
                  <a:pt x="10477007" y="933119"/>
                </a:cubicBezTo>
                <a:cubicBezTo>
                  <a:pt x="10477007" y="1011797"/>
                  <a:pt x="10521819" y="1047424"/>
                  <a:pt x="10597310" y="1047424"/>
                </a:cubicBezTo>
                <a:cubicBezTo>
                  <a:pt x="10619537" y="1047424"/>
                  <a:pt x="10646693" y="1044258"/>
                  <a:pt x="10672800" y="1037548"/>
                </a:cubicBezTo>
                <a:cubicBezTo>
                  <a:pt x="10679469" y="985858"/>
                  <a:pt x="10672800" y="934168"/>
                  <a:pt x="10672800" y="934168"/>
                </a:cubicBezTo>
                <a:lnTo>
                  <a:pt x="10602594" y="934168"/>
                </a:lnTo>
                <a:lnTo>
                  <a:pt x="10602594" y="986382"/>
                </a:lnTo>
                <a:lnTo>
                  <a:pt x="10599071" y="986382"/>
                </a:lnTo>
                <a:cubicBezTo>
                  <a:pt x="10565205" y="986382"/>
                  <a:pt x="10554259" y="965915"/>
                  <a:pt x="10554259" y="935237"/>
                </a:cubicBezTo>
                <a:cubicBezTo>
                  <a:pt x="10554259" y="893948"/>
                  <a:pt x="10574013" y="880192"/>
                  <a:pt x="10606117" y="880192"/>
                </a:cubicBezTo>
                <a:cubicBezTo>
                  <a:pt x="10623396" y="880192"/>
                  <a:pt x="10649146" y="884071"/>
                  <a:pt x="10665042" y="891138"/>
                </a:cubicBezTo>
                <a:lnTo>
                  <a:pt x="10668921" y="827977"/>
                </a:lnTo>
                <a:cubicBezTo>
                  <a:pt x="10651977" y="822337"/>
                  <a:pt x="10627632" y="818101"/>
                  <a:pt x="10600476" y="818101"/>
                </a:cubicBezTo>
                <a:close/>
                <a:moveTo>
                  <a:pt x="11664368" y="812062"/>
                </a:moveTo>
                <a:lnTo>
                  <a:pt x="11706014" y="812062"/>
                </a:lnTo>
                <a:cubicBezTo>
                  <a:pt x="11706014" y="848486"/>
                  <a:pt x="11689888" y="881136"/>
                  <a:pt x="11664368" y="903258"/>
                </a:cubicBezTo>
                <a:close/>
                <a:moveTo>
                  <a:pt x="11109492" y="812062"/>
                </a:moveTo>
                <a:lnTo>
                  <a:pt x="11151137" y="812062"/>
                </a:lnTo>
                <a:lnTo>
                  <a:pt x="11151137" y="903258"/>
                </a:lnTo>
                <a:cubicBezTo>
                  <a:pt x="11125617" y="881136"/>
                  <a:pt x="11109492" y="848486"/>
                  <a:pt x="11109492" y="812062"/>
                </a:cubicBezTo>
                <a:close/>
                <a:moveTo>
                  <a:pt x="11299267" y="783921"/>
                </a:moveTo>
                <a:lnTo>
                  <a:pt x="11300839" y="784843"/>
                </a:lnTo>
                <a:cubicBezTo>
                  <a:pt x="11303125" y="787045"/>
                  <a:pt x="11306228" y="790777"/>
                  <a:pt x="11307885" y="796230"/>
                </a:cubicBezTo>
                <a:cubicBezTo>
                  <a:pt x="11310485" y="804806"/>
                  <a:pt x="11307885" y="812376"/>
                  <a:pt x="11305851" y="816528"/>
                </a:cubicBezTo>
                <a:cubicBezTo>
                  <a:pt x="11305222" y="817535"/>
                  <a:pt x="11304614" y="818583"/>
                  <a:pt x="11303985" y="819653"/>
                </a:cubicBezTo>
                <a:lnTo>
                  <a:pt x="11331664" y="842384"/>
                </a:lnTo>
                <a:lnTo>
                  <a:pt x="11293542" y="842384"/>
                </a:lnTo>
                <a:cubicBezTo>
                  <a:pt x="11291801" y="847605"/>
                  <a:pt x="11290459" y="853057"/>
                  <a:pt x="11289725" y="858614"/>
                </a:cubicBezTo>
                <a:lnTo>
                  <a:pt x="11344016" y="883903"/>
                </a:lnTo>
                <a:lnTo>
                  <a:pt x="11291382" y="883903"/>
                </a:lnTo>
                <a:cubicBezTo>
                  <a:pt x="11294989" y="896422"/>
                  <a:pt x="11302915" y="907494"/>
                  <a:pt x="11315476" y="917497"/>
                </a:cubicBezTo>
                <a:cubicBezTo>
                  <a:pt x="11342820" y="939263"/>
                  <a:pt x="11386458" y="916511"/>
                  <a:pt x="11386877" y="916301"/>
                </a:cubicBezTo>
                <a:lnTo>
                  <a:pt x="11392623" y="913387"/>
                </a:lnTo>
                <a:lnTo>
                  <a:pt x="11392623" y="886126"/>
                </a:lnTo>
                <a:lnTo>
                  <a:pt x="11353033" y="853623"/>
                </a:lnTo>
                <a:cubicBezTo>
                  <a:pt x="11347329" y="848947"/>
                  <a:pt x="11344037" y="841964"/>
                  <a:pt x="11344037" y="834604"/>
                </a:cubicBezTo>
                <a:lnTo>
                  <a:pt x="11344037" y="809902"/>
                </a:lnTo>
                <a:lnTo>
                  <a:pt x="11407763" y="839238"/>
                </a:lnTo>
                <a:lnTo>
                  <a:pt x="11471490" y="809902"/>
                </a:lnTo>
                <a:lnTo>
                  <a:pt x="11471490" y="834604"/>
                </a:lnTo>
                <a:cubicBezTo>
                  <a:pt x="11471490" y="841964"/>
                  <a:pt x="11468197" y="848947"/>
                  <a:pt x="11462494" y="853623"/>
                </a:cubicBezTo>
                <a:lnTo>
                  <a:pt x="11422903" y="886126"/>
                </a:lnTo>
                <a:lnTo>
                  <a:pt x="11422903" y="913387"/>
                </a:lnTo>
                <a:lnTo>
                  <a:pt x="11428649" y="916301"/>
                </a:lnTo>
                <a:cubicBezTo>
                  <a:pt x="11429068" y="916511"/>
                  <a:pt x="11472685" y="939263"/>
                  <a:pt x="11500050" y="917497"/>
                </a:cubicBezTo>
                <a:cubicBezTo>
                  <a:pt x="11512611" y="907494"/>
                  <a:pt x="11520538" y="896401"/>
                  <a:pt x="11524144" y="883903"/>
                </a:cubicBezTo>
                <a:lnTo>
                  <a:pt x="11471511" y="883903"/>
                </a:lnTo>
                <a:lnTo>
                  <a:pt x="11525801" y="858614"/>
                </a:lnTo>
                <a:cubicBezTo>
                  <a:pt x="11525067" y="853057"/>
                  <a:pt x="11523725" y="847605"/>
                  <a:pt x="11521984" y="842384"/>
                </a:cubicBezTo>
                <a:lnTo>
                  <a:pt x="11483862" y="842384"/>
                </a:lnTo>
                <a:lnTo>
                  <a:pt x="11511542" y="819653"/>
                </a:lnTo>
                <a:cubicBezTo>
                  <a:pt x="11510934" y="818583"/>
                  <a:pt x="11510305" y="817535"/>
                  <a:pt x="11509675" y="816528"/>
                </a:cubicBezTo>
                <a:cubicBezTo>
                  <a:pt x="11507641" y="812376"/>
                  <a:pt x="11505041" y="804806"/>
                  <a:pt x="11507641" y="796230"/>
                </a:cubicBezTo>
                <a:cubicBezTo>
                  <a:pt x="11509298" y="790777"/>
                  <a:pt x="11512402" y="787045"/>
                  <a:pt x="11514687" y="784843"/>
                </a:cubicBezTo>
                <a:lnTo>
                  <a:pt x="11516260" y="783921"/>
                </a:lnTo>
                <a:cubicBezTo>
                  <a:pt x="11526556" y="796460"/>
                  <a:pt x="11553502" y="833514"/>
                  <a:pt x="11550419" y="874215"/>
                </a:cubicBezTo>
                <a:cubicBezTo>
                  <a:pt x="11548595" y="898372"/>
                  <a:pt x="11536726" y="919321"/>
                  <a:pt x="11515127" y="936495"/>
                </a:cubicBezTo>
                <a:cubicBezTo>
                  <a:pt x="11509990" y="940584"/>
                  <a:pt x="11504580" y="943625"/>
                  <a:pt x="11499086" y="945869"/>
                </a:cubicBezTo>
                <a:lnTo>
                  <a:pt x="11499086" y="945890"/>
                </a:lnTo>
                <a:cubicBezTo>
                  <a:pt x="11491935" y="948636"/>
                  <a:pt x="11470084" y="955179"/>
                  <a:pt x="11436408" y="949056"/>
                </a:cubicBezTo>
                <a:cubicBezTo>
                  <a:pt x="11428481" y="947756"/>
                  <a:pt x="11418982" y="946854"/>
                  <a:pt x="11407763" y="946896"/>
                </a:cubicBezTo>
                <a:cubicBezTo>
                  <a:pt x="11396545" y="946833"/>
                  <a:pt x="11387045" y="947756"/>
                  <a:pt x="11379119" y="949056"/>
                </a:cubicBezTo>
                <a:cubicBezTo>
                  <a:pt x="11345421" y="955158"/>
                  <a:pt x="11323549" y="948595"/>
                  <a:pt x="11316419" y="945848"/>
                </a:cubicBezTo>
                <a:cubicBezTo>
                  <a:pt x="11310904" y="943604"/>
                  <a:pt x="11305516" y="940563"/>
                  <a:pt x="11300399" y="936495"/>
                </a:cubicBezTo>
                <a:cubicBezTo>
                  <a:pt x="11278821" y="919321"/>
                  <a:pt x="11266952" y="898352"/>
                  <a:pt x="11265107" y="874215"/>
                </a:cubicBezTo>
                <a:cubicBezTo>
                  <a:pt x="11262025" y="833514"/>
                  <a:pt x="11288971" y="796460"/>
                  <a:pt x="11299267" y="783921"/>
                </a:cubicBezTo>
                <a:close/>
                <a:moveTo>
                  <a:pt x="11632735" y="710599"/>
                </a:moveTo>
                <a:lnTo>
                  <a:pt x="11642185" y="737327"/>
                </a:lnTo>
                <a:cubicBezTo>
                  <a:pt x="11649141" y="764963"/>
                  <a:pt x="11648410" y="794872"/>
                  <a:pt x="11638408" y="823826"/>
                </a:cubicBezTo>
                <a:cubicBezTo>
                  <a:pt x="11625071" y="862430"/>
                  <a:pt x="11597706" y="892165"/>
                  <a:pt x="11564008" y="909381"/>
                </a:cubicBezTo>
                <a:close/>
                <a:moveTo>
                  <a:pt x="11632725" y="710569"/>
                </a:moveTo>
                <a:lnTo>
                  <a:pt x="11632746" y="710569"/>
                </a:lnTo>
                <a:lnTo>
                  <a:pt x="11632735" y="710599"/>
                </a:lnTo>
                <a:close/>
                <a:moveTo>
                  <a:pt x="11182801" y="710569"/>
                </a:moveTo>
                <a:lnTo>
                  <a:pt x="11251540" y="909381"/>
                </a:lnTo>
                <a:cubicBezTo>
                  <a:pt x="11217842" y="892165"/>
                  <a:pt x="11190476" y="862410"/>
                  <a:pt x="11177140" y="823826"/>
                </a:cubicBezTo>
                <a:lnTo>
                  <a:pt x="11177119" y="823826"/>
                </a:lnTo>
                <a:cubicBezTo>
                  <a:pt x="11163782" y="785220"/>
                  <a:pt x="11166906" y="744938"/>
                  <a:pt x="11182801" y="710569"/>
                </a:cubicBezTo>
                <a:close/>
                <a:moveTo>
                  <a:pt x="11143903" y="708640"/>
                </a:moveTo>
                <a:lnTo>
                  <a:pt x="11143903" y="780985"/>
                </a:lnTo>
                <a:lnTo>
                  <a:pt x="11100475" y="803737"/>
                </a:lnTo>
                <a:cubicBezTo>
                  <a:pt x="11100475" y="765761"/>
                  <a:pt x="11117293" y="731706"/>
                  <a:pt x="11143903" y="708640"/>
                </a:cubicBezTo>
                <a:close/>
                <a:moveTo>
                  <a:pt x="11671603" y="708619"/>
                </a:moveTo>
                <a:cubicBezTo>
                  <a:pt x="11698213" y="731685"/>
                  <a:pt x="11715030" y="765740"/>
                  <a:pt x="11715030" y="803716"/>
                </a:cubicBezTo>
                <a:lnTo>
                  <a:pt x="11671603" y="780964"/>
                </a:lnTo>
                <a:close/>
                <a:moveTo>
                  <a:pt x="11608295" y="678779"/>
                </a:moveTo>
                <a:cubicBezTo>
                  <a:pt x="11615592" y="702936"/>
                  <a:pt x="11613936" y="729840"/>
                  <a:pt x="11601564" y="754102"/>
                </a:cubicBezTo>
                <a:cubicBezTo>
                  <a:pt x="11589171" y="778363"/>
                  <a:pt x="11568369" y="795475"/>
                  <a:pt x="11544506" y="803716"/>
                </a:cubicBezTo>
                <a:close/>
                <a:moveTo>
                  <a:pt x="11207231" y="678779"/>
                </a:moveTo>
                <a:lnTo>
                  <a:pt x="11271020" y="803716"/>
                </a:lnTo>
                <a:cubicBezTo>
                  <a:pt x="11247178" y="795475"/>
                  <a:pt x="11226355" y="778343"/>
                  <a:pt x="11213962" y="754102"/>
                </a:cubicBezTo>
                <a:cubicBezTo>
                  <a:pt x="11201569" y="729840"/>
                  <a:pt x="11199934" y="702936"/>
                  <a:pt x="11207231" y="678779"/>
                </a:cubicBezTo>
                <a:close/>
                <a:moveTo>
                  <a:pt x="11335741" y="652982"/>
                </a:moveTo>
                <a:lnTo>
                  <a:pt x="11335732" y="653007"/>
                </a:lnTo>
                <a:lnTo>
                  <a:pt x="11335732" y="652987"/>
                </a:lnTo>
                <a:close/>
                <a:moveTo>
                  <a:pt x="11633312" y="619980"/>
                </a:moveTo>
                <a:cubicBezTo>
                  <a:pt x="11655980" y="639650"/>
                  <a:pt x="11670324" y="668672"/>
                  <a:pt x="11670324" y="701028"/>
                </a:cubicBezTo>
                <a:lnTo>
                  <a:pt x="11633312" y="680142"/>
                </a:lnTo>
                <a:close/>
                <a:moveTo>
                  <a:pt x="11182193" y="619959"/>
                </a:moveTo>
                <a:lnTo>
                  <a:pt x="11182193" y="680121"/>
                </a:lnTo>
                <a:lnTo>
                  <a:pt x="11145182" y="701007"/>
                </a:lnTo>
                <a:cubicBezTo>
                  <a:pt x="11145182" y="668630"/>
                  <a:pt x="11159525" y="639629"/>
                  <a:pt x="11182193" y="619959"/>
                </a:cubicBezTo>
                <a:close/>
                <a:moveTo>
                  <a:pt x="11231765" y="611425"/>
                </a:moveTo>
                <a:cubicBezTo>
                  <a:pt x="11243697" y="621762"/>
                  <a:pt x="11252903" y="635120"/>
                  <a:pt x="11258292" y="650302"/>
                </a:cubicBezTo>
                <a:cubicBezTo>
                  <a:pt x="11262570" y="649925"/>
                  <a:pt x="11266868" y="649673"/>
                  <a:pt x="11271125" y="649757"/>
                </a:cubicBezTo>
                <a:cubicBezTo>
                  <a:pt x="11282218" y="649925"/>
                  <a:pt x="11293185" y="651644"/>
                  <a:pt x="11303754" y="654853"/>
                </a:cubicBezTo>
                <a:cubicBezTo>
                  <a:pt x="11328456" y="662360"/>
                  <a:pt x="11345463" y="676283"/>
                  <a:pt x="11355381" y="686642"/>
                </a:cubicBezTo>
                <a:lnTo>
                  <a:pt x="11359114" y="690543"/>
                </a:lnTo>
                <a:lnTo>
                  <a:pt x="11356115" y="730847"/>
                </a:lnTo>
                <a:cubicBezTo>
                  <a:pt x="11356115" y="730847"/>
                  <a:pt x="11333132" y="713190"/>
                  <a:pt x="11333132" y="713190"/>
                </a:cubicBezTo>
                <a:lnTo>
                  <a:pt x="11334139" y="699707"/>
                </a:lnTo>
                <a:cubicBezTo>
                  <a:pt x="11332881" y="698533"/>
                  <a:pt x="11331476" y="697316"/>
                  <a:pt x="11330029" y="696100"/>
                </a:cubicBezTo>
                <a:lnTo>
                  <a:pt x="11330008" y="696079"/>
                </a:lnTo>
                <a:cubicBezTo>
                  <a:pt x="11323444" y="701363"/>
                  <a:pt x="11314532" y="703586"/>
                  <a:pt x="11305767" y="701216"/>
                </a:cubicBezTo>
                <a:cubicBezTo>
                  <a:pt x="11293773" y="697987"/>
                  <a:pt x="11285825" y="687251"/>
                  <a:pt x="11285573" y="675424"/>
                </a:cubicBezTo>
                <a:cubicBezTo>
                  <a:pt x="11280688" y="674564"/>
                  <a:pt x="11275739" y="674061"/>
                  <a:pt x="11270748" y="673977"/>
                </a:cubicBezTo>
                <a:cubicBezTo>
                  <a:pt x="11268274" y="673935"/>
                  <a:pt x="11265799" y="674019"/>
                  <a:pt x="11263325" y="674166"/>
                </a:cubicBezTo>
                <a:cubicBezTo>
                  <a:pt x="11263492" y="676472"/>
                  <a:pt x="11263618" y="678779"/>
                  <a:pt x="11263618" y="681128"/>
                </a:cubicBezTo>
                <a:lnTo>
                  <a:pt x="11263576" y="681128"/>
                </a:lnTo>
                <a:lnTo>
                  <a:pt x="11263744" y="682973"/>
                </a:lnTo>
                <a:cubicBezTo>
                  <a:pt x="11265652" y="703167"/>
                  <a:pt x="11282386" y="718390"/>
                  <a:pt x="11302684" y="718390"/>
                </a:cubicBezTo>
                <a:cubicBezTo>
                  <a:pt x="11303020" y="718390"/>
                  <a:pt x="11303334" y="718390"/>
                  <a:pt x="11303670" y="718369"/>
                </a:cubicBezTo>
                <a:lnTo>
                  <a:pt x="11307843" y="718244"/>
                </a:lnTo>
                <a:lnTo>
                  <a:pt x="11307843" y="746008"/>
                </a:lnTo>
                <a:lnTo>
                  <a:pt x="11304131" y="746070"/>
                </a:lnTo>
                <a:cubicBezTo>
                  <a:pt x="11303649" y="746070"/>
                  <a:pt x="11303167" y="746070"/>
                  <a:pt x="11302684" y="746070"/>
                </a:cubicBezTo>
                <a:cubicBezTo>
                  <a:pt x="11265359" y="746070"/>
                  <a:pt x="11234366" y="716902"/>
                  <a:pt x="11232122" y="679681"/>
                </a:cubicBezTo>
                <a:lnTo>
                  <a:pt x="11231975" y="677269"/>
                </a:lnTo>
                <a:lnTo>
                  <a:pt x="11231765" y="677269"/>
                </a:lnTo>
                <a:close/>
                <a:moveTo>
                  <a:pt x="11583761" y="611404"/>
                </a:moveTo>
                <a:lnTo>
                  <a:pt x="11583761" y="677248"/>
                </a:lnTo>
                <a:lnTo>
                  <a:pt x="11583552" y="677248"/>
                </a:lnTo>
                <a:lnTo>
                  <a:pt x="11583404" y="679660"/>
                </a:lnTo>
                <a:cubicBezTo>
                  <a:pt x="11581182" y="716902"/>
                  <a:pt x="11550188" y="746049"/>
                  <a:pt x="11512842" y="746049"/>
                </a:cubicBezTo>
                <a:cubicBezTo>
                  <a:pt x="11512359" y="746049"/>
                  <a:pt x="11511877" y="746049"/>
                  <a:pt x="11511395" y="746049"/>
                </a:cubicBezTo>
                <a:lnTo>
                  <a:pt x="11507683" y="745986"/>
                </a:lnTo>
                <a:lnTo>
                  <a:pt x="11507683" y="718223"/>
                </a:lnTo>
                <a:lnTo>
                  <a:pt x="11511856" y="718349"/>
                </a:lnTo>
                <a:cubicBezTo>
                  <a:pt x="11512192" y="718349"/>
                  <a:pt x="11512506" y="718369"/>
                  <a:pt x="11512842" y="718369"/>
                </a:cubicBezTo>
                <a:cubicBezTo>
                  <a:pt x="11533140" y="718369"/>
                  <a:pt x="11549874" y="703146"/>
                  <a:pt x="11551782" y="682952"/>
                </a:cubicBezTo>
                <a:lnTo>
                  <a:pt x="11551950" y="681107"/>
                </a:lnTo>
                <a:lnTo>
                  <a:pt x="11551908" y="681107"/>
                </a:lnTo>
                <a:lnTo>
                  <a:pt x="11551887" y="681128"/>
                </a:lnTo>
                <a:cubicBezTo>
                  <a:pt x="11551887" y="678779"/>
                  <a:pt x="11552013" y="676472"/>
                  <a:pt x="11552180" y="674166"/>
                </a:cubicBezTo>
                <a:cubicBezTo>
                  <a:pt x="11549706" y="674019"/>
                  <a:pt x="11547211" y="673935"/>
                  <a:pt x="11544757" y="673977"/>
                </a:cubicBezTo>
                <a:cubicBezTo>
                  <a:pt x="11539766" y="674061"/>
                  <a:pt x="11534818" y="674564"/>
                  <a:pt x="11529932" y="675424"/>
                </a:cubicBezTo>
                <a:cubicBezTo>
                  <a:pt x="11529680" y="687251"/>
                  <a:pt x="11521733" y="697987"/>
                  <a:pt x="11509738" y="701216"/>
                </a:cubicBezTo>
                <a:cubicBezTo>
                  <a:pt x="11500973" y="703586"/>
                  <a:pt x="11492061" y="701363"/>
                  <a:pt x="11485498" y="696079"/>
                </a:cubicBezTo>
                <a:cubicBezTo>
                  <a:pt x="11484030" y="697295"/>
                  <a:pt x="11482646" y="698511"/>
                  <a:pt x="11481387" y="699685"/>
                </a:cubicBezTo>
                <a:lnTo>
                  <a:pt x="11482394" y="713169"/>
                </a:lnTo>
                <a:lnTo>
                  <a:pt x="11459412" y="730826"/>
                </a:lnTo>
                <a:cubicBezTo>
                  <a:pt x="11459412" y="730826"/>
                  <a:pt x="11456413" y="690522"/>
                  <a:pt x="11456413" y="690522"/>
                </a:cubicBezTo>
                <a:lnTo>
                  <a:pt x="11460145" y="686622"/>
                </a:lnTo>
                <a:cubicBezTo>
                  <a:pt x="11470064" y="676263"/>
                  <a:pt x="11487070" y="662339"/>
                  <a:pt x="11511772" y="654832"/>
                </a:cubicBezTo>
                <a:cubicBezTo>
                  <a:pt x="11522320" y="651623"/>
                  <a:pt x="11533308" y="649904"/>
                  <a:pt x="11544401" y="649736"/>
                </a:cubicBezTo>
                <a:cubicBezTo>
                  <a:pt x="11548658" y="649673"/>
                  <a:pt x="11552956" y="649904"/>
                  <a:pt x="11557234" y="650281"/>
                </a:cubicBezTo>
                <a:cubicBezTo>
                  <a:pt x="11562624" y="635099"/>
                  <a:pt x="11571850" y="621742"/>
                  <a:pt x="11583761" y="611404"/>
                </a:cubicBezTo>
                <a:close/>
                <a:moveTo>
                  <a:pt x="11429697" y="588295"/>
                </a:moveTo>
                <a:cubicBezTo>
                  <a:pt x="11456014" y="602135"/>
                  <a:pt x="11473482" y="626187"/>
                  <a:pt x="11479794" y="653028"/>
                </a:cubicBezTo>
                <a:lnTo>
                  <a:pt x="11413886" y="618407"/>
                </a:lnTo>
                <a:lnTo>
                  <a:pt x="11429697" y="588316"/>
                </a:lnTo>
                <a:close/>
                <a:moveTo>
                  <a:pt x="11385829" y="588274"/>
                </a:moveTo>
                <a:lnTo>
                  <a:pt x="11401640" y="618366"/>
                </a:lnTo>
                <a:lnTo>
                  <a:pt x="11335741" y="652982"/>
                </a:lnTo>
                <a:lnTo>
                  <a:pt x="11342522" y="633516"/>
                </a:lnTo>
                <a:cubicBezTo>
                  <a:pt x="11351331" y="614778"/>
                  <a:pt x="11366091" y="598654"/>
                  <a:pt x="11385829" y="588274"/>
                </a:cubicBezTo>
                <a:close/>
                <a:moveTo>
                  <a:pt x="11434866" y="536026"/>
                </a:moveTo>
                <a:cubicBezTo>
                  <a:pt x="11476240" y="535927"/>
                  <a:pt x="11514150" y="563491"/>
                  <a:pt x="11525361" y="605343"/>
                </a:cubicBezTo>
                <a:cubicBezTo>
                  <a:pt x="11526535" y="609705"/>
                  <a:pt x="11527352" y="614067"/>
                  <a:pt x="11527898" y="618407"/>
                </a:cubicBezTo>
                <a:lnTo>
                  <a:pt x="11495269" y="627152"/>
                </a:lnTo>
                <a:cubicBezTo>
                  <a:pt x="11495101" y="622769"/>
                  <a:pt x="11494452" y="618345"/>
                  <a:pt x="11493277" y="613941"/>
                </a:cubicBezTo>
                <a:cubicBezTo>
                  <a:pt x="11485057" y="583304"/>
                  <a:pt x="11454693" y="564557"/>
                  <a:pt x="11424036" y="570303"/>
                </a:cubicBezTo>
                <a:lnTo>
                  <a:pt x="11417011" y="537800"/>
                </a:lnTo>
                <a:lnTo>
                  <a:pt x="11416990" y="537800"/>
                </a:lnTo>
                <a:cubicBezTo>
                  <a:pt x="11422974" y="536618"/>
                  <a:pt x="11428955" y="536040"/>
                  <a:pt x="11434866" y="536026"/>
                </a:cubicBezTo>
                <a:close/>
                <a:moveTo>
                  <a:pt x="11380660" y="536026"/>
                </a:moveTo>
                <a:cubicBezTo>
                  <a:pt x="11386571" y="536040"/>
                  <a:pt x="11392552" y="536618"/>
                  <a:pt x="11398536" y="537800"/>
                </a:cubicBezTo>
                <a:lnTo>
                  <a:pt x="11398515" y="537800"/>
                </a:lnTo>
                <a:lnTo>
                  <a:pt x="11391491" y="570303"/>
                </a:lnTo>
                <a:cubicBezTo>
                  <a:pt x="11360833" y="564557"/>
                  <a:pt x="11330448" y="583325"/>
                  <a:pt x="11322249" y="613941"/>
                </a:cubicBezTo>
                <a:cubicBezTo>
                  <a:pt x="11321075" y="618345"/>
                  <a:pt x="11320425" y="622769"/>
                  <a:pt x="11320257" y="627152"/>
                </a:cubicBezTo>
                <a:lnTo>
                  <a:pt x="11287629" y="618407"/>
                </a:lnTo>
                <a:cubicBezTo>
                  <a:pt x="11288153" y="614046"/>
                  <a:pt x="11288991" y="609684"/>
                  <a:pt x="11290166" y="605343"/>
                </a:cubicBezTo>
                <a:cubicBezTo>
                  <a:pt x="11301377" y="563491"/>
                  <a:pt x="11339287" y="535927"/>
                  <a:pt x="11380660" y="536026"/>
                </a:cubicBezTo>
                <a:close/>
                <a:moveTo>
                  <a:pt x="11407008" y="477974"/>
                </a:moveTo>
                <a:cubicBezTo>
                  <a:pt x="11407260" y="477953"/>
                  <a:pt x="11407512" y="477974"/>
                  <a:pt x="11407784" y="477974"/>
                </a:cubicBezTo>
                <a:cubicBezTo>
                  <a:pt x="11408036" y="477974"/>
                  <a:pt x="11408288" y="477974"/>
                  <a:pt x="11408560" y="477974"/>
                </a:cubicBezTo>
                <a:cubicBezTo>
                  <a:pt x="11445865" y="478268"/>
                  <a:pt x="11481030" y="487495"/>
                  <a:pt x="11512024" y="503641"/>
                </a:cubicBezTo>
                <a:lnTo>
                  <a:pt x="11512024" y="541323"/>
                </a:lnTo>
                <a:cubicBezTo>
                  <a:pt x="11502776" y="535389"/>
                  <a:pt x="11493004" y="530251"/>
                  <a:pt x="11482793" y="525932"/>
                </a:cubicBezTo>
                <a:cubicBezTo>
                  <a:pt x="11460963" y="516705"/>
                  <a:pt x="11437896" y="511609"/>
                  <a:pt x="11414117" y="510750"/>
                </a:cubicBezTo>
                <a:lnTo>
                  <a:pt x="11407805" y="481518"/>
                </a:lnTo>
                <a:lnTo>
                  <a:pt x="11401493" y="510750"/>
                </a:lnTo>
                <a:cubicBezTo>
                  <a:pt x="11377693" y="511609"/>
                  <a:pt x="11354626" y="516705"/>
                  <a:pt x="11332818" y="525932"/>
                </a:cubicBezTo>
                <a:cubicBezTo>
                  <a:pt x="11322606" y="530251"/>
                  <a:pt x="11312855" y="535410"/>
                  <a:pt x="11303586" y="541323"/>
                </a:cubicBezTo>
                <a:lnTo>
                  <a:pt x="11303586" y="503641"/>
                </a:lnTo>
                <a:lnTo>
                  <a:pt x="11303544" y="503620"/>
                </a:lnTo>
                <a:cubicBezTo>
                  <a:pt x="11334537" y="487452"/>
                  <a:pt x="11369704" y="478226"/>
                  <a:pt x="11407008" y="477974"/>
                </a:cubicBezTo>
                <a:close/>
                <a:moveTo>
                  <a:pt x="11199382" y="463952"/>
                </a:moveTo>
                <a:cubicBezTo>
                  <a:pt x="11232776" y="464349"/>
                  <a:pt x="11275739" y="494105"/>
                  <a:pt x="11296184" y="507395"/>
                </a:cubicBezTo>
                <a:lnTo>
                  <a:pt x="11273537" y="529727"/>
                </a:lnTo>
                <a:cubicBezTo>
                  <a:pt x="11268546" y="524862"/>
                  <a:pt x="11261081" y="519536"/>
                  <a:pt x="11258355" y="517900"/>
                </a:cubicBezTo>
                <a:cubicBezTo>
                  <a:pt x="11233150" y="502781"/>
                  <a:pt x="11221679" y="501020"/>
                  <a:pt x="11215241" y="501020"/>
                </a:cubicBezTo>
                <a:cubicBezTo>
                  <a:pt x="11207525" y="501020"/>
                  <a:pt x="11202513" y="504102"/>
                  <a:pt x="11199682" y="506703"/>
                </a:cubicBezTo>
                <a:cubicBezTo>
                  <a:pt x="11186199" y="519012"/>
                  <a:pt x="11185716" y="555373"/>
                  <a:pt x="11206706" y="595634"/>
                </a:cubicBezTo>
                <a:lnTo>
                  <a:pt x="11183158" y="618848"/>
                </a:lnTo>
                <a:cubicBezTo>
                  <a:pt x="11162272" y="581124"/>
                  <a:pt x="11140506" y="511798"/>
                  <a:pt x="11170366" y="475059"/>
                </a:cubicBezTo>
                <a:lnTo>
                  <a:pt x="11170366" y="475038"/>
                </a:lnTo>
                <a:cubicBezTo>
                  <a:pt x="11178183" y="466949"/>
                  <a:pt x="11188251" y="463820"/>
                  <a:pt x="11199382" y="463952"/>
                </a:cubicBezTo>
                <a:close/>
                <a:moveTo>
                  <a:pt x="11616141" y="463934"/>
                </a:moveTo>
                <a:cubicBezTo>
                  <a:pt x="11627274" y="463800"/>
                  <a:pt x="11637344" y="466928"/>
                  <a:pt x="11645160" y="475018"/>
                </a:cubicBezTo>
                <a:lnTo>
                  <a:pt x="11645139" y="475038"/>
                </a:lnTo>
                <a:cubicBezTo>
                  <a:pt x="11675000" y="511798"/>
                  <a:pt x="11653233" y="581103"/>
                  <a:pt x="11632348" y="618827"/>
                </a:cubicBezTo>
                <a:lnTo>
                  <a:pt x="11608799" y="595613"/>
                </a:lnTo>
                <a:cubicBezTo>
                  <a:pt x="11629789" y="555373"/>
                  <a:pt x="11629286" y="519012"/>
                  <a:pt x="11615823" y="506682"/>
                </a:cubicBezTo>
                <a:cubicBezTo>
                  <a:pt x="11612992" y="504081"/>
                  <a:pt x="11607980" y="500999"/>
                  <a:pt x="11600264" y="500999"/>
                </a:cubicBezTo>
                <a:cubicBezTo>
                  <a:pt x="11593826" y="500999"/>
                  <a:pt x="11582377" y="502739"/>
                  <a:pt x="11557151" y="517879"/>
                </a:cubicBezTo>
                <a:cubicBezTo>
                  <a:pt x="11554424" y="519515"/>
                  <a:pt x="11546938" y="524820"/>
                  <a:pt x="11541968" y="529706"/>
                </a:cubicBezTo>
                <a:lnTo>
                  <a:pt x="11519321" y="507374"/>
                </a:lnTo>
                <a:cubicBezTo>
                  <a:pt x="11539766" y="494100"/>
                  <a:pt x="11582741" y="464336"/>
                  <a:pt x="11616141" y="463934"/>
                </a:cubicBezTo>
                <a:close/>
                <a:moveTo>
                  <a:pt x="11197962" y="447694"/>
                </a:moveTo>
                <a:cubicBezTo>
                  <a:pt x="11181879" y="447694"/>
                  <a:pt x="11168584" y="453021"/>
                  <a:pt x="11158435" y="463526"/>
                </a:cubicBezTo>
                <a:lnTo>
                  <a:pt x="11157973" y="463987"/>
                </a:lnTo>
                <a:lnTo>
                  <a:pt x="11157554" y="464491"/>
                </a:lnTo>
                <a:cubicBezTo>
                  <a:pt x="11123856" y="505969"/>
                  <a:pt x="11143483" y="574874"/>
                  <a:pt x="11163551" y="615954"/>
                </a:cubicBezTo>
                <a:cubicBezTo>
                  <a:pt x="11141407" y="638811"/>
                  <a:pt x="11128847" y="669384"/>
                  <a:pt x="11128784" y="701447"/>
                </a:cubicBezTo>
                <a:cubicBezTo>
                  <a:pt x="11100118" y="728267"/>
                  <a:pt x="11083741" y="765740"/>
                  <a:pt x="11083741" y="805142"/>
                </a:cubicBezTo>
                <a:lnTo>
                  <a:pt x="11083741" y="830368"/>
                </a:lnTo>
                <a:lnTo>
                  <a:pt x="11098294" y="822756"/>
                </a:lnTo>
                <a:cubicBezTo>
                  <a:pt x="11100727" y="859013"/>
                  <a:pt x="11117481" y="892941"/>
                  <a:pt x="11145161" y="916952"/>
                </a:cubicBezTo>
                <a:lnTo>
                  <a:pt x="11147656" y="919111"/>
                </a:lnTo>
                <a:cubicBezTo>
                  <a:pt x="11152857" y="949014"/>
                  <a:pt x="11168186" y="976505"/>
                  <a:pt x="11191504" y="996720"/>
                </a:cubicBezTo>
                <a:lnTo>
                  <a:pt x="11216772" y="1018633"/>
                </a:lnTo>
                <a:lnTo>
                  <a:pt x="11216772" y="1005422"/>
                </a:lnTo>
                <a:cubicBezTo>
                  <a:pt x="11222958" y="1014251"/>
                  <a:pt x="11230214" y="1022408"/>
                  <a:pt x="11238518" y="1029600"/>
                </a:cubicBezTo>
                <a:lnTo>
                  <a:pt x="11263786" y="1051513"/>
                </a:lnTo>
                <a:lnTo>
                  <a:pt x="11263786" y="1020122"/>
                </a:lnTo>
                <a:cubicBezTo>
                  <a:pt x="11268210" y="1026371"/>
                  <a:pt x="11273390" y="1032138"/>
                  <a:pt x="11279303" y="1037275"/>
                </a:cubicBezTo>
                <a:lnTo>
                  <a:pt x="11304572" y="1059188"/>
                </a:lnTo>
                <a:lnTo>
                  <a:pt x="11304572" y="959667"/>
                </a:lnTo>
                <a:cubicBezTo>
                  <a:pt x="11306207" y="960505"/>
                  <a:pt x="11307885" y="961281"/>
                  <a:pt x="11309583" y="962015"/>
                </a:cubicBezTo>
                <a:cubicBezTo>
                  <a:pt x="11310968" y="968788"/>
                  <a:pt x="11314679" y="984201"/>
                  <a:pt x="11322354" y="999299"/>
                </a:cubicBezTo>
                <a:cubicBezTo>
                  <a:pt x="11338563" y="1031236"/>
                  <a:pt x="11360225" y="1037925"/>
                  <a:pt x="11375533" y="1037925"/>
                </a:cubicBezTo>
                <a:lnTo>
                  <a:pt x="11441608" y="1037925"/>
                </a:lnTo>
                <a:cubicBezTo>
                  <a:pt x="11456916" y="1037925"/>
                  <a:pt x="11478577" y="1031215"/>
                  <a:pt x="11494787" y="999299"/>
                </a:cubicBezTo>
                <a:cubicBezTo>
                  <a:pt x="11502441" y="984222"/>
                  <a:pt x="11506173" y="968809"/>
                  <a:pt x="11507557" y="962015"/>
                </a:cubicBezTo>
                <a:cubicBezTo>
                  <a:pt x="11509256" y="961281"/>
                  <a:pt x="11510934" y="960505"/>
                  <a:pt x="11512569" y="959667"/>
                </a:cubicBezTo>
                <a:lnTo>
                  <a:pt x="11512569" y="1059188"/>
                </a:lnTo>
                <a:lnTo>
                  <a:pt x="11537838" y="1037275"/>
                </a:lnTo>
                <a:cubicBezTo>
                  <a:pt x="11543730" y="1032158"/>
                  <a:pt x="11548910" y="1026371"/>
                  <a:pt x="11553355" y="1020122"/>
                </a:cubicBezTo>
                <a:lnTo>
                  <a:pt x="11553355" y="1051513"/>
                </a:lnTo>
                <a:lnTo>
                  <a:pt x="11578624" y="1029600"/>
                </a:lnTo>
                <a:cubicBezTo>
                  <a:pt x="11586927" y="1022387"/>
                  <a:pt x="11594183" y="1014251"/>
                  <a:pt x="11600369" y="1005422"/>
                </a:cubicBezTo>
                <a:lnTo>
                  <a:pt x="11600369" y="1018633"/>
                </a:lnTo>
                <a:lnTo>
                  <a:pt x="11625637" y="996720"/>
                </a:lnTo>
                <a:cubicBezTo>
                  <a:pt x="11648955" y="976505"/>
                  <a:pt x="11664284" y="949014"/>
                  <a:pt x="11669484" y="919111"/>
                </a:cubicBezTo>
                <a:lnTo>
                  <a:pt x="11671980" y="916952"/>
                </a:lnTo>
                <a:cubicBezTo>
                  <a:pt x="11699660" y="892941"/>
                  <a:pt x="11716394" y="859013"/>
                  <a:pt x="11718847" y="822756"/>
                </a:cubicBezTo>
                <a:lnTo>
                  <a:pt x="11733400" y="830368"/>
                </a:lnTo>
                <a:lnTo>
                  <a:pt x="11733400" y="805142"/>
                </a:lnTo>
                <a:cubicBezTo>
                  <a:pt x="11733400" y="765740"/>
                  <a:pt x="11717022" y="728267"/>
                  <a:pt x="11688357" y="701447"/>
                </a:cubicBezTo>
                <a:lnTo>
                  <a:pt x="11688294" y="701447"/>
                </a:lnTo>
                <a:cubicBezTo>
                  <a:pt x="11688232" y="669384"/>
                  <a:pt x="11675671" y="638790"/>
                  <a:pt x="11653527" y="615954"/>
                </a:cubicBezTo>
                <a:cubicBezTo>
                  <a:pt x="11673594" y="574874"/>
                  <a:pt x="11693222" y="505969"/>
                  <a:pt x="11659524" y="464491"/>
                </a:cubicBezTo>
                <a:lnTo>
                  <a:pt x="11659104" y="463987"/>
                </a:lnTo>
                <a:lnTo>
                  <a:pt x="11658643" y="463526"/>
                </a:lnTo>
                <a:cubicBezTo>
                  <a:pt x="11648494" y="453021"/>
                  <a:pt x="11635199" y="447694"/>
                  <a:pt x="11619116" y="447694"/>
                </a:cubicBezTo>
                <a:cubicBezTo>
                  <a:pt x="11584474" y="447694"/>
                  <a:pt x="11544925" y="472774"/>
                  <a:pt x="11520014" y="489067"/>
                </a:cubicBezTo>
                <a:cubicBezTo>
                  <a:pt x="11491537" y="474305"/>
                  <a:pt x="11460082" y="465329"/>
                  <a:pt x="11427978" y="462645"/>
                </a:cubicBezTo>
                <a:lnTo>
                  <a:pt x="11428166" y="461765"/>
                </a:lnTo>
                <a:lnTo>
                  <a:pt x="11409252" y="461765"/>
                </a:lnTo>
                <a:cubicBezTo>
                  <a:pt x="11409021" y="461765"/>
                  <a:pt x="11408770" y="461786"/>
                  <a:pt x="11408539" y="461786"/>
                </a:cubicBezTo>
                <a:cubicBezTo>
                  <a:pt x="11408309" y="461786"/>
                  <a:pt x="11408057" y="461786"/>
                  <a:pt x="11407826" y="461786"/>
                </a:cubicBezTo>
                <a:lnTo>
                  <a:pt x="11388911" y="461786"/>
                </a:lnTo>
                <a:cubicBezTo>
                  <a:pt x="11388911" y="461786"/>
                  <a:pt x="11389100" y="462645"/>
                  <a:pt x="11389100" y="462645"/>
                </a:cubicBezTo>
                <a:cubicBezTo>
                  <a:pt x="11356996" y="465329"/>
                  <a:pt x="11325542" y="474326"/>
                  <a:pt x="11297064" y="489067"/>
                </a:cubicBezTo>
                <a:cubicBezTo>
                  <a:pt x="11272153" y="472774"/>
                  <a:pt x="11232583" y="447694"/>
                  <a:pt x="11197962" y="44769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11824100" y="6858000"/>
                </a:lnTo>
                <a:lnTo>
                  <a:pt x="11844492" y="6850833"/>
                </a:lnTo>
                <a:cubicBezTo>
                  <a:pt x="11937334" y="6811872"/>
                  <a:pt x="12012132" y="6754641"/>
                  <a:pt x="12068908" y="6679091"/>
                </a:cubicBezTo>
                <a:cubicBezTo>
                  <a:pt x="12125662" y="6603587"/>
                  <a:pt x="12159838" y="6529997"/>
                  <a:pt x="12171366" y="6458298"/>
                </a:cubicBezTo>
                <a:cubicBezTo>
                  <a:pt x="12182894" y="6386644"/>
                  <a:pt x="12188704" y="6262292"/>
                  <a:pt x="12188704" y="6085265"/>
                </a:cubicBezTo>
                <a:lnTo>
                  <a:pt x="12188704" y="4523851"/>
                </a:lnTo>
                <a:lnTo>
                  <a:pt x="12188681" y="4523873"/>
                </a:lnTo>
                <a:lnTo>
                  <a:pt x="11582643" y="4523873"/>
                </a:lnTo>
                <a:lnTo>
                  <a:pt x="11582643" y="6246549"/>
                </a:lnTo>
                <a:cubicBezTo>
                  <a:pt x="11582643" y="6363040"/>
                  <a:pt x="11576993" y="6436949"/>
                  <a:pt x="11565738" y="6468232"/>
                </a:cubicBezTo>
                <a:cubicBezTo>
                  <a:pt x="11554483" y="6499513"/>
                  <a:pt x="11529284" y="6515143"/>
                  <a:pt x="11490120" y="6515143"/>
                </a:cubicBezTo>
                <a:cubicBezTo>
                  <a:pt x="11455854" y="6515143"/>
                  <a:pt x="11433070" y="6500971"/>
                  <a:pt x="11421816" y="6472560"/>
                </a:cubicBezTo>
                <a:cubicBezTo>
                  <a:pt x="11410560" y="6444149"/>
                  <a:pt x="11404933" y="6378942"/>
                  <a:pt x="11404933" y="6276874"/>
                </a:cubicBezTo>
                <a:lnTo>
                  <a:pt x="11404933" y="4523873"/>
                </a:lnTo>
                <a:lnTo>
                  <a:pt x="10798894" y="4523873"/>
                </a:lnTo>
                <a:lnTo>
                  <a:pt x="10798894" y="5906370"/>
                </a:lnTo>
                <a:cubicBezTo>
                  <a:pt x="10798894" y="6169974"/>
                  <a:pt x="10803702" y="6342923"/>
                  <a:pt x="10813316" y="6425148"/>
                </a:cubicBezTo>
                <a:cubicBezTo>
                  <a:pt x="10822931" y="6507419"/>
                  <a:pt x="10854213" y="6585588"/>
                  <a:pt x="10907115" y="6659634"/>
                </a:cubicBezTo>
                <a:cubicBezTo>
                  <a:pt x="10960018" y="6733704"/>
                  <a:pt x="11039896" y="6793828"/>
                  <a:pt x="11146706" y="6840010"/>
                </a:cubicBezTo>
                <a:lnTo>
                  <a:pt x="11196072" y="6858000"/>
                </a:lnTo>
                <a:lnTo>
                  <a:pt x="10262964" y="6858000"/>
                </a:lnTo>
                <a:lnTo>
                  <a:pt x="10300098" y="6844363"/>
                </a:lnTo>
                <a:cubicBezTo>
                  <a:pt x="10399047" y="6801074"/>
                  <a:pt x="10477558" y="6739058"/>
                  <a:pt x="10535702" y="6658291"/>
                </a:cubicBezTo>
                <a:cubicBezTo>
                  <a:pt x="10593799" y="6577546"/>
                  <a:pt x="10628407" y="6488372"/>
                  <a:pt x="10639434" y="6390768"/>
                </a:cubicBezTo>
                <a:cubicBezTo>
                  <a:pt x="10650462" y="6293165"/>
                  <a:pt x="10656020" y="6127051"/>
                  <a:pt x="10656020" y="5892427"/>
                </a:cubicBezTo>
                <a:lnTo>
                  <a:pt x="10655998" y="5892358"/>
                </a:lnTo>
                <a:lnTo>
                  <a:pt x="10655998" y="5492783"/>
                </a:lnTo>
                <a:cubicBezTo>
                  <a:pt x="10655998" y="5252418"/>
                  <a:pt x="10650234" y="5084140"/>
                  <a:pt x="10638704" y="4987994"/>
                </a:cubicBezTo>
                <a:cubicBezTo>
                  <a:pt x="10627177" y="4891847"/>
                  <a:pt x="10591179" y="4802902"/>
                  <a:pt x="10530667" y="4721156"/>
                </a:cubicBezTo>
                <a:cubicBezTo>
                  <a:pt x="10470154" y="4639408"/>
                  <a:pt x="10390162" y="4578121"/>
                  <a:pt x="10290733" y="4537247"/>
                </a:cubicBezTo>
                <a:cubicBezTo>
                  <a:pt x="10191308" y="4496374"/>
                  <a:pt x="10085888" y="4475937"/>
                  <a:pt x="9954292" y="4475937"/>
                </a:cubicBezTo>
                <a:cubicBezTo>
                  <a:pt x="9822695" y="4475937"/>
                  <a:pt x="9707412" y="4497581"/>
                  <a:pt x="9608486" y="4540870"/>
                </a:cubicBezTo>
                <a:cubicBezTo>
                  <a:pt x="9509515" y="4584158"/>
                  <a:pt x="9430980" y="4646175"/>
                  <a:pt x="9372882" y="4726920"/>
                </a:cubicBezTo>
                <a:cubicBezTo>
                  <a:pt x="9314739" y="4807709"/>
                  <a:pt x="9280154" y="4896883"/>
                  <a:pt x="9269104" y="4994487"/>
                </a:cubicBezTo>
                <a:cubicBezTo>
                  <a:pt x="9258054" y="5092091"/>
                  <a:pt x="9252541" y="5258206"/>
                  <a:pt x="9252541" y="5492807"/>
                </a:cubicBezTo>
                <a:lnTo>
                  <a:pt x="9252541" y="5892381"/>
                </a:lnTo>
                <a:cubicBezTo>
                  <a:pt x="9252541" y="6132791"/>
                  <a:pt x="9258282" y="6301069"/>
                  <a:pt x="9269810" y="6397215"/>
                </a:cubicBezTo>
                <a:cubicBezTo>
                  <a:pt x="9281340" y="6493362"/>
                  <a:pt x="9317360" y="6582286"/>
                  <a:pt x="9377895" y="6664032"/>
                </a:cubicBezTo>
                <a:cubicBezTo>
                  <a:pt x="9438430" y="6745779"/>
                  <a:pt x="9518377" y="6807067"/>
                  <a:pt x="9617804" y="6847940"/>
                </a:cubicBezTo>
                <a:lnTo>
                  <a:pt x="9646317" y="6858000"/>
                </a:lnTo>
                <a:lnTo>
                  <a:pt x="8797375" y="6858000"/>
                </a:lnTo>
                <a:lnTo>
                  <a:pt x="8797375" y="6013885"/>
                </a:lnTo>
                <a:lnTo>
                  <a:pt x="9239373" y="4523851"/>
                </a:lnTo>
                <a:lnTo>
                  <a:pt x="8681749" y="4523851"/>
                </a:lnTo>
                <a:cubicBezTo>
                  <a:pt x="8603465" y="4888887"/>
                  <a:pt x="8547237" y="5195938"/>
                  <a:pt x="8513107" y="5444984"/>
                </a:cubicBezTo>
                <a:cubicBezTo>
                  <a:pt x="8501055" y="5287277"/>
                  <a:pt x="8452070" y="4980225"/>
                  <a:pt x="8366200" y="4523851"/>
                </a:cubicBezTo>
                <a:lnTo>
                  <a:pt x="7808576" y="4523851"/>
                </a:lnTo>
                <a:lnTo>
                  <a:pt x="8234626" y="6013885"/>
                </a:lnTo>
                <a:lnTo>
                  <a:pt x="8234626" y="6858000"/>
                </a:lnTo>
                <a:lnTo>
                  <a:pt x="7382374" y="6858000"/>
                </a:lnTo>
                <a:lnTo>
                  <a:pt x="7000753" y="5577118"/>
                </a:lnTo>
                <a:lnTo>
                  <a:pt x="7348200" y="4522702"/>
                </a:lnTo>
                <a:lnTo>
                  <a:pt x="6780893" y="4522702"/>
                </a:lnTo>
                <a:lnTo>
                  <a:pt x="6508632" y="5429983"/>
                </a:lnTo>
                <a:lnTo>
                  <a:pt x="6508632" y="4522702"/>
                </a:lnTo>
                <a:lnTo>
                  <a:pt x="5902593" y="4522702"/>
                </a:lnTo>
                <a:lnTo>
                  <a:pt x="5902593" y="6858000"/>
                </a:lnTo>
                <a:lnTo>
                  <a:pt x="5733108" y="6858000"/>
                </a:lnTo>
                <a:lnTo>
                  <a:pt x="5733108" y="4522702"/>
                </a:lnTo>
                <a:lnTo>
                  <a:pt x="5225038" y="4522702"/>
                </a:lnTo>
                <a:lnTo>
                  <a:pt x="5225038" y="5574224"/>
                </a:lnTo>
                <a:lnTo>
                  <a:pt x="4885566" y="4522702"/>
                </a:lnTo>
                <a:lnTo>
                  <a:pt x="4377496" y="4522702"/>
                </a:lnTo>
                <a:lnTo>
                  <a:pt x="4377496" y="6858000"/>
                </a:lnTo>
                <a:lnTo>
                  <a:pt x="4347375" y="6858000"/>
                </a:lnTo>
                <a:lnTo>
                  <a:pt x="3999359" y="4522702"/>
                </a:lnTo>
                <a:lnTo>
                  <a:pt x="3123339" y="4522702"/>
                </a:lnTo>
                <a:lnTo>
                  <a:pt x="2814031" y="6858000"/>
                </a:lnTo>
                <a:lnTo>
                  <a:pt x="2783046" y="6858000"/>
                </a:lnTo>
                <a:lnTo>
                  <a:pt x="2783046" y="4522702"/>
                </a:lnTo>
                <a:lnTo>
                  <a:pt x="2177007" y="4522702"/>
                </a:lnTo>
                <a:lnTo>
                  <a:pt x="2177007" y="5356574"/>
                </a:lnTo>
                <a:lnTo>
                  <a:pt x="1992462" y="5356574"/>
                </a:lnTo>
                <a:lnTo>
                  <a:pt x="1992462" y="4522702"/>
                </a:lnTo>
                <a:lnTo>
                  <a:pt x="1386423" y="4522702"/>
                </a:lnTo>
                <a:lnTo>
                  <a:pt x="1386423" y="6858000"/>
                </a:lnTo>
                <a:lnTo>
                  <a:pt x="960441" y="6858000"/>
                </a:lnTo>
                <a:lnTo>
                  <a:pt x="960441" y="4989763"/>
                </a:lnTo>
                <a:lnTo>
                  <a:pt x="1320420" y="4989763"/>
                </a:lnTo>
                <a:lnTo>
                  <a:pt x="1320420" y="4522702"/>
                </a:lnTo>
                <a:lnTo>
                  <a:pt x="0" y="4522702"/>
                </a:ln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0D5AC1D-3D9B-C64F-4326-0B39DE913B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197986" y="447694"/>
            <a:ext cx="1535414" cy="874285"/>
          </a:xfrm>
          <a:custGeom>
            <a:avLst/>
            <a:gdLst>
              <a:gd name="connsiteX0" fmla="*/ 872775 w 6974300"/>
              <a:gd name="connsiteY0" fmla="*/ 3541774 h 3971257"/>
              <a:gd name="connsiteX1" fmla="*/ 872775 w 6974300"/>
              <a:gd name="connsiteY1" fmla="*/ 3735703 h 3971257"/>
              <a:gd name="connsiteX2" fmla="*/ 1021841 w 6974300"/>
              <a:gd name="connsiteY2" fmla="*/ 3735703 h 3971257"/>
              <a:gd name="connsiteX3" fmla="*/ 1021841 w 6974300"/>
              <a:gd name="connsiteY3" fmla="*/ 3735608 h 3971257"/>
              <a:gd name="connsiteX4" fmla="*/ 1117948 w 6974300"/>
              <a:gd name="connsiteY4" fmla="*/ 3637882 h 3971257"/>
              <a:gd name="connsiteX5" fmla="*/ 1021841 w 6974300"/>
              <a:gd name="connsiteY5" fmla="*/ 3541774 h 3971257"/>
              <a:gd name="connsiteX6" fmla="*/ 4851844 w 6974300"/>
              <a:gd name="connsiteY6" fmla="*/ 3211638 h 3971257"/>
              <a:gd name="connsiteX7" fmla="*/ 4851844 w 6974300"/>
              <a:gd name="connsiteY7" fmla="*/ 3689222 h 3971257"/>
              <a:gd name="connsiteX8" fmla="*/ 4919186 w 6974300"/>
              <a:gd name="connsiteY8" fmla="*/ 3689222 h 3971257"/>
              <a:gd name="connsiteX9" fmla="*/ 5074634 w 6974300"/>
              <a:gd name="connsiteY9" fmla="*/ 3450430 h 3971257"/>
              <a:gd name="connsiteX10" fmla="*/ 4919186 w 6974300"/>
              <a:gd name="connsiteY10" fmla="*/ 3211638 h 3971257"/>
              <a:gd name="connsiteX11" fmla="*/ 1851945 w 6974300"/>
              <a:gd name="connsiteY11" fmla="*/ 3190874 h 3971257"/>
              <a:gd name="connsiteX12" fmla="*/ 1851945 w 6974300"/>
              <a:gd name="connsiteY12" fmla="*/ 3464908 h 3971257"/>
              <a:gd name="connsiteX13" fmla="*/ 1930431 w 6974300"/>
              <a:gd name="connsiteY13" fmla="*/ 3464908 h 3971257"/>
              <a:gd name="connsiteX14" fmla="*/ 2068258 w 6974300"/>
              <a:gd name="connsiteY14" fmla="*/ 3327081 h 3971257"/>
              <a:gd name="connsiteX15" fmla="*/ 1930431 w 6974300"/>
              <a:gd name="connsiteY15" fmla="*/ 3190874 h 3971257"/>
              <a:gd name="connsiteX16" fmla="*/ 2907411 w 6974300"/>
              <a:gd name="connsiteY16" fmla="*/ 3176491 h 3971257"/>
              <a:gd name="connsiteX17" fmla="*/ 2809684 w 6974300"/>
              <a:gd name="connsiteY17" fmla="*/ 3603116 h 3971257"/>
              <a:gd name="connsiteX18" fmla="*/ 3017996 w 6974300"/>
              <a:gd name="connsiteY18" fmla="*/ 3603116 h 3971257"/>
              <a:gd name="connsiteX19" fmla="*/ 2920270 w 6974300"/>
              <a:gd name="connsiteY19" fmla="*/ 3176491 h 3971257"/>
              <a:gd name="connsiteX20" fmla="*/ 872775 w 6974300"/>
              <a:gd name="connsiteY20" fmla="*/ 3165251 h 3971257"/>
              <a:gd name="connsiteX21" fmla="*/ 872775 w 6974300"/>
              <a:gd name="connsiteY21" fmla="*/ 3355941 h 3971257"/>
              <a:gd name="connsiteX22" fmla="*/ 1007363 w 6974300"/>
              <a:gd name="connsiteY22" fmla="*/ 3355941 h 3971257"/>
              <a:gd name="connsiteX23" fmla="*/ 1103470 w 6974300"/>
              <a:gd name="connsiteY23" fmla="*/ 3259834 h 3971257"/>
              <a:gd name="connsiteX24" fmla="*/ 1007363 w 6974300"/>
              <a:gd name="connsiteY24" fmla="*/ 3165251 h 3971257"/>
              <a:gd name="connsiteX25" fmla="*/ 541019 w 6974300"/>
              <a:gd name="connsiteY25" fmla="*/ 2945795 h 3971257"/>
              <a:gd name="connsiteX26" fmla="*/ 1089088 w 6974300"/>
              <a:gd name="connsiteY26" fmla="*/ 2945795 h 3971257"/>
              <a:gd name="connsiteX27" fmla="*/ 1407985 w 6974300"/>
              <a:gd name="connsiteY27" fmla="*/ 3208590 h 3971257"/>
              <a:gd name="connsiteX28" fmla="*/ 1273396 w 6974300"/>
              <a:gd name="connsiteY28" fmla="*/ 3442524 h 3971257"/>
              <a:gd name="connsiteX29" fmla="*/ 1273301 w 6974300"/>
              <a:gd name="connsiteY29" fmla="*/ 3442524 h 3971257"/>
              <a:gd name="connsiteX30" fmla="*/ 1439988 w 6974300"/>
              <a:gd name="connsiteY30" fmla="*/ 3682935 h 3971257"/>
              <a:gd name="connsiteX31" fmla="*/ 1095469 w 6974300"/>
              <a:gd name="connsiteY31" fmla="*/ 3955350 h 3971257"/>
              <a:gd name="connsiteX32" fmla="*/ 541019 w 6974300"/>
              <a:gd name="connsiteY32" fmla="*/ 3955350 h 3971257"/>
              <a:gd name="connsiteX33" fmla="*/ 3496152 w 6974300"/>
              <a:gd name="connsiteY33" fmla="*/ 2945700 h 3971257"/>
              <a:gd name="connsiteX34" fmla="*/ 3818288 w 6974300"/>
              <a:gd name="connsiteY34" fmla="*/ 2945700 h 3971257"/>
              <a:gd name="connsiteX35" fmla="*/ 4105180 w 6974300"/>
              <a:gd name="connsiteY35" fmla="*/ 3436047 h 3971257"/>
              <a:gd name="connsiteX36" fmla="*/ 4111466 w 6974300"/>
              <a:gd name="connsiteY36" fmla="*/ 3436047 h 3971257"/>
              <a:gd name="connsiteX37" fmla="*/ 4111466 w 6974300"/>
              <a:gd name="connsiteY37" fmla="*/ 2945700 h 3971257"/>
              <a:gd name="connsiteX38" fmla="*/ 4401502 w 6974300"/>
              <a:gd name="connsiteY38" fmla="*/ 2945700 h 3971257"/>
              <a:gd name="connsiteX39" fmla="*/ 4401502 w 6974300"/>
              <a:gd name="connsiteY39" fmla="*/ 3955255 h 3971257"/>
              <a:gd name="connsiteX40" fmla="*/ 4096988 w 6974300"/>
              <a:gd name="connsiteY40" fmla="*/ 3955255 h 3971257"/>
              <a:gd name="connsiteX41" fmla="*/ 3792568 w 6974300"/>
              <a:gd name="connsiteY41" fmla="*/ 3463288 h 3971257"/>
              <a:gd name="connsiteX42" fmla="*/ 3786188 w 6974300"/>
              <a:gd name="connsiteY42" fmla="*/ 3463288 h 3971257"/>
              <a:gd name="connsiteX43" fmla="*/ 3786188 w 6974300"/>
              <a:gd name="connsiteY43" fmla="*/ 3955255 h 3971257"/>
              <a:gd name="connsiteX44" fmla="*/ 3496152 w 6974300"/>
              <a:gd name="connsiteY44" fmla="*/ 3955255 h 3971257"/>
              <a:gd name="connsiteX45" fmla="*/ 2658999 w 6974300"/>
              <a:gd name="connsiteY45" fmla="*/ 2945700 h 3971257"/>
              <a:gd name="connsiteX46" fmla="*/ 2659094 w 6974300"/>
              <a:gd name="connsiteY46" fmla="*/ 2945700 h 3971257"/>
              <a:gd name="connsiteX47" fmla="*/ 3187922 w 6974300"/>
              <a:gd name="connsiteY47" fmla="*/ 2945700 h 3971257"/>
              <a:gd name="connsiteX48" fmla="*/ 3418712 w 6974300"/>
              <a:gd name="connsiteY48" fmla="*/ 3955255 h 3971257"/>
              <a:gd name="connsiteX49" fmla="*/ 3067716 w 6974300"/>
              <a:gd name="connsiteY49" fmla="*/ 3955255 h 3971257"/>
              <a:gd name="connsiteX50" fmla="*/ 3048476 w 6974300"/>
              <a:gd name="connsiteY50" fmla="*/ 3840288 h 3971257"/>
              <a:gd name="connsiteX51" fmla="*/ 2779204 w 6974300"/>
              <a:gd name="connsiteY51" fmla="*/ 3840288 h 3971257"/>
              <a:gd name="connsiteX52" fmla="*/ 2759964 w 6974300"/>
              <a:gd name="connsiteY52" fmla="*/ 3955255 h 3971257"/>
              <a:gd name="connsiteX53" fmla="*/ 2428208 w 6974300"/>
              <a:gd name="connsiteY53" fmla="*/ 3955255 h 3971257"/>
              <a:gd name="connsiteX54" fmla="*/ 2658999 w 6974300"/>
              <a:gd name="connsiteY54" fmla="*/ 2945700 h 3971257"/>
              <a:gd name="connsiteX55" fmla="*/ 1507331 w 6974300"/>
              <a:gd name="connsiteY55" fmla="*/ 2945700 h 3971257"/>
              <a:gd name="connsiteX56" fmla="*/ 1973675 w 6974300"/>
              <a:gd name="connsiteY56" fmla="*/ 2945700 h 3971257"/>
              <a:gd name="connsiteX57" fmla="*/ 2383917 w 6974300"/>
              <a:gd name="connsiteY57" fmla="*/ 3285457 h 3971257"/>
              <a:gd name="connsiteX58" fmla="*/ 2223706 w 6974300"/>
              <a:gd name="connsiteY58" fmla="*/ 3573874 h 3971257"/>
              <a:gd name="connsiteX59" fmla="*/ 2379154 w 6974300"/>
              <a:gd name="connsiteY59" fmla="*/ 3955255 h 3971257"/>
              <a:gd name="connsiteX60" fmla="*/ 2028158 w 6974300"/>
              <a:gd name="connsiteY60" fmla="*/ 3955255 h 3971257"/>
              <a:gd name="connsiteX61" fmla="*/ 1925574 w 6974300"/>
              <a:gd name="connsiteY61" fmla="*/ 3679601 h 3971257"/>
              <a:gd name="connsiteX62" fmla="*/ 1851850 w 6974300"/>
              <a:gd name="connsiteY62" fmla="*/ 3679601 h 3971257"/>
              <a:gd name="connsiteX63" fmla="*/ 1851850 w 6974300"/>
              <a:gd name="connsiteY63" fmla="*/ 3955255 h 3971257"/>
              <a:gd name="connsiteX64" fmla="*/ 1507331 w 6974300"/>
              <a:gd name="connsiteY64" fmla="*/ 3955255 h 3971257"/>
              <a:gd name="connsiteX65" fmla="*/ 4915948 w 6974300"/>
              <a:gd name="connsiteY65" fmla="*/ 2945605 h 3971257"/>
              <a:gd name="connsiteX66" fmla="*/ 5425536 w 6974300"/>
              <a:gd name="connsiteY66" fmla="*/ 3448811 h 3971257"/>
              <a:gd name="connsiteX67" fmla="*/ 4915948 w 6974300"/>
              <a:gd name="connsiteY67" fmla="*/ 3955255 h 3971257"/>
              <a:gd name="connsiteX68" fmla="*/ 4513708 w 6974300"/>
              <a:gd name="connsiteY68" fmla="*/ 3955255 h 3971257"/>
              <a:gd name="connsiteX69" fmla="*/ 4513708 w 6974300"/>
              <a:gd name="connsiteY69" fmla="*/ 2945700 h 3971257"/>
              <a:gd name="connsiteX70" fmla="*/ 4915948 w 6974300"/>
              <a:gd name="connsiteY70" fmla="*/ 2945700 h 3971257"/>
              <a:gd name="connsiteX71" fmla="*/ 5919120 w 6974300"/>
              <a:gd name="connsiteY71" fmla="*/ 2929698 h 3971257"/>
              <a:gd name="connsiteX72" fmla="*/ 6233254 w 6974300"/>
              <a:gd name="connsiteY72" fmla="*/ 2974561 h 3971257"/>
              <a:gd name="connsiteX73" fmla="*/ 6215632 w 6974300"/>
              <a:gd name="connsiteY73" fmla="*/ 3264597 h 3971257"/>
              <a:gd name="connsiteX74" fmla="*/ 5912738 w 6974300"/>
              <a:gd name="connsiteY74" fmla="*/ 3192493 h 3971257"/>
              <a:gd name="connsiteX75" fmla="*/ 5837396 w 6974300"/>
              <a:gd name="connsiteY75" fmla="*/ 3245357 h 3971257"/>
              <a:gd name="connsiteX76" fmla="*/ 5917500 w 6974300"/>
              <a:gd name="connsiteY76" fmla="*/ 3311079 h 3971257"/>
              <a:gd name="connsiteX77" fmla="*/ 5979984 w 6974300"/>
              <a:gd name="connsiteY77" fmla="*/ 3327081 h 3971257"/>
              <a:gd name="connsiteX78" fmla="*/ 5979794 w 6974300"/>
              <a:gd name="connsiteY78" fmla="*/ 3326986 h 3971257"/>
              <a:gd name="connsiteX79" fmla="*/ 6274688 w 6974300"/>
              <a:gd name="connsiteY79" fmla="*/ 3639501 h 3971257"/>
              <a:gd name="connsiteX80" fmla="*/ 5842064 w 6974300"/>
              <a:gd name="connsiteY80" fmla="*/ 3971257 h 3971257"/>
              <a:gd name="connsiteX81" fmla="*/ 5487924 w 6974300"/>
              <a:gd name="connsiteY81" fmla="*/ 3903915 h 3971257"/>
              <a:gd name="connsiteX82" fmla="*/ 5503926 w 6974300"/>
              <a:gd name="connsiteY82" fmla="*/ 3613879 h 3971257"/>
              <a:gd name="connsiteX83" fmla="*/ 5826060 w 6974300"/>
              <a:gd name="connsiteY83" fmla="*/ 3708462 h 3971257"/>
              <a:gd name="connsiteX84" fmla="*/ 5909404 w 6974300"/>
              <a:gd name="connsiteY84" fmla="*/ 3653979 h 3971257"/>
              <a:gd name="connsiteX85" fmla="*/ 5826060 w 6974300"/>
              <a:gd name="connsiteY85" fmla="*/ 3588257 h 3971257"/>
              <a:gd name="connsiteX86" fmla="*/ 5794056 w 6974300"/>
              <a:gd name="connsiteY86" fmla="*/ 3578636 h 3971257"/>
              <a:gd name="connsiteX87" fmla="*/ 5494400 w 6974300"/>
              <a:gd name="connsiteY87" fmla="*/ 3253358 h 3971257"/>
              <a:gd name="connsiteX88" fmla="*/ 5919120 w 6974300"/>
              <a:gd name="connsiteY88" fmla="*/ 2929698 h 3971257"/>
              <a:gd name="connsiteX89" fmla="*/ 5130260 w 6974300"/>
              <a:gd name="connsiteY89" fmla="*/ 2365438 h 3971257"/>
              <a:gd name="connsiteX90" fmla="*/ 5346382 w 6974300"/>
              <a:gd name="connsiteY90" fmla="*/ 2598133 h 3971257"/>
              <a:gd name="connsiteX91" fmla="*/ 5643942 w 6974300"/>
              <a:gd name="connsiteY91" fmla="*/ 2598133 h 3971257"/>
              <a:gd name="connsiteX92" fmla="*/ 5860064 w 6974300"/>
              <a:gd name="connsiteY92" fmla="*/ 2365438 h 3971257"/>
              <a:gd name="connsiteX93" fmla="*/ 5740432 w 6974300"/>
              <a:gd name="connsiteY93" fmla="*/ 2374105 h 3971257"/>
              <a:gd name="connsiteX94" fmla="*/ 5643942 w 6974300"/>
              <a:gd name="connsiteY94" fmla="*/ 2487929 h 3971257"/>
              <a:gd name="connsiteX95" fmla="*/ 5346382 w 6974300"/>
              <a:gd name="connsiteY95" fmla="*/ 2487929 h 3971257"/>
              <a:gd name="connsiteX96" fmla="*/ 5249892 w 6974300"/>
              <a:gd name="connsiteY96" fmla="*/ 2374105 h 3971257"/>
              <a:gd name="connsiteX97" fmla="*/ 5130260 w 6974300"/>
              <a:gd name="connsiteY97" fmla="*/ 2365438 h 3971257"/>
              <a:gd name="connsiteX98" fmla="*/ 6032752 w 6974300"/>
              <a:gd name="connsiteY98" fmla="*/ 2344006 h 3971257"/>
              <a:gd name="connsiteX99" fmla="*/ 6032752 w 6974300"/>
              <a:gd name="connsiteY99" fmla="*/ 2621565 h 3971257"/>
              <a:gd name="connsiteX100" fmla="*/ 6159532 w 6974300"/>
              <a:gd name="connsiteY100" fmla="*/ 2344006 h 3971257"/>
              <a:gd name="connsiteX101" fmla="*/ 4830698 w 6974300"/>
              <a:gd name="connsiteY101" fmla="*/ 2344006 h 3971257"/>
              <a:gd name="connsiteX102" fmla="*/ 4957476 w 6974300"/>
              <a:gd name="connsiteY102" fmla="*/ 2621565 h 3971257"/>
              <a:gd name="connsiteX103" fmla="*/ 4957476 w 6974300"/>
              <a:gd name="connsiteY103" fmla="*/ 2344006 h 3971257"/>
              <a:gd name="connsiteX104" fmla="*/ 6204776 w 6974300"/>
              <a:gd name="connsiteY104" fmla="*/ 2186082 h 3971257"/>
              <a:gd name="connsiteX105" fmla="*/ 6204776 w 6974300"/>
              <a:gd name="connsiteY105" fmla="*/ 2586989 h 3971257"/>
              <a:gd name="connsiteX106" fmla="*/ 6387844 w 6974300"/>
              <a:gd name="connsiteY106" fmla="*/ 2186082 h 3971257"/>
              <a:gd name="connsiteX107" fmla="*/ 4602384 w 6974300"/>
              <a:gd name="connsiteY107" fmla="*/ 2186082 h 3971257"/>
              <a:gd name="connsiteX108" fmla="*/ 4785454 w 6974300"/>
              <a:gd name="connsiteY108" fmla="*/ 2586989 h 3971257"/>
              <a:gd name="connsiteX109" fmla="*/ 4785454 w 6974300"/>
              <a:gd name="connsiteY109" fmla="*/ 2186082 h 3971257"/>
              <a:gd name="connsiteX110" fmla="*/ 6432804 w 6974300"/>
              <a:gd name="connsiteY110" fmla="*/ 2028157 h 3971257"/>
              <a:gd name="connsiteX111" fmla="*/ 6432804 w 6974300"/>
              <a:gd name="connsiteY111" fmla="*/ 2429065 h 3971257"/>
              <a:gd name="connsiteX112" fmla="*/ 6615874 w 6974300"/>
              <a:gd name="connsiteY112" fmla="*/ 2028157 h 3971257"/>
              <a:gd name="connsiteX113" fmla="*/ 4374452 w 6974300"/>
              <a:gd name="connsiteY113" fmla="*/ 2028157 h 3971257"/>
              <a:gd name="connsiteX114" fmla="*/ 4557520 w 6974300"/>
              <a:gd name="connsiteY114" fmla="*/ 2429065 h 3971257"/>
              <a:gd name="connsiteX115" fmla="*/ 4557520 w 6974300"/>
              <a:gd name="connsiteY115" fmla="*/ 2028157 h 3971257"/>
              <a:gd name="connsiteX116" fmla="*/ 3427570 w 6974300"/>
              <a:gd name="connsiteY116" fmla="*/ 1943766 h 3971257"/>
              <a:gd name="connsiteX117" fmla="*/ 3427570 w 6974300"/>
              <a:gd name="connsiteY117" fmla="*/ 2217800 h 3971257"/>
              <a:gd name="connsiteX118" fmla="*/ 3506056 w 6974300"/>
              <a:gd name="connsiteY118" fmla="*/ 2217800 h 3971257"/>
              <a:gd name="connsiteX119" fmla="*/ 3643884 w 6974300"/>
              <a:gd name="connsiteY119" fmla="*/ 2079973 h 3971257"/>
              <a:gd name="connsiteX120" fmla="*/ 3506056 w 6974300"/>
              <a:gd name="connsiteY120" fmla="*/ 1943766 h 3971257"/>
              <a:gd name="connsiteX121" fmla="*/ 3083052 w 6974300"/>
              <a:gd name="connsiteY121" fmla="*/ 1698592 h 3971257"/>
              <a:gd name="connsiteX122" fmla="*/ 3549396 w 6974300"/>
              <a:gd name="connsiteY122" fmla="*/ 1698592 h 3971257"/>
              <a:gd name="connsiteX123" fmla="*/ 3959636 w 6974300"/>
              <a:gd name="connsiteY123" fmla="*/ 2038349 h 3971257"/>
              <a:gd name="connsiteX124" fmla="*/ 3799426 w 6974300"/>
              <a:gd name="connsiteY124" fmla="*/ 2326766 h 3971257"/>
              <a:gd name="connsiteX125" fmla="*/ 3954874 w 6974300"/>
              <a:gd name="connsiteY125" fmla="*/ 2708147 h 3971257"/>
              <a:gd name="connsiteX126" fmla="*/ 3603878 w 6974300"/>
              <a:gd name="connsiteY126" fmla="*/ 2708147 h 3971257"/>
              <a:gd name="connsiteX127" fmla="*/ 3501294 w 6974300"/>
              <a:gd name="connsiteY127" fmla="*/ 2432493 h 3971257"/>
              <a:gd name="connsiteX128" fmla="*/ 3427570 w 6974300"/>
              <a:gd name="connsiteY128" fmla="*/ 2432493 h 3971257"/>
              <a:gd name="connsiteX129" fmla="*/ 3427570 w 6974300"/>
              <a:gd name="connsiteY129" fmla="*/ 2708147 h 3971257"/>
              <a:gd name="connsiteX130" fmla="*/ 3083052 w 6974300"/>
              <a:gd name="connsiteY130" fmla="*/ 2708147 h 3971257"/>
              <a:gd name="connsiteX131" fmla="*/ 2264187 w 6974300"/>
              <a:gd name="connsiteY131" fmla="*/ 1698592 h 3971257"/>
              <a:gd name="connsiteX132" fmla="*/ 2982086 w 6974300"/>
              <a:gd name="connsiteY132" fmla="*/ 1698592 h 3971257"/>
              <a:gd name="connsiteX133" fmla="*/ 2982086 w 6974300"/>
              <a:gd name="connsiteY133" fmla="*/ 1945385 h 3971257"/>
              <a:gd name="connsiteX134" fmla="*/ 2595943 w 6974300"/>
              <a:gd name="connsiteY134" fmla="*/ 1937288 h 3971257"/>
              <a:gd name="connsiteX135" fmla="*/ 2595943 w 6974300"/>
              <a:gd name="connsiteY135" fmla="*/ 2097594 h 3971257"/>
              <a:gd name="connsiteX136" fmla="*/ 2946844 w 6974300"/>
              <a:gd name="connsiteY136" fmla="*/ 2097594 h 3971257"/>
              <a:gd name="connsiteX137" fmla="*/ 2946844 w 6974300"/>
              <a:gd name="connsiteY137" fmla="*/ 2310669 h 3971257"/>
              <a:gd name="connsiteX138" fmla="*/ 2595943 w 6974300"/>
              <a:gd name="connsiteY138" fmla="*/ 2305906 h 3971257"/>
              <a:gd name="connsiteX139" fmla="*/ 2595943 w 6974300"/>
              <a:gd name="connsiteY139" fmla="*/ 2469355 h 3971257"/>
              <a:gd name="connsiteX140" fmla="*/ 2996564 w 6974300"/>
              <a:gd name="connsiteY140" fmla="*/ 2461354 h 3971257"/>
              <a:gd name="connsiteX141" fmla="*/ 2996564 w 6974300"/>
              <a:gd name="connsiteY141" fmla="*/ 2708147 h 3971257"/>
              <a:gd name="connsiteX142" fmla="*/ 2264187 w 6974300"/>
              <a:gd name="connsiteY142" fmla="*/ 2708147 h 3971257"/>
              <a:gd name="connsiteX143" fmla="*/ 938688 w 6974300"/>
              <a:gd name="connsiteY143" fmla="*/ 1698592 h 3971257"/>
              <a:gd name="connsiteX144" fmla="*/ 1185195 w 6974300"/>
              <a:gd name="connsiteY144" fmla="*/ 1698592 h 3971257"/>
              <a:gd name="connsiteX145" fmla="*/ 1185195 w 6974300"/>
              <a:gd name="connsiteY145" fmla="*/ 2610135 h 3971257"/>
              <a:gd name="connsiteX146" fmla="*/ 1087183 w 6974300"/>
              <a:gd name="connsiteY146" fmla="*/ 2708147 h 3971257"/>
              <a:gd name="connsiteX147" fmla="*/ 840676 w 6974300"/>
              <a:gd name="connsiteY147" fmla="*/ 2708147 h 3971257"/>
              <a:gd name="connsiteX148" fmla="*/ 840676 w 6974300"/>
              <a:gd name="connsiteY148" fmla="*/ 1796604 h 3971257"/>
              <a:gd name="connsiteX149" fmla="*/ 938688 w 6974300"/>
              <a:gd name="connsiteY149" fmla="*/ 1698592 h 3971257"/>
              <a:gd name="connsiteX150" fmla="*/ 0 w 6974300"/>
              <a:gd name="connsiteY150" fmla="*/ 1698497 h 3971257"/>
              <a:gd name="connsiteX151" fmla="*/ 772382 w 6974300"/>
              <a:gd name="connsiteY151" fmla="*/ 1698497 h 3971257"/>
              <a:gd name="connsiteX152" fmla="*/ 772382 w 6974300"/>
              <a:gd name="connsiteY152" fmla="*/ 1982152 h 3971257"/>
              <a:gd name="connsiteX153" fmla="*/ 557689 w 6974300"/>
              <a:gd name="connsiteY153" fmla="*/ 1977389 h 3971257"/>
              <a:gd name="connsiteX154" fmla="*/ 557689 w 6974300"/>
              <a:gd name="connsiteY154" fmla="*/ 2708147 h 3971257"/>
              <a:gd name="connsiteX155" fmla="*/ 214694 w 6974300"/>
              <a:gd name="connsiteY155" fmla="*/ 2708147 h 3971257"/>
              <a:gd name="connsiteX156" fmla="*/ 214694 w 6974300"/>
              <a:gd name="connsiteY156" fmla="*/ 1977389 h 3971257"/>
              <a:gd name="connsiteX157" fmla="*/ 0 w 6974300"/>
              <a:gd name="connsiteY157" fmla="*/ 1982152 h 3971257"/>
              <a:gd name="connsiteX158" fmla="*/ 1828228 w 6974300"/>
              <a:gd name="connsiteY158" fmla="*/ 1682495 h 3971257"/>
              <a:gd name="connsiteX159" fmla="*/ 2139124 w 6974300"/>
              <a:gd name="connsiteY159" fmla="*/ 1727358 h 3971257"/>
              <a:gd name="connsiteX160" fmla="*/ 2121503 w 6974300"/>
              <a:gd name="connsiteY160" fmla="*/ 2014251 h 3971257"/>
              <a:gd name="connsiteX161" fmla="*/ 1853850 w 6974300"/>
              <a:gd name="connsiteY161" fmla="*/ 1964530 h 3971257"/>
              <a:gd name="connsiteX162" fmla="*/ 1618297 w 6974300"/>
              <a:gd name="connsiteY162" fmla="*/ 2214562 h 3971257"/>
              <a:gd name="connsiteX163" fmla="*/ 1821846 w 6974300"/>
              <a:gd name="connsiteY163" fmla="*/ 2446876 h 3971257"/>
              <a:gd name="connsiteX164" fmla="*/ 1837848 w 6974300"/>
              <a:gd name="connsiteY164" fmla="*/ 2446876 h 3971257"/>
              <a:gd name="connsiteX165" fmla="*/ 1837848 w 6974300"/>
              <a:gd name="connsiteY165" fmla="*/ 2209704 h 3971257"/>
              <a:gd name="connsiteX166" fmla="*/ 2156745 w 6974300"/>
              <a:gd name="connsiteY166" fmla="*/ 2209704 h 3971257"/>
              <a:gd name="connsiteX167" fmla="*/ 2156745 w 6974300"/>
              <a:gd name="connsiteY167" fmla="*/ 2679286 h 3971257"/>
              <a:gd name="connsiteX168" fmla="*/ 1813845 w 6974300"/>
              <a:gd name="connsiteY168" fmla="*/ 2724149 h 3971257"/>
              <a:gd name="connsiteX169" fmla="*/ 1267396 w 6974300"/>
              <a:gd name="connsiteY169" fmla="*/ 2204941 h 3971257"/>
              <a:gd name="connsiteX170" fmla="*/ 1828228 w 6974300"/>
              <a:gd name="connsiteY170" fmla="*/ 1682495 h 3971257"/>
              <a:gd name="connsiteX171" fmla="*/ 6660736 w 6974300"/>
              <a:gd name="connsiteY171" fmla="*/ 1655063 h 3971257"/>
              <a:gd name="connsiteX172" fmla="*/ 6660736 w 6974300"/>
              <a:gd name="connsiteY172" fmla="*/ 2069305 h 3971257"/>
              <a:gd name="connsiteX173" fmla="*/ 6849904 w 6974300"/>
              <a:gd name="connsiteY173" fmla="*/ 1655063 h 3971257"/>
              <a:gd name="connsiteX174" fmla="*/ 4140326 w 6974300"/>
              <a:gd name="connsiteY174" fmla="*/ 1655063 h 3971257"/>
              <a:gd name="connsiteX175" fmla="*/ 4329492 w 6974300"/>
              <a:gd name="connsiteY175" fmla="*/ 2069305 h 3971257"/>
              <a:gd name="connsiteX176" fmla="*/ 4329492 w 6974300"/>
              <a:gd name="connsiteY176" fmla="*/ 1655063 h 3971257"/>
              <a:gd name="connsiteX177" fmla="*/ 5002340 w 6974300"/>
              <a:gd name="connsiteY177" fmla="*/ 1527238 h 3971257"/>
              <a:gd name="connsiteX178" fmla="*/ 4847176 w 6974300"/>
              <a:gd name="connsiteY178" fmla="*/ 1937384 h 3971257"/>
              <a:gd name="connsiteX179" fmla="*/ 5007482 w 6974300"/>
              <a:gd name="connsiteY179" fmla="*/ 2220277 h 3971257"/>
              <a:gd name="connsiteX180" fmla="*/ 5080252 w 6974300"/>
              <a:gd name="connsiteY180" fmla="*/ 2262758 h 3971257"/>
              <a:gd name="connsiteX181" fmla="*/ 5365052 w 6974300"/>
              <a:gd name="connsiteY181" fmla="*/ 2277331 h 3971257"/>
              <a:gd name="connsiteX182" fmla="*/ 5495162 w 6974300"/>
              <a:gd name="connsiteY182" fmla="*/ 2267521 h 3971257"/>
              <a:gd name="connsiteX183" fmla="*/ 5625274 w 6974300"/>
              <a:gd name="connsiteY183" fmla="*/ 2277331 h 3971257"/>
              <a:gd name="connsiteX184" fmla="*/ 5909976 w 6974300"/>
              <a:gd name="connsiteY184" fmla="*/ 2262949 h 3971257"/>
              <a:gd name="connsiteX185" fmla="*/ 5909976 w 6974300"/>
              <a:gd name="connsiteY185" fmla="*/ 2262853 h 3971257"/>
              <a:gd name="connsiteX186" fmla="*/ 5982842 w 6974300"/>
              <a:gd name="connsiteY186" fmla="*/ 2220277 h 3971257"/>
              <a:gd name="connsiteX187" fmla="*/ 6143148 w 6974300"/>
              <a:gd name="connsiteY187" fmla="*/ 1937384 h 3971257"/>
              <a:gd name="connsiteX188" fmla="*/ 5987984 w 6974300"/>
              <a:gd name="connsiteY188" fmla="*/ 1527238 h 3971257"/>
              <a:gd name="connsiteX189" fmla="*/ 5980842 w 6974300"/>
              <a:gd name="connsiteY189" fmla="*/ 1531428 h 3971257"/>
              <a:gd name="connsiteX190" fmla="*/ 5948838 w 6974300"/>
              <a:gd name="connsiteY190" fmla="*/ 1583149 h 3971257"/>
              <a:gd name="connsiteX191" fmla="*/ 5958076 w 6974300"/>
              <a:gd name="connsiteY191" fmla="*/ 1675351 h 3971257"/>
              <a:gd name="connsiteX192" fmla="*/ 5966554 w 6974300"/>
              <a:gd name="connsiteY192" fmla="*/ 1689544 h 3971257"/>
              <a:gd name="connsiteX193" fmla="*/ 5840824 w 6974300"/>
              <a:gd name="connsiteY193" fmla="*/ 1792795 h 3971257"/>
              <a:gd name="connsiteX194" fmla="*/ 6013988 w 6974300"/>
              <a:gd name="connsiteY194" fmla="*/ 1792795 h 3971257"/>
              <a:gd name="connsiteX195" fmla="*/ 6031324 w 6974300"/>
              <a:gd name="connsiteY195" fmla="*/ 1866518 h 3971257"/>
              <a:gd name="connsiteX196" fmla="*/ 5784722 w 6974300"/>
              <a:gd name="connsiteY196" fmla="*/ 1981390 h 3971257"/>
              <a:gd name="connsiteX197" fmla="*/ 6023800 w 6974300"/>
              <a:gd name="connsiteY197" fmla="*/ 1981390 h 3971257"/>
              <a:gd name="connsiteX198" fmla="*/ 5914356 w 6974300"/>
              <a:gd name="connsiteY198" fmla="*/ 2133980 h 3971257"/>
              <a:gd name="connsiteX199" fmla="*/ 5590032 w 6974300"/>
              <a:gd name="connsiteY199" fmla="*/ 2128551 h 3971257"/>
              <a:gd name="connsiteX200" fmla="*/ 5563932 w 6974300"/>
              <a:gd name="connsiteY200" fmla="*/ 2115311 h 3971257"/>
              <a:gd name="connsiteX201" fmla="*/ 5563932 w 6974300"/>
              <a:gd name="connsiteY201" fmla="*/ 1991486 h 3971257"/>
              <a:gd name="connsiteX202" fmla="*/ 5743764 w 6974300"/>
              <a:gd name="connsiteY202" fmla="*/ 1843849 h 3971257"/>
              <a:gd name="connsiteX203" fmla="*/ 5784628 w 6974300"/>
              <a:gd name="connsiteY203" fmla="*/ 1757457 h 3971257"/>
              <a:gd name="connsiteX204" fmla="*/ 5784628 w 6974300"/>
              <a:gd name="connsiteY204" fmla="*/ 1645252 h 3971257"/>
              <a:gd name="connsiteX205" fmla="*/ 5495162 w 6974300"/>
              <a:gd name="connsiteY205" fmla="*/ 1778507 h 3971257"/>
              <a:gd name="connsiteX206" fmla="*/ 5205698 w 6974300"/>
              <a:gd name="connsiteY206" fmla="*/ 1645252 h 3971257"/>
              <a:gd name="connsiteX207" fmla="*/ 5205698 w 6974300"/>
              <a:gd name="connsiteY207" fmla="*/ 1757457 h 3971257"/>
              <a:gd name="connsiteX208" fmla="*/ 5246560 w 6974300"/>
              <a:gd name="connsiteY208" fmla="*/ 1843849 h 3971257"/>
              <a:gd name="connsiteX209" fmla="*/ 5426392 w 6974300"/>
              <a:gd name="connsiteY209" fmla="*/ 1991486 h 3971257"/>
              <a:gd name="connsiteX210" fmla="*/ 5426392 w 6974300"/>
              <a:gd name="connsiteY210" fmla="*/ 2115311 h 3971257"/>
              <a:gd name="connsiteX211" fmla="*/ 5400292 w 6974300"/>
              <a:gd name="connsiteY211" fmla="*/ 2128551 h 3971257"/>
              <a:gd name="connsiteX212" fmla="*/ 5075968 w 6974300"/>
              <a:gd name="connsiteY212" fmla="*/ 2133980 h 3971257"/>
              <a:gd name="connsiteX213" fmla="*/ 4966524 w 6974300"/>
              <a:gd name="connsiteY213" fmla="*/ 1981390 h 3971257"/>
              <a:gd name="connsiteX214" fmla="*/ 5205602 w 6974300"/>
              <a:gd name="connsiteY214" fmla="*/ 1981390 h 3971257"/>
              <a:gd name="connsiteX215" fmla="*/ 4959000 w 6974300"/>
              <a:gd name="connsiteY215" fmla="*/ 1866518 h 3971257"/>
              <a:gd name="connsiteX216" fmla="*/ 4976336 w 6974300"/>
              <a:gd name="connsiteY216" fmla="*/ 1792795 h 3971257"/>
              <a:gd name="connsiteX217" fmla="*/ 5149500 w 6974300"/>
              <a:gd name="connsiteY217" fmla="*/ 1792795 h 3971257"/>
              <a:gd name="connsiteX218" fmla="*/ 5023770 w 6974300"/>
              <a:gd name="connsiteY218" fmla="*/ 1689544 h 3971257"/>
              <a:gd name="connsiteX219" fmla="*/ 5032248 w 6974300"/>
              <a:gd name="connsiteY219" fmla="*/ 1675351 h 3971257"/>
              <a:gd name="connsiteX220" fmla="*/ 5041486 w 6974300"/>
              <a:gd name="connsiteY220" fmla="*/ 1583149 h 3971257"/>
              <a:gd name="connsiteX221" fmla="*/ 5009482 w 6974300"/>
              <a:gd name="connsiteY221" fmla="*/ 1531428 h 3971257"/>
              <a:gd name="connsiteX222" fmla="*/ 6517004 w 6974300"/>
              <a:gd name="connsiteY222" fmla="*/ 1194053 h 3971257"/>
              <a:gd name="connsiteX223" fmla="*/ 6517052 w 6974300"/>
              <a:gd name="connsiteY223" fmla="*/ 1194191 h 3971257"/>
              <a:gd name="connsiteX224" fmla="*/ 6204870 w 6974300"/>
              <a:gd name="connsiteY224" fmla="*/ 2097118 h 3971257"/>
              <a:gd name="connsiteX225" fmla="*/ 6542816 w 6974300"/>
              <a:gd name="connsiteY225" fmla="*/ 1708498 h 3971257"/>
              <a:gd name="connsiteX226" fmla="*/ 6559976 w 6974300"/>
              <a:gd name="connsiteY226" fmla="*/ 1315597 h 3971257"/>
              <a:gd name="connsiteX227" fmla="*/ 6517052 w 6974300"/>
              <a:gd name="connsiteY227" fmla="*/ 1194191 h 3971257"/>
              <a:gd name="connsiteX228" fmla="*/ 6517100 w 6974300"/>
              <a:gd name="connsiteY228" fmla="*/ 1194053 h 3971257"/>
              <a:gd name="connsiteX229" fmla="*/ 4473320 w 6974300"/>
              <a:gd name="connsiteY229" fmla="*/ 1194053 h 3971257"/>
              <a:gd name="connsiteX230" fmla="*/ 4447508 w 6974300"/>
              <a:gd name="connsiteY230" fmla="*/ 1708498 h 3971257"/>
              <a:gd name="connsiteX231" fmla="*/ 4447604 w 6974300"/>
              <a:gd name="connsiteY231" fmla="*/ 1708498 h 3971257"/>
              <a:gd name="connsiteX232" fmla="*/ 4785550 w 6974300"/>
              <a:gd name="connsiteY232" fmla="*/ 2097118 h 3971257"/>
              <a:gd name="connsiteX233" fmla="*/ 4296632 w 6974300"/>
              <a:gd name="connsiteY233" fmla="*/ 1185290 h 3971257"/>
              <a:gd name="connsiteX234" fmla="*/ 4099368 w 6974300"/>
              <a:gd name="connsiteY234" fmla="*/ 1617249 h 3971257"/>
              <a:gd name="connsiteX235" fmla="*/ 4296632 w 6974300"/>
              <a:gd name="connsiteY235" fmla="*/ 1513903 h 3971257"/>
              <a:gd name="connsiteX236" fmla="*/ 6693598 w 6974300"/>
              <a:gd name="connsiteY236" fmla="*/ 1185195 h 3971257"/>
              <a:gd name="connsiteX237" fmla="*/ 6693598 w 6974300"/>
              <a:gd name="connsiteY237" fmla="*/ 1513807 h 3971257"/>
              <a:gd name="connsiteX238" fmla="*/ 6890860 w 6974300"/>
              <a:gd name="connsiteY238" fmla="*/ 1617153 h 3971257"/>
              <a:gd name="connsiteX239" fmla="*/ 6693598 w 6974300"/>
              <a:gd name="connsiteY239" fmla="*/ 1185195 h 3971257"/>
              <a:gd name="connsiteX240" fmla="*/ 6406038 w 6974300"/>
              <a:gd name="connsiteY240" fmla="*/ 1049654 h 3971257"/>
              <a:gd name="connsiteX241" fmla="*/ 6116288 w 6974300"/>
              <a:gd name="connsiteY241" fmla="*/ 1617153 h 3971257"/>
              <a:gd name="connsiteX242" fmla="*/ 6375464 w 6974300"/>
              <a:gd name="connsiteY242" fmla="*/ 1391792 h 3971257"/>
              <a:gd name="connsiteX243" fmla="*/ 6406038 w 6974300"/>
              <a:gd name="connsiteY243" fmla="*/ 1049654 h 3971257"/>
              <a:gd name="connsiteX244" fmla="*/ 4584286 w 6974300"/>
              <a:gd name="connsiteY244" fmla="*/ 1049654 h 3971257"/>
              <a:gd name="connsiteX245" fmla="*/ 4614862 w 6974300"/>
              <a:gd name="connsiteY245" fmla="*/ 1391792 h 3971257"/>
              <a:gd name="connsiteX246" fmla="*/ 4874036 w 6974300"/>
              <a:gd name="connsiteY246" fmla="*/ 1617153 h 3971257"/>
              <a:gd name="connsiteX247" fmla="*/ 6519672 w 6974300"/>
              <a:gd name="connsiteY247" fmla="*/ 782573 h 3971257"/>
              <a:gd name="connsiteX248" fmla="*/ 6519672 w 6974300"/>
              <a:gd name="connsiteY248" fmla="*/ 1055845 h 3971257"/>
              <a:gd name="connsiteX249" fmla="*/ 6687788 w 6974300"/>
              <a:gd name="connsiteY249" fmla="*/ 1150714 h 3971257"/>
              <a:gd name="connsiteX250" fmla="*/ 6519672 w 6974300"/>
              <a:gd name="connsiteY250" fmla="*/ 782573 h 3971257"/>
              <a:gd name="connsiteX251" fmla="*/ 4470558 w 6974300"/>
              <a:gd name="connsiteY251" fmla="*/ 782478 h 3971257"/>
              <a:gd name="connsiteX252" fmla="*/ 4302442 w 6974300"/>
              <a:gd name="connsiteY252" fmla="*/ 1150619 h 3971257"/>
              <a:gd name="connsiteX253" fmla="*/ 4470558 w 6974300"/>
              <a:gd name="connsiteY253" fmla="*/ 1055750 h 3971257"/>
              <a:gd name="connsiteX254" fmla="*/ 4695728 w 6974300"/>
              <a:gd name="connsiteY254" fmla="*/ 743712 h 3971257"/>
              <a:gd name="connsiteX255" fmla="*/ 4695728 w 6974300"/>
              <a:gd name="connsiteY255" fmla="*/ 1042796 h 3971257"/>
              <a:gd name="connsiteX256" fmla="*/ 4696680 w 6974300"/>
              <a:gd name="connsiteY256" fmla="*/ 1042796 h 3971257"/>
              <a:gd name="connsiteX257" fmla="*/ 4697348 w 6974300"/>
              <a:gd name="connsiteY257" fmla="*/ 1053750 h 3971257"/>
              <a:gd name="connsiteX258" fmla="*/ 5017864 w 6974300"/>
              <a:gd name="connsiteY258" fmla="*/ 1355311 h 3971257"/>
              <a:gd name="connsiteX259" fmla="*/ 5024436 w 6974300"/>
              <a:gd name="connsiteY259" fmla="*/ 1355311 h 3971257"/>
              <a:gd name="connsiteX260" fmla="*/ 5041296 w 6974300"/>
              <a:gd name="connsiteY260" fmla="*/ 1355026 h 3971257"/>
              <a:gd name="connsiteX261" fmla="*/ 5041296 w 6974300"/>
              <a:gd name="connsiteY261" fmla="*/ 1228915 h 3971257"/>
              <a:gd name="connsiteX262" fmla="*/ 5022340 w 6974300"/>
              <a:gd name="connsiteY262" fmla="*/ 1229486 h 3971257"/>
              <a:gd name="connsiteX263" fmla="*/ 5017864 w 6974300"/>
              <a:gd name="connsiteY263" fmla="*/ 1229581 h 3971257"/>
              <a:gd name="connsiteX264" fmla="*/ 4840984 w 6974300"/>
              <a:gd name="connsiteY264" fmla="*/ 1068704 h 3971257"/>
              <a:gd name="connsiteX265" fmla="*/ 4840224 w 6974300"/>
              <a:gd name="connsiteY265" fmla="*/ 1060323 h 3971257"/>
              <a:gd name="connsiteX266" fmla="*/ 4840414 w 6974300"/>
              <a:gd name="connsiteY266" fmla="*/ 1060323 h 3971257"/>
              <a:gd name="connsiteX267" fmla="*/ 4839080 w 6974300"/>
              <a:gd name="connsiteY267" fmla="*/ 1028699 h 3971257"/>
              <a:gd name="connsiteX268" fmla="*/ 4872798 w 6974300"/>
              <a:gd name="connsiteY268" fmla="*/ 1027843 h 3971257"/>
              <a:gd name="connsiteX269" fmla="*/ 4940140 w 6974300"/>
              <a:gd name="connsiteY269" fmla="*/ 1034414 h 3971257"/>
              <a:gd name="connsiteX270" fmla="*/ 5031866 w 6974300"/>
              <a:gd name="connsiteY270" fmla="*/ 1151572 h 3971257"/>
              <a:gd name="connsiteX271" fmla="*/ 5141976 w 6974300"/>
              <a:gd name="connsiteY271" fmla="*/ 1128235 h 3971257"/>
              <a:gd name="connsiteX272" fmla="*/ 5142070 w 6974300"/>
              <a:gd name="connsiteY272" fmla="*/ 1128331 h 3971257"/>
              <a:gd name="connsiteX273" fmla="*/ 5160740 w 6974300"/>
              <a:gd name="connsiteY273" fmla="*/ 1144714 h 3971257"/>
              <a:gd name="connsiteX274" fmla="*/ 5156168 w 6974300"/>
              <a:gd name="connsiteY274" fmla="*/ 1205960 h 3971257"/>
              <a:gd name="connsiteX275" fmla="*/ 5260560 w 6974300"/>
              <a:gd name="connsiteY275" fmla="*/ 1286161 h 3971257"/>
              <a:gd name="connsiteX276" fmla="*/ 5274182 w 6974300"/>
              <a:gd name="connsiteY276" fmla="*/ 1103089 h 3971257"/>
              <a:gd name="connsiteX277" fmla="*/ 5257228 w 6974300"/>
              <a:gd name="connsiteY277" fmla="*/ 1085373 h 3971257"/>
              <a:gd name="connsiteX278" fmla="*/ 5022722 w 6974300"/>
              <a:gd name="connsiteY278" fmla="*/ 940975 h 3971257"/>
              <a:gd name="connsiteX279" fmla="*/ 4874512 w 6974300"/>
              <a:gd name="connsiteY279" fmla="*/ 917829 h 3971257"/>
              <a:gd name="connsiteX280" fmla="*/ 4816220 w 6974300"/>
              <a:gd name="connsiteY280" fmla="*/ 920305 h 3971257"/>
              <a:gd name="connsiteX281" fmla="*/ 4695728 w 6974300"/>
              <a:gd name="connsiteY281" fmla="*/ 743712 h 3971257"/>
              <a:gd name="connsiteX282" fmla="*/ 6294596 w 6974300"/>
              <a:gd name="connsiteY282" fmla="*/ 743616 h 3971257"/>
              <a:gd name="connsiteX283" fmla="*/ 6174104 w 6974300"/>
              <a:gd name="connsiteY283" fmla="*/ 920209 h 3971257"/>
              <a:gd name="connsiteX284" fmla="*/ 6115812 w 6974300"/>
              <a:gd name="connsiteY284" fmla="*/ 917733 h 3971257"/>
              <a:gd name="connsiteX285" fmla="*/ 5967602 w 6974300"/>
              <a:gd name="connsiteY285" fmla="*/ 940879 h 3971257"/>
              <a:gd name="connsiteX286" fmla="*/ 5733096 w 6974300"/>
              <a:gd name="connsiteY286" fmla="*/ 1085278 h 3971257"/>
              <a:gd name="connsiteX287" fmla="*/ 5716142 w 6974300"/>
              <a:gd name="connsiteY287" fmla="*/ 1102995 h 3971257"/>
              <a:gd name="connsiteX288" fmla="*/ 5729764 w 6974300"/>
              <a:gd name="connsiteY288" fmla="*/ 1286065 h 3971257"/>
              <a:gd name="connsiteX289" fmla="*/ 5834156 w 6974300"/>
              <a:gd name="connsiteY289" fmla="*/ 1205864 h 3971257"/>
              <a:gd name="connsiteX290" fmla="*/ 5829584 w 6974300"/>
              <a:gd name="connsiteY290" fmla="*/ 1144618 h 3971257"/>
              <a:gd name="connsiteX291" fmla="*/ 5848254 w 6974300"/>
              <a:gd name="connsiteY291" fmla="*/ 1128235 h 3971257"/>
              <a:gd name="connsiteX292" fmla="*/ 5958364 w 6974300"/>
              <a:gd name="connsiteY292" fmla="*/ 1151572 h 3971257"/>
              <a:gd name="connsiteX293" fmla="*/ 6050088 w 6974300"/>
              <a:gd name="connsiteY293" fmla="*/ 1034414 h 3971257"/>
              <a:gd name="connsiteX294" fmla="*/ 6117430 w 6974300"/>
              <a:gd name="connsiteY294" fmla="*/ 1027843 h 3971257"/>
              <a:gd name="connsiteX295" fmla="*/ 6151148 w 6974300"/>
              <a:gd name="connsiteY295" fmla="*/ 1028699 h 3971257"/>
              <a:gd name="connsiteX296" fmla="*/ 6149816 w 6974300"/>
              <a:gd name="connsiteY296" fmla="*/ 1060323 h 3971257"/>
              <a:gd name="connsiteX297" fmla="*/ 6149910 w 6974300"/>
              <a:gd name="connsiteY297" fmla="*/ 1060227 h 3971257"/>
              <a:gd name="connsiteX298" fmla="*/ 6150100 w 6974300"/>
              <a:gd name="connsiteY298" fmla="*/ 1060227 h 3971257"/>
              <a:gd name="connsiteX299" fmla="*/ 6149340 w 6974300"/>
              <a:gd name="connsiteY299" fmla="*/ 1068609 h 3971257"/>
              <a:gd name="connsiteX300" fmla="*/ 5972460 w 6974300"/>
              <a:gd name="connsiteY300" fmla="*/ 1229486 h 3971257"/>
              <a:gd name="connsiteX301" fmla="*/ 5967984 w 6974300"/>
              <a:gd name="connsiteY301" fmla="*/ 1229391 h 3971257"/>
              <a:gd name="connsiteX302" fmla="*/ 5949028 w 6974300"/>
              <a:gd name="connsiteY302" fmla="*/ 1228819 h 3971257"/>
              <a:gd name="connsiteX303" fmla="*/ 5949028 w 6974300"/>
              <a:gd name="connsiteY303" fmla="*/ 1354930 h 3971257"/>
              <a:gd name="connsiteX304" fmla="*/ 5965888 w 6974300"/>
              <a:gd name="connsiteY304" fmla="*/ 1355216 h 3971257"/>
              <a:gd name="connsiteX305" fmla="*/ 5972460 w 6974300"/>
              <a:gd name="connsiteY305" fmla="*/ 1355216 h 3971257"/>
              <a:gd name="connsiteX306" fmla="*/ 6292976 w 6974300"/>
              <a:gd name="connsiteY306" fmla="*/ 1053655 h 3971257"/>
              <a:gd name="connsiteX307" fmla="*/ 6293644 w 6974300"/>
              <a:gd name="connsiteY307" fmla="*/ 1042701 h 3971257"/>
              <a:gd name="connsiteX308" fmla="*/ 6294596 w 6974300"/>
              <a:gd name="connsiteY308" fmla="*/ 1042701 h 3971257"/>
              <a:gd name="connsiteX309" fmla="*/ 5594794 w 6974300"/>
              <a:gd name="connsiteY309" fmla="*/ 638650 h 3971257"/>
              <a:gd name="connsiteX310" fmla="*/ 5594794 w 6974300"/>
              <a:gd name="connsiteY310" fmla="*/ 638746 h 3971257"/>
              <a:gd name="connsiteX311" fmla="*/ 5522976 w 6974300"/>
              <a:gd name="connsiteY311" fmla="*/ 775429 h 3971257"/>
              <a:gd name="connsiteX312" fmla="*/ 5822346 w 6974300"/>
              <a:gd name="connsiteY312" fmla="*/ 932687 h 3971257"/>
              <a:gd name="connsiteX313" fmla="*/ 5594794 w 6974300"/>
              <a:gd name="connsiteY313" fmla="*/ 638650 h 3971257"/>
              <a:gd name="connsiteX314" fmla="*/ 5395532 w 6974300"/>
              <a:gd name="connsiteY314" fmla="*/ 638555 h 3971257"/>
              <a:gd name="connsiteX315" fmla="*/ 5198818 w 6974300"/>
              <a:gd name="connsiteY315" fmla="*/ 844055 h 3971257"/>
              <a:gd name="connsiteX316" fmla="*/ 5168018 w 6974300"/>
              <a:gd name="connsiteY316" fmla="*/ 932476 h 3971257"/>
              <a:gd name="connsiteX317" fmla="*/ 5167978 w 6974300"/>
              <a:gd name="connsiteY317" fmla="*/ 932498 h 3971257"/>
              <a:gd name="connsiteX318" fmla="*/ 5167978 w 6974300"/>
              <a:gd name="connsiteY318" fmla="*/ 932592 h 3971257"/>
              <a:gd name="connsiteX319" fmla="*/ 5168018 w 6974300"/>
              <a:gd name="connsiteY319" fmla="*/ 932476 h 3971257"/>
              <a:gd name="connsiteX320" fmla="*/ 5467348 w 6974300"/>
              <a:gd name="connsiteY320" fmla="*/ 775240 h 3971257"/>
              <a:gd name="connsiteX321" fmla="*/ 5618270 w 6974300"/>
              <a:gd name="connsiteY321" fmla="*/ 401227 h 3971257"/>
              <a:gd name="connsiteX322" fmla="*/ 5537072 w 6974300"/>
              <a:gd name="connsiteY322" fmla="*/ 409289 h 3971257"/>
              <a:gd name="connsiteX323" fmla="*/ 5537168 w 6974300"/>
              <a:gd name="connsiteY323" fmla="*/ 409289 h 3971257"/>
              <a:gd name="connsiteX324" fmla="*/ 5569076 w 6974300"/>
              <a:gd name="connsiteY324" fmla="*/ 556926 h 3971257"/>
              <a:gd name="connsiteX325" fmla="*/ 5883592 w 6974300"/>
              <a:gd name="connsiteY325" fmla="*/ 755141 h 3971257"/>
              <a:gd name="connsiteX326" fmla="*/ 5892640 w 6974300"/>
              <a:gd name="connsiteY326" fmla="*/ 815148 h 3971257"/>
              <a:gd name="connsiteX327" fmla="*/ 6040850 w 6974300"/>
              <a:gd name="connsiteY327" fmla="*/ 775429 h 3971257"/>
              <a:gd name="connsiteX328" fmla="*/ 6029324 w 6974300"/>
              <a:gd name="connsiteY328" fmla="*/ 716089 h 3971257"/>
              <a:gd name="connsiteX329" fmla="*/ 5618270 w 6974300"/>
              <a:gd name="connsiteY329" fmla="*/ 401227 h 3971257"/>
              <a:gd name="connsiteX330" fmla="*/ 5372054 w 6974300"/>
              <a:gd name="connsiteY330" fmla="*/ 401227 h 3971257"/>
              <a:gd name="connsiteX331" fmla="*/ 4961000 w 6974300"/>
              <a:gd name="connsiteY331" fmla="*/ 716089 h 3971257"/>
              <a:gd name="connsiteX332" fmla="*/ 4949476 w 6974300"/>
              <a:gd name="connsiteY332" fmla="*/ 775429 h 3971257"/>
              <a:gd name="connsiteX333" fmla="*/ 5097684 w 6974300"/>
              <a:gd name="connsiteY333" fmla="*/ 815148 h 3971257"/>
              <a:gd name="connsiteX334" fmla="*/ 5106732 w 6974300"/>
              <a:gd name="connsiteY334" fmla="*/ 755141 h 3971257"/>
              <a:gd name="connsiteX335" fmla="*/ 5421248 w 6974300"/>
              <a:gd name="connsiteY335" fmla="*/ 556926 h 3971257"/>
              <a:gd name="connsiteX336" fmla="*/ 5453156 w 6974300"/>
              <a:gd name="connsiteY336" fmla="*/ 409289 h 3971257"/>
              <a:gd name="connsiteX337" fmla="*/ 5453252 w 6974300"/>
              <a:gd name="connsiteY337" fmla="*/ 409289 h 3971257"/>
              <a:gd name="connsiteX338" fmla="*/ 5372054 w 6974300"/>
              <a:gd name="connsiteY338" fmla="*/ 401227 h 3971257"/>
              <a:gd name="connsiteX339" fmla="*/ 5491732 w 6974300"/>
              <a:gd name="connsiteY339" fmla="*/ 137541 h 3971257"/>
              <a:gd name="connsiteX340" fmla="*/ 5021768 w 6974300"/>
              <a:gd name="connsiteY340" fmla="*/ 254032 h 3971257"/>
              <a:gd name="connsiteX341" fmla="*/ 5021960 w 6974300"/>
              <a:gd name="connsiteY341" fmla="*/ 254127 h 3971257"/>
              <a:gd name="connsiteX342" fmla="*/ 5021960 w 6974300"/>
              <a:gd name="connsiteY342" fmla="*/ 425291 h 3971257"/>
              <a:gd name="connsiteX343" fmla="*/ 5154740 w 6974300"/>
              <a:gd name="connsiteY343" fmla="*/ 355378 h 3971257"/>
              <a:gd name="connsiteX344" fmla="*/ 5466682 w 6974300"/>
              <a:gd name="connsiteY344" fmla="*/ 286417 h 3971257"/>
              <a:gd name="connsiteX345" fmla="*/ 5495352 w 6974300"/>
              <a:gd name="connsiteY345" fmla="*/ 153638 h 3971257"/>
              <a:gd name="connsiteX346" fmla="*/ 5524024 w 6974300"/>
              <a:gd name="connsiteY346" fmla="*/ 286417 h 3971257"/>
              <a:gd name="connsiteX347" fmla="*/ 5835968 w 6974300"/>
              <a:gd name="connsiteY347" fmla="*/ 355378 h 3971257"/>
              <a:gd name="connsiteX348" fmla="*/ 5968744 w 6974300"/>
              <a:gd name="connsiteY348" fmla="*/ 425291 h 3971257"/>
              <a:gd name="connsiteX349" fmla="*/ 5968744 w 6974300"/>
              <a:gd name="connsiteY349" fmla="*/ 254127 h 3971257"/>
              <a:gd name="connsiteX350" fmla="*/ 5498782 w 6974300"/>
              <a:gd name="connsiteY350" fmla="*/ 137541 h 3971257"/>
              <a:gd name="connsiteX351" fmla="*/ 5495256 w 6974300"/>
              <a:gd name="connsiteY351" fmla="*/ 137541 h 3971257"/>
              <a:gd name="connsiteX352" fmla="*/ 5491732 w 6974300"/>
              <a:gd name="connsiteY352" fmla="*/ 137541 h 3971257"/>
              <a:gd name="connsiteX353" fmla="*/ 4548634 w 6974300"/>
              <a:gd name="connsiteY353" fmla="*/ 73848 h 3971257"/>
              <a:gd name="connsiteX354" fmla="*/ 4416836 w 6974300"/>
              <a:gd name="connsiteY354" fmla="*/ 124206 h 3971257"/>
              <a:gd name="connsiteX355" fmla="*/ 4416836 w 6974300"/>
              <a:gd name="connsiteY355" fmla="*/ 124301 h 3971257"/>
              <a:gd name="connsiteX356" fmla="*/ 4474940 w 6974300"/>
              <a:gd name="connsiteY356" fmla="*/ 777430 h 3971257"/>
              <a:gd name="connsiteX357" fmla="*/ 4581904 w 6974300"/>
              <a:gd name="connsiteY357" fmla="*/ 671988 h 3971257"/>
              <a:gd name="connsiteX358" fmla="*/ 4549996 w 6974300"/>
              <a:gd name="connsiteY358" fmla="*/ 268034 h 3971257"/>
              <a:gd name="connsiteX359" fmla="*/ 4620672 w 6974300"/>
              <a:gd name="connsiteY359" fmla="*/ 242221 h 3971257"/>
              <a:gd name="connsiteX360" fmla="*/ 4816506 w 6974300"/>
              <a:gd name="connsiteY360" fmla="*/ 318897 h 3971257"/>
              <a:gd name="connsiteX361" fmla="*/ 4885468 w 6974300"/>
              <a:gd name="connsiteY361" fmla="*/ 372618 h 3971257"/>
              <a:gd name="connsiteX362" fmla="*/ 4988336 w 6974300"/>
              <a:gd name="connsiteY362" fmla="*/ 271177 h 3971257"/>
              <a:gd name="connsiteX363" fmla="*/ 4548634 w 6974300"/>
              <a:gd name="connsiteY363" fmla="*/ 73848 h 3971257"/>
              <a:gd name="connsiteX364" fmla="*/ 6441674 w 6974300"/>
              <a:gd name="connsiteY364" fmla="*/ 73766 h 3971257"/>
              <a:gd name="connsiteX365" fmla="*/ 6001892 w 6974300"/>
              <a:gd name="connsiteY365" fmla="*/ 271082 h 3971257"/>
              <a:gd name="connsiteX366" fmla="*/ 6104762 w 6974300"/>
              <a:gd name="connsiteY366" fmla="*/ 372523 h 3971257"/>
              <a:gd name="connsiteX367" fmla="*/ 6173724 w 6974300"/>
              <a:gd name="connsiteY367" fmla="*/ 318802 h 3971257"/>
              <a:gd name="connsiteX368" fmla="*/ 6369556 w 6974300"/>
              <a:gd name="connsiteY368" fmla="*/ 242126 h 3971257"/>
              <a:gd name="connsiteX369" fmla="*/ 6440232 w 6974300"/>
              <a:gd name="connsiteY369" fmla="*/ 267938 h 3971257"/>
              <a:gd name="connsiteX370" fmla="*/ 6408324 w 6974300"/>
              <a:gd name="connsiteY370" fmla="*/ 671893 h 3971257"/>
              <a:gd name="connsiteX371" fmla="*/ 6515290 w 6974300"/>
              <a:gd name="connsiteY371" fmla="*/ 777335 h 3971257"/>
              <a:gd name="connsiteX372" fmla="*/ 6573392 w 6974300"/>
              <a:gd name="connsiteY372" fmla="*/ 124206 h 3971257"/>
              <a:gd name="connsiteX373" fmla="*/ 6573488 w 6974300"/>
              <a:gd name="connsiteY373" fmla="*/ 124111 h 3971257"/>
              <a:gd name="connsiteX374" fmla="*/ 6441674 w 6974300"/>
              <a:gd name="connsiteY374" fmla="*/ 73766 h 3971257"/>
              <a:gd name="connsiteX375" fmla="*/ 4542186 w 6974300"/>
              <a:gd name="connsiteY375" fmla="*/ 0 h 3971257"/>
              <a:gd name="connsiteX376" fmla="*/ 4992336 w 6974300"/>
              <a:gd name="connsiteY376" fmla="*/ 187928 h 3971257"/>
              <a:gd name="connsiteX377" fmla="*/ 5410390 w 6974300"/>
              <a:gd name="connsiteY377" fmla="*/ 67913 h 3971257"/>
              <a:gd name="connsiteX378" fmla="*/ 5409532 w 6974300"/>
              <a:gd name="connsiteY378" fmla="*/ 64008 h 3971257"/>
              <a:gd name="connsiteX379" fmla="*/ 5495448 w 6974300"/>
              <a:gd name="connsiteY379" fmla="*/ 64008 h 3971257"/>
              <a:gd name="connsiteX380" fmla="*/ 5498686 w 6974300"/>
              <a:gd name="connsiteY380" fmla="*/ 64008 h 3971257"/>
              <a:gd name="connsiteX381" fmla="*/ 5501924 w 6974300"/>
              <a:gd name="connsiteY381" fmla="*/ 63913 h 3971257"/>
              <a:gd name="connsiteX382" fmla="*/ 5587840 w 6974300"/>
              <a:gd name="connsiteY382" fmla="*/ 63913 h 3971257"/>
              <a:gd name="connsiteX383" fmla="*/ 5586984 w 6974300"/>
              <a:gd name="connsiteY383" fmla="*/ 67913 h 3971257"/>
              <a:gd name="connsiteX384" fmla="*/ 6005036 w 6974300"/>
              <a:gd name="connsiteY384" fmla="*/ 187928 h 3971257"/>
              <a:gd name="connsiteX385" fmla="*/ 6455188 w 6974300"/>
              <a:gd name="connsiteY385" fmla="*/ 0 h 3971257"/>
              <a:gd name="connsiteX386" fmla="*/ 6634732 w 6974300"/>
              <a:gd name="connsiteY386" fmla="*/ 71914 h 3971257"/>
              <a:gd name="connsiteX387" fmla="*/ 6636828 w 6974300"/>
              <a:gd name="connsiteY387" fmla="*/ 74009 h 3971257"/>
              <a:gd name="connsiteX388" fmla="*/ 6638732 w 6974300"/>
              <a:gd name="connsiteY388" fmla="*/ 76295 h 3971257"/>
              <a:gd name="connsiteX389" fmla="*/ 6611492 w 6974300"/>
              <a:gd name="connsiteY389" fmla="*/ 764285 h 3971257"/>
              <a:gd name="connsiteX390" fmla="*/ 6769416 w 6974300"/>
              <a:gd name="connsiteY390" fmla="*/ 1152619 h 3971257"/>
              <a:gd name="connsiteX391" fmla="*/ 6769702 w 6974300"/>
              <a:gd name="connsiteY391" fmla="*/ 1152619 h 3971257"/>
              <a:gd name="connsiteX392" fmla="*/ 6974300 w 6974300"/>
              <a:gd name="connsiteY392" fmla="*/ 1623631 h 3971257"/>
              <a:gd name="connsiteX393" fmla="*/ 6974300 w 6974300"/>
              <a:gd name="connsiteY393" fmla="*/ 1738216 h 3971257"/>
              <a:gd name="connsiteX394" fmla="*/ 6908196 w 6974300"/>
              <a:gd name="connsiteY394" fmla="*/ 1703641 h 3971257"/>
              <a:gd name="connsiteX395" fmla="*/ 6695312 w 6974300"/>
              <a:gd name="connsiteY395" fmla="*/ 2131504 h 3971257"/>
              <a:gd name="connsiteX396" fmla="*/ 6683976 w 6974300"/>
              <a:gd name="connsiteY396" fmla="*/ 2141314 h 3971257"/>
              <a:gd name="connsiteX397" fmla="*/ 6484810 w 6974300"/>
              <a:gd name="connsiteY397" fmla="*/ 2493834 h 3971257"/>
              <a:gd name="connsiteX398" fmla="*/ 6370034 w 6974300"/>
              <a:gd name="connsiteY398" fmla="*/ 2593371 h 3971257"/>
              <a:gd name="connsiteX399" fmla="*/ 6370034 w 6974300"/>
              <a:gd name="connsiteY399" fmla="*/ 2533363 h 3971257"/>
              <a:gd name="connsiteX400" fmla="*/ 6271260 w 6974300"/>
              <a:gd name="connsiteY400" fmla="*/ 2643187 h 3971257"/>
              <a:gd name="connsiteX401" fmla="*/ 6156484 w 6974300"/>
              <a:gd name="connsiteY401" fmla="*/ 2742723 h 3971257"/>
              <a:gd name="connsiteX402" fmla="*/ 6156484 w 6974300"/>
              <a:gd name="connsiteY402" fmla="*/ 2600134 h 3971257"/>
              <a:gd name="connsiteX403" fmla="*/ 6085998 w 6974300"/>
              <a:gd name="connsiteY403" fmla="*/ 2678048 h 3971257"/>
              <a:gd name="connsiteX404" fmla="*/ 5971222 w 6974300"/>
              <a:gd name="connsiteY404" fmla="*/ 2777584 h 3971257"/>
              <a:gd name="connsiteX405" fmla="*/ 5971222 w 6974300"/>
              <a:gd name="connsiteY405" fmla="*/ 2325528 h 3971257"/>
              <a:gd name="connsiteX406" fmla="*/ 5948456 w 6974300"/>
              <a:gd name="connsiteY406" fmla="*/ 2336196 h 3971257"/>
              <a:gd name="connsiteX407" fmla="*/ 5890448 w 6974300"/>
              <a:gd name="connsiteY407" fmla="*/ 2505550 h 3971257"/>
              <a:gd name="connsiteX408" fmla="*/ 5648896 w 6974300"/>
              <a:gd name="connsiteY408" fmla="*/ 2681001 h 3971257"/>
              <a:gd name="connsiteX409" fmla="*/ 5348764 w 6974300"/>
              <a:gd name="connsiteY409" fmla="*/ 2681001 h 3971257"/>
              <a:gd name="connsiteX410" fmla="*/ 5107208 w 6974300"/>
              <a:gd name="connsiteY410" fmla="*/ 2505550 h 3971257"/>
              <a:gd name="connsiteX411" fmla="*/ 5049200 w 6974300"/>
              <a:gd name="connsiteY411" fmla="*/ 2336196 h 3971257"/>
              <a:gd name="connsiteX412" fmla="*/ 5026436 w 6974300"/>
              <a:gd name="connsiteY412" fmla="*/ 2325528 h 3971257"/>
              <a:gd name="connsiteX413" fmla="*/ 5026436 w 6974300"/>
              <a:gd name="connsiteY413" fmla="*/ 2777584 h 3971257"/>
              <a:gd name="connsiteX414" fmla="*/ 4911660 w 6974300"/>
              <a:gd name="connsiteY414" fmla="*/ 2678048 h 3971257"/>
              <a:gd name="connsiteX415" fmla="*/ 4841176 w 6974300"/>
              <a:gd name="connsiteY415" fmla="*/ 2600134 h 3971257"/>
              <a:gd name="connsiteX416" fmla="*/ 4841176 w 6974300"/>
              <a:gd name="connsiteY416" fmla="*/ 2742723 h 3971257"/>
              <a:gd name="connsiteX417" fmla="*/ 4726400 w 6974300"/>
              <a:gd name="connsiteY417" fmla="*/ 2643187 h 3971257"/>
              <a:gd name="connsiteX418" fmla="*/ 4627624 w 6974300"/>
              <a:gd name="connsiteY418" fmla="*/ 2533363 h 3971257"/>
              <a:gd name="connsiteX419" fmla="*/ 4627624 w 6974300"/>
              <a:gd name="connsiteY419" fmla="*/ 2593371 h 3971257"/>
              <a:gd name="connsiteX420" fmla="*/ 4512848 w 6974300"/>
              <a:gd name="connsiteY420" fmla="*/ 2493834 h 3971257"/>
              <a:gd name="connsiteX421" fmla="*/ 4313680 w 6974300"/>
              <a:gd name="connsiteY421" fmla="*/ 2141314 h 3971257"/>
              <a:gd name="connsiteX422" fmla="*/ 4302346 w 6974300"/>
              <a:gd name="connsiteY422" fmla="*/ 2131504 h 3971257"/>
              <a:gd name="connsiteX423" fmla="*/ 4089464 w 6974300"/>
              <a:gd name="connsiteY423" fmla="*/ 1703641 h 3971257"/>
              <a:gd name="connsiteX424" fmla="*/ 4023360 w 6974300"/>
              <a:gd name="connsiteY424" fmla="*/ 1738216 h 3971257"/>
              <a:gd name="connsiteX425" fmla="*/ 4023360 w 6974300"/>
              <a:gd name="connsiteY425" fmla="*/ 1623631 h 3971257"/>
              <a:gd name="connsiteX426" fmla="*/ 4227956 w 6974300"/>
              <a:gd name="connsiteY426" fmla="*/ 1152619 h 3971257"/>
              <a:gd name="connsiteX427" fmla="*/ 4385880 w 6974300"/>
              <a:gd name="connsiteY427" fmla="*/ 764285 h 3971257"/>
              <a:gd name="connsiteX428" fmla="*/ 4358640 w 6974300"/>
              <a:gd name="connsiteY428" fmla="*/ 76295 h 3971257"/>
              <a:gd name="connsiteX429" fmla="*/ 4360544 w 6974300"/>
              <a:gd name="connsiteY429" fmla="*/ 74009 h 3971257"/>
              <a:gd name="connsiteX430" fmla="*/ 4362640 w 6974300"/>
              <a:gd name="connsiteY430" fmla="*/ 71914 h 3971257"/>
              <a:gd name="connsiteX431" fmla="*/ 4542186 w 6974300"/>
              <a:gd name="connsiteY431" fmla="*/ 0 h 397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</a:cxnLst>
            <a:rect l="l" t="t" r="r" b="b"/>
            <a:pathLst>
              <a:path w="6974300" h="3971257">
                <a:moveTo>
                  <a:pt x="872775" y="3541774"/>
                </a:moveTo>
                <a:lnTo>
                  <a:pt x="872775" y="3735703"/>
                </a:lnTo>
                <a:lnTo>
                  <a:pt x="1021841" y="3735703"/>
                </a:lnTo>
                <a:lnTo>
                  <a:pt x="1021841" y="3735608"/>
                </a:lnTo>
                <a:cubicBezTo>
                  <a:pt x="1077848" y="3735608"/>
                  <a:pt x="1117948" y="3700366"/>
                  <a:pt x="1117948" y="3637882"/>
                </a:cubicBezTo>
                <a:cubicBezTo>
                  <a:pt x="1117948" y="3575398"/>
                  <a:pt x="1077943" y="3541774"/>
                  <a:pt x="1021841" y="3541774"/>
                </a:cubicBezTo>
                <a:close/>
                <a:moveTo>
                  <a:pt x="4851844" y="3211638"/>
                </a:moveTo>
                <a:lnTo>
                  <a:pt x="4851844" y="3689222"/>
                </a:lnTo>
                <a:lnTo>
                  <a:pt x="4919186" y="3689222"/>
                </a:lnTo>
                <a:cubicBezTo>
                  <a:pt x="5018532" y="3689222"/>
                  <a:pt x="5074634" y="3618737"/>
                  <a:pt x="5074634" y="3450430"/>
                </a:cubicBezTo>
                <a:cubicBezTo>
                  <a:pt x="5074634" y="3282123"/>
                  <a:pt x="5018532" y="3211638"/>
                  <a:pt x="4919186" y="3211638"/>
                </a:cubicBezTo>
                <a:close/>
                <a:moveTo>
                  <a:pt x="1851945" y="3190874"/>
                </a:moveTo>
                <a:lnTo>
                  <a:pt x="1851945" y="3464908"/>
                </a:lnTo>
                <a:lnTo>
                  <a:pt x="1930431" y="3464908"/>
                </a:lnTo>
                <a:cubicBezTo>
                  <a:pt x="2013775" y="3464908"/>
                  <a:pt x="2068258" y="3415187"/>
                  <a:pt x="2068258" y="3327081"/>
                </a:cubicBezTo>
                <a:cubicBezTo>
                  <a:pt x="2068258" y="3238975"/>
                  <a:pt x="2013775" y="3190874"/>
                  <a:pt x="1930431" y="3190874"/>
                </a:cubicBezTo>
                <a:close/>
                <a:moveTo>
                  <a:pt x="2907411" y="3176491"/>
                </a:moveTo>
                <a:cubicBezTo>
                  <a:pt x="2870549" y="3290219"/>
                  <a:pt x="2836926" y="3468527"/>
                  <a:pt x="2809684" y="3603116"/>
                </a:cubicBezTo>
                <a:lnTo>
                  <a:pt x="3017996" y="3603116"/>
                </a:lnTo>
                <a:cubicBezTo>
                  <a:pt x="2989136" y="3466908"/>
                  <a:pt x="2957131" y="3290315"/>
                  <a:pt x="2920270" y="3176491"/>
                </a:cubicBezTo>
                <a:close/>
                <a:moveTo>
                  <a:pt x="872775" y="3165251"/>
                </a:moveTo>
                <a:lnTo>
                  <a:pt x="872775" y="3355941"/>
                </a:lnTo>
                <a:lnTo>
                  <a:pt x="1007363" y="3355941"/>
                </a:lnTo>
                <a:cubicBezTo>
                  <a:pt x="1063370" y="3355941"/>
                  <a:pt x="1103470" y="3322318"/>
                  <a:pt x="1103470" y="3259834"/>
                </a:cubicBezTo>
                <a:cubicBezTo>
                  <a:pt x="1103470" y="3202113"/>
                  <a:pt x="1065085" y="3165251"/>
                  <a:pt x="1007363" y="3165251"/>
                </a:cubicBezTo>
                <a:close/>
                <a:moveTo>
                  <a:pt x="541019" y="2945795"/>
                </a:moveTo>
                <a:lnTo>
                  <a:pt x="1089088" y="2945795"/>
                </a:lnTo>
                <a:cubicBezTo>
                  <a:pt x="1287779" y="2945795"/>
                  <a:pt x="1407985" y="3040378"/>
                  <a:pt x="1407985" y="3208590"/>
                </a:cubicBezTo>
                <a:cubicBezTo>
                  <a:pt x="1407985" y="3314317"/>
                  <a:pt x="1359979" y="3396042"/>
                  <a:pt x="1273396" y="3442524"/>
                </a:cubicBezTo>
                <a:lnTo>
                  <a:pt x="1273301" y="3442524"/>
                </a:lnTo>
                <a:cubicBezTo>
                  <a:pt x="1379124" y="3485863"/>
                  <a:pt x="1439988" y="3569206"/>
                  <a:pt x="1439988" y="3682935"/>
                </a:cubicBezTo>
                <a:cubicBezTo>
                  <a:pt x="1439988" y="3848003"/>
                  <a:pt x="1313401" y="3955350"/>
                  <a:pt x="1095469" y="3955350"/>
                </a:cubicBezTo>
                <a:lnTo>
                  <a:pt x="541019" y="3955350"/>
                </a:lnTo>
                <a:close/>
                <a:moveTo>
                  <a:pt x="3496152" y="2945700"/>
                </a:moveTo>
                <a:lnTo>
                  <a:pt x="3818288" y="2945700"/>
                </a:lnTo>
                <a:cubicBezTo>
                  <a:pt x="3925728" y="3105911"/>
                  <a:pt x="4018692" y="3267740"/>
                  <a:pt x="4105180" y="3436047"/>
                </a:cubicBezTo>
                <a:lnTo>
                  <a:pt x="4111466" y="3436047"/>
                </a:lnTo>
                <a:lnTo>
                  <a:pt x="4111466" y="2945700"/>
                </a:lnTo>
                <a:lnTo>
                  <a:pt x="4401502" y="2945700"/>
                </a:lnTo>
                <a:lnTo>
                  <a:pt x="4401502" y="3955255"/>
                </a:lnTo>
                <a:lnTo>
                  <a:pt x="4096988" y="3955255"/>
                </a:lnTo>
                <a:cubicBezTo>
                  <a:pt x="4010500" y="3791806"/>
                  <a:pt x="3904774" y="3623499"/>
                  <a:pt x="3792568" y="3463288"/>
                </a:cubicBezTo>
                <a:lnTo>
                  <a:pt x="3786188" y="3463288"/>
                </a:lnTo>
                <a:lnTo>
                  <a:pt x="3786188" y="3955255"/>
                </a:lnTo>
                <a:lnTo>
                  <a:pt x="3496152" y="3955255"/>
                </a:lnTo>
                <a:close/>
                <a:moveTo>
                  <a:pt x="2658999" y="2945700"/>
                </a:moveTo>
                <a:lnTo>
                  <a:pt x="2659094" y="2945700"/>
                </a:lnTo>
                <a:lnTo>
                  <a:pt x="3187922" y="2945700"/>
                </a:lnTo>
                <a:cubicBezTo>
                  <a:pt x="3292126" y="3226116"/>
                  <a:pt x="3402712" y="3737323"/>
                  <a:pt x="3418712" y="3955255"/>
                </a:cubicBezTo>
                <a:lnTo>
                  <a:pt x="3067716" y="3955255"/>
                </a:lnTo>
                <a:cubicBezTo>
                  <a:pt x="3064478" y="3929633"/>
                  <a:pt x="3058096" y="3910773"/>
                  <a:pt x="3048476" y="3840288"/>
                </a:cubicBezTo>
                <a:lnTo>
                  <a:pt x="2779204" y="3840288"/>
                </a:lnTo>
                <a:cubicBezTo>
                  <a:pt x="2769584" y="3912392"/>
                  <a:pt x="2763202" y="3929633"/>
                  <a:pt x="2759964" y="3955255"/>
                </a:cubicBezTo>
                <a:lnTo>
                  <a:pt x="2428208" y="3955255"/>
                </a:lnTo>
                <a:cubicBezTo>
                  <a:pt x="2444305" y="3737323"/>
                  <a:pt x="2554795" y="3226116"/>
                  <a:pt x="2658999" y="2945700"/>
                </a:cubicBezTo>
                <a:close/>
                <a:moveTo>
                  <a:pt x="1507331" y="2945700"/>
                </a:moveTo>
                <a:lnTo>
                  <a:pt x="1973675" y="2945700"/>
                </a:lnTo>
                <a:cubicBezTo>
                  <a:pt x="2225230" y="2945700"/>
                  <a:pt x="2383917" y="3049904"/>
                  <a:pt x="2383917" y="3285457"/>
                </a:cubicBezTo>
                <a:cubicBezTo>
                  <a:pt x="2383917" y="3431285"/>
                  <a:pt x="2323052" y="3525773"/>
                  <a:pt x="2223706" y="3573874"/>
                </a:cubicBezTo>
                <a:cubicBezTo>
                  <a:pt x="2276570" y="3679601"/>
                  <a:pt x="2334292" y="3819047"/>
                  <a:pt x="2379154" y="3955255"/>
                </a:cubicBezTo>
                <a:lnTo>
                  <a:pt x="2028158" y="3955255"/>
                </a:lnTo>
                <a:cubicBezTo>
                  <a:pt x="2000917" y="3862291"/>
                  <a:pt x="1964055" y="3766184"/>
                  <a:pt x="1925574" y="3679601"/>
                </a:cubicBezTo>
                <a:lnTo>
                  <a:pt x="1851850" y="3679601"/>
                </a:lnTo>
                <a:lnTo>
                  <a:pt x="1851850" y="3955255"/>
                </a:lnTo>
                <a:lnTo>
                  <a:pt x="1507331" y="3955255"/>
                </a:lnTo>
                <a:close/>
                <a:moveTo>
                  <a:pt x="4915948" y="2945605"/>
                </a:moveTo>
                <a:cubicBezTo>
                  <a:pt x="5254084" y="2945605"/>
                  <a:pt x="5425536" y="3102577"/>
                  <a:pt x="5425536" y="3448811"/>
                </a:cubicBezTo>
                <a:cubicBezTo>
                  <a:pt x="5425536" y="3795044"/>
                  <a:pt x="5254084" y="3955255"/>
                  <a:pt x="4915948" y="3955255"/>
                </a:cubicBezTo>
                <a:lnTo>
                  <a:pt x="4513708" y="3955255"/>
                </a:lnTo>
                <a:lnTo>
                  <a:pt x="4513708" y="2945700"/>
                </a:lnTo>
                <a:lnTo>
                  <a:pt x="4915948" y="2945700"/>
                </a:lnTo>
                <a:close/>
                <a:moveTo>
                  <a:pt x="5919120" y="2929698"/>
                </a:moveTo>
                <a:cubicBezTo>
                  <a:pt x="6029704" y="2929698"/>
                  <a:pt x="6135528" y="2945700"/>
                  <a:pt x="6233254" y="2974561"/>
                </a:cubicBezTo>
                <a:lnTo>
                  <a:pt x="6215632" y="3264597"/>
                </a:lnTo>
                <a:cubicBezTo>
                  <a:pt x="6109812" y="3214877"/>
                  <a:pt x="5968840" y="3192493"/>
                  <a:pt x="5912738" y="3192493"/>
                </a:cubicBezTo>
                <a:cubicBezTo>
                  <a:pt x="5861398" y="3192493"/>
                  <a:pt x="5837396" y="3213257"/>
                  <a:pt x="5837396" y="3245357"/>
                </a:cubicBezTo>
                <a:cubicBezTo>
                  <a:pt x="5837396" y="3280599"/>
                  <a:pt x="5866256" y="3296696"/>
                  <a:pt x="5917500" y="3311079"/>
                </a:cubicBezTo>
                <a:lnTo>
                  <a:pt x="5979984" y="3327081"/>
                </a:lnTo>
                <a:lnTo>
                  <a:pt x="5979794" y="3326986"/>
                </a:lnTo>
                <a:cubicBezTo>
                  <a:pt x="6088760" y="3357466"/>
                  <a:pt x="6274688" y="3407186"/>
                  <a:pt x="6274688" y="3639501"/>
                </a:cubicBezTo>
                <a:cubicBezTo>
                  <a:pt x="6274688" y="3855909"/>
                  <a:pt x="6116096" y="3971257"/>
                  <a:pt x="5842064" y="3971257"/>
                </a:cubicBezTo>
                <a:cubicBezTo>
                  <a:pt x="5728334" y="3971257"/>
                  <a:pt x="5601748" y="3950397"/>
                  <a:pt x="5487924" y="3903915"/>
                </a:cubicBezTo>
                <a:lnTo>
                  <a:pt x="5503926" y="3613879"/>
                </a:lnTo>
                <a:cubicBezTo>
                  <a:pt x="5614512" y="3677982"/>
                  <a:pt x="5753956" y="3708462"/>
                  <a:pt x="5826060" y="3708462"/>
                </a:cubicBezTo>
                <a:cubicBezTo>
                  <a:pt x="5882164" y="3708462"/>
                  <a:pt x="5909404" y="3690841"/>
                  <a:pt x="5909404" y="3653979"/>
                </a:cubicBezTo>
                <a:cubicBezTo>
                  <a:pt x="5909404" y="3617117"/>
                  <a:pt x="5878924" y="3604259"/>
                  <a:pt x="5826060" y="3588257"/>
                </a:cubicBezTo>
                <a:lnTo>
                  <a:pt x="5794056" y="3578636"/>
                </a:lnTo>
                <a:cubicBezTo>
                  <a:pt x="5670708" y="3545013"/>
                  <a:pt x="5494400" y="3493673"/>
                  <a:pt x="5494400" y="3253358"/>
                </a:cubicBezTo>
                <a:cubicBezTo>
                  <a:pt x="5494400" y="3013042"/>
                  <a:pt x="5670708" y="2929698"/>
                  <a:pt x="5919120" y="2929698"/>
                </a:cubicBezTo>
                <a:close/>
                <a:moveTo>
                  <a:pt x="5130260" y="2365438"/>
                </a:moveTo>
                <a:cubicBezTo>
                  <a:pt x="5156452" y="2453353"/>
                  <a:pt x="5218936" y="2598133"/>
                  <a:pt x="5346382" y="2598133"/>
                </a:cubicBezTo>
                <a:lnTo>
                  <a:pt x="5643942" y="2598133"/>
                </a:lnTo>
                <a:cubicBezTo>
                  <a:pt x="5771388" y="2598133"/>
                  <a:pt x="5833872" y="2453353"/>
                  <a:pt x="5860064" y="2365438"/>
                </a:cubicBezTo>
                <a:cubicBezTo>
                  <a:pt x="5820632" y="2373534"/>
                  <a:pt x="5778244" y="2375248"/>
                  <a:pt x="5740432" y="2374105"/>
                </a:cubicBezTo>
                <a:cubicBezTo>
                  <a:pt x="5717952" y="2431732"/>
                  <a:pt x="5684138" y="2487929"/>
                  <a:pt x="5643942" y="2487929"/>
                </a:cubicBezTo>
                <a:lnTo>
                  <a:pt x="5346382" y="2487929"/>
                </a:lnTo>
                <a:cubicBezTo>
                  <a:pt x="5306092" y="2487929"/>
                  <a:pt x="5272372" y="2431732"/>
                  <a:pt x="5249892" y="2374105"/>
                </a:cubicBezTo>
                <a:cubicBezTo>
                  <a:pt x="5212176" y="2375248"/>
                  <a:pt x="5169788" y="2373534"/>
                  <a:pt x="5130260" y="2365438"/>
                </a:cubicBezTo>
                <a:close/>
                <a:moveTo>
                  <a:pt x="6032752" y="2344006"/>
                </a:moveTo>
                <a:lnTo>
                  <a:pt x="6032752" y="2621565"/>
                </a:lnTo>
                <a:cubicBezTo>
                  <a:pt x="6110382" y="2554223"/>
                  <a:pt x="6159532" y="2454877"/>
                  <a:pt x="6159532" y="2344006"/>
                </a:cubicBezTo>
                <a:close/>
                <a:moveTo>
                  <a:pt x="4830698" y="2344006"/>
                </a:moveTo>
                <a:cubicBezTo>
                  <a:pt x="4830698" y="2454877"/>
                  <a:pt x="4879848" y="2554223"/>
                  <a:pt x="4957476" y="2621565"/>
                </a:cubicBezTo>
                <a:lnTo>
                  <a:pt x="4957476" y="2344006"/>
                </a:lnTo>
                <a:close/>
                <a:moveTo>
                  <a:pt x="6204776" y="2186082"/>
                </a:moveTo>
                <a:lnTo>
                  <a:pt x="6204776" y="2586989"/>
                </a:lnTo>
                <a:cubicBezTo>
                  <a:pt x="6316884" y="2489739"/>
                  <a:pt x="6387844" y="2346197"/>
                  <a:pt x="6387844" y="2186082"/>
                </a:cubicBezTo>
                <a:close/>
                <a:moveTo>
                  <a:pt x="4602384" y="2186082"/>
                </a:moveTo>
                <a:cubicBezTo>
                  <a:pt x="4602384" y="2346197"/>
                  <a:pt x="4673344" y="2489739"/>
                  <a:pt x="4785454" y="2586989"/>
                </a:cubicBezTo>
                <a:lnTo>
                  <a:pt x="4785454" y="2186082"/>
                </a:lnTo>
                <a:close/>
                <a:moveTo>
                  <a:pt x="6432804" y="2028157"/>
                </a:moveTo>
                <a:lnTo>
                  <a:pt x="6432804" y="2429065"/>
                </a:lnTo>
                <a:cubicBezTo>
                  <a:pt x="6544912" y="2331814"/>
                  <a:pt x="6615874" y="2188273"/>
                  <a:pt x="6615874" y="2028157"/>
                </a:cubicBezTo>
                <a:close/>
                <a:moveTo>
                  <a:pt x="4374452" y="2028157"/>
                </a:moveTo>
                <a:cubicBezTo>
                  <a:pt x="4374452" y="2188273"/>
                  <a:pt x="4445412" y="2331814"/>
                  <a:pt x="4557520" y="2429065"/>
                </a:cubicBezTo>
                <a:lnTo>
                  <a:pt x="4557520" y="2028157"/>
                </a:lnTo>
                <a:close/>
                <a:moveTo>
                  <a:pt x="3427570" y="1943766"/>
                </a:moveTo>
                <a:lnTo>
                  <a:pt x="3427570" y="2217800"/>
                </a:lnTo>
                <a:lnTo>
                  <a:pt x="3506056" y="2217800"/>
                </a:lnTo>
                <a:cubicBezTo>
                  <a:pt x="3589400" y="2217800"/>
                  <a:pt x="3643884" y="2168079"/>
                  <a:pt x="3643884" y="2079973"/>
                </a:cubicBezTo>
                <a:cubicBezTo>
                  <a:pt x="3643884" y="1991867"/>
                  <a:pt x="3589400" y="1943766"/>
                  <a:pt x="3506056" y="1943766"/>
                </a:cubicBezTo>
                <a:close/>
                <a:moveTo>
                  <a:pt x="3083052" y="1698592"/>
                </a:moveTo>
                <a:lnTo>
                  <a:pt x="3549396" y="1698592"/>
                </a:lnTo>
                <a:cubicBezTo>
                  <a:pt x="3800950" y="1698592"/>
                  <a:pt x="3959636" y="1802796"/>
                  <a:pt x="3959636" y="2038349"/>
                </a:cubicBezTo>
                <a:cubicBezTo>
                  <a:pt x="3959636" y="2184177"/>
                  <a:pt x="3898772" y="2278665"/>
                  <a:pt x="3799426" y="2326766"/>
                </a:cubicBezTo>
                <a:cubicBezTo>
                  <a:pt x="3852290" y="2432493"/>
                  <a:pt x="3910012" y="2571939"/>
                  <a:pt x="3954874" y="2708147"/>
                </a:cubicBezTo>
                <a:lnTo>
                  <a:pt x="3603878" y="2708147"/>
                </a:lnTo>
                <a:cubicBezTo>
                  <a:pt x="3576636" y="2615183"/>
                  <a:pt x="3539776" y="2519076"/>
                  <a:pt x="3501294" y="2432493"/>
                </a:cubicBezTo>
                <a:lnTo>
                  <a:pt x="3427570" y="2432493"/>
                </a:lnTo>
                <a:lnTo>
                  <a:pt x="3427570" y="2708147"/>
                </a:lnTo>
                <a:lnTo>
                  <a:pt x="3083052" y="2708147"/>
                </a:lnTo>
                <a:close/>
                <a:moveTo>
                  <a:pt x="2264187" y="1698592"/>
                </a:moveTo>
                <a:lnTo>
                  <a:pt x="2982086" y="1698592"/>
                </a:lnTo>
                <a:lnTo>
                  <a:pt x="2982086" y="1945385"/>
                </a:lnTo>
                <a:lnTo>
                  <a:pt x="2595943" y="1937288"/>
                </a:lnTo>
                <a:lnTo>
                  <a:pt x="2595943" y="2097594"/>
                </a:lnTo>
                <a:lnTo>
                  <a:pt x="2946844" y="2097594"/>
                </a:lnTo>
                <a:lnTo>
                  <a:pt x="2946844" y="2310669"/>
                </a:lnTo>
                <a:lnTo>
                  <a:pt x="2595943" y="2305906"/>
                </a:lnTo>
                <a:lnTo>
                  <a:pt x="2595943" y="2469355"/>
                </a:lnTo>
                <a:lnTo>
                  <a:pt x="2996564" y="2461354"/>
                </a:lnTo>
                <a:lnTo>
                  <a:pt x="2996564" y="2708147"/>
                </a:lnTo>
                <a:lnTo>
                  <a:pt x="2264187" y="2708147"/>
                </a:lnTo>
                <a:close/>
                <a:moveTo>
                  <a:pt x="938688" y="1698592"/>
                </a:moveTo>
                <a:lnTo>
                  <a:pt x="1185195" y="1698592"/>
                </a:lnTo>
                <a:lnTo>
                  <a:pt x="1185195" y="2610135"/>
                </a:lnTo>
                <a:cubicBezTo>
                  <a:pt x="1185195" y="2664237"/>
                  <a:pt x="1141380" y="2708147"/>
                  <a:pt x="1087183" y="2708147"/>
                </a:cubicBezTo>
                <a:lnTo>
                  <a:pt x="840676" y="2708147"/>
                </a:lnTo>
                <a:lnTo>
                  <a:pt x="840676" y="1796604"/>
                </a:lnTo>
                <a:cubicBezTo>
                  <a:pt x="840676" y="1742502"/>
                  <a:pt x="884491" y="1698592"/>
                  <a:pt x="938688" y="1698592"/>
                </a:cubicBezTo>
                <a:close/>
                <a:moveTo>
                  <a:pt x="0" y="1698497"/>
                </a:moveTo>
                <a:lnTo>
                  <a:pt x="772382" y="1698497"/>
                </a:lnTo>
                <a:lnTo>
                  <a:pt x="772382" y="1982152"/>
                </a:lnTo>
                <a:lnTo>
                  <a:pt x="557689" y="1977389"/>
                </a:lnTo>
                <a:lnTo>
                  <a:pt x="557689" y="2708147"/>
                </a:lnTo>
                <a:lnTo>
                  <a:pt x="214694" y="2708147"/>
                </a:lnTo>
                <a:lnTo>
                  <a:pt x="214694" y="1977389"/>
                </a:lnTo>
                <a:lnTo>
                  <a:pt x="0" y="1982152"/>
                </a:lnTo>
                <a:close/>
                <a:moveTo>
                  <a:pt x="1828228" y="1682495"/>
                </a:moveTo>
                <a:cubicBezTo>
                  <a:pt x="1951577" y="1682495"/>
                  <a:pt x="2062162" y="1701736"/>
                  <a:pt x="2139124" y="1727358"/>
                </a:cubicBezTo>
                <a:lnTo>
                  <a:pt x="2121503" y="2014251"/>
                </a:lnTo>
                <a:cubicBezTo>
                  <a:pt x="2049303" y="1982152"/>
                  <a:pt x="1932336" y="1964530"/>
                  <a:pt x="1853850" y="1964530"/>
                </a:cubicBezTo>
                <a:cubicBezTo>
                  <a:pt x="1708023" y="1964530"/>
                  <a:pt x="1618297" y="2027014"/>
                  <a:pt x="1618297" y="2214562"/>
                </a:cubicBezTo>
                <a:cubicBezTo>
                  <a:pt x="1618297" y="2353912"/>
                  <a:pt x="1668017" y="2446876"/>
                  <a:pt x="1821846" y="2446876"/>
                </a:cubicBezTo>
                <a:lnTo>
                  <a:pt x="1837848" y="2446876"/>
                </a:lnTo>
                <a:lnTo>
                  <a:pt x="1837848" y="2209704"/>
                </a:lnTo>
                <a:lnTo>
                  <a:pt x="2156745" y="2209704"/>
                </a:lnTo>
                <a:cubicBezTo>
                  <a:pt x="2156745" y="2209704"/>
                  <a:pt x="2187035" y="2444495"/>
                  <a:pt x="2156745" y="2679286"/>
                </a:cubicBezTo>
                <a:cubicBezTo>
                  <a:pt x="2038159" y="2709766"/>
                  <a:pt x="1914810" y="2724149"/>
                  <a:pt x="1813845" y="2724149"/>
                </a:cubicBezTo>
                <a:cubicBezTo>
                  <a:pt x="1470945" y="2724149"/>
                  <a:pt x="1267396" y="2562319"/>
                  <a:pt x="1267396" y="2204941"/>
                </a:cubicBezTo>
                <a:cubicBezTo>
                  <a:pt x="1267396" y="1847563"/>
                  <a:pt x="1480470" y="1682495"/>
                  <a:pt x="1828228" y="1682495"/>
                </a:cubicBezTo>
                <a:close/>
                <a:moveTo>
                  <a:pt x="6660736" y="1655063"/>
                </a:moveTo>
                <a:lnTo>
                  <a:pt x="6660736" y="2069305"/>
                </a:lnTo>
                <a:cubicBezTo>
                  <a:pt x="6776656" y="1968817"/>
                  <a:pt x="6849904" y="1820512"/>
                  <a:pt x="6849904" y="1655063"/>
                </a:cubicBezTo>
                <a:close/>
                <a:moveTo>
                  <a:pt x="4140326" y="1655063"/>
                </a:moveTo>
                <a:cubicBezTo>
                  <a:pt x="4140326" y="1820512"/>
                  <a:pt x="4213572" y="1968817"/>
                  <a:pt x="4329492" y="2069305"/>
                </a:cubicBezTo>
                <a:lnTo>
                  <a:pt x="4329492" y="1655063"/>
                </a:lnTo>
                <a:close/>
                <a:moveTo>
                  <a:pt x="5002340" y="1527238"/>
                </a:moveTo>
                <a:cubicBezTo>
                  <a:pt x="4955572" y="1584197"/>
                  <a:pt x="4833176" y="1752504"/>
                  <a:pt x="4847176" y="1937384"/>
                </a:cubicBezTo>
                <a:cubicBezTo>
                  <a:pt x="4855558" y="2047017"/>
                  <a:pt x="4909470" y="2142267"/>
                  <a:pt x="5007482" y="2220277"/>
                </a:cubicBezTo>
                <a:cubicBezTo>
                  <a:pt x="5030724" y="2238755"/>
                  <a:pt x="5055202" y="2252566"/>
                  <a:pt x="5080252" y="2262758"/>
                </a:cubicBezTo>
                <a:cubicBezTo>
                  <a:pt x="5112638" y="2275236"/>
                  <a:pt x="5211984" y="2305049"/>
                  <a:pt x="5365052" y="2277331"/>
                </a:cubicBezTo>
                <a:cubicBezTo>
                  <a:pt x="5401056" y="2271426"/>
                  <a:pt x="5444204" y="2267235"/>
                  <a:pt x="5495162" y="2267521"/>
                </a:cubicBezTo>
                <a:cubicBezTo>
                  <a:pt x="5546120" y="2267330"/>
                  <a:pt x="5589268" y="2271426"/>
                  <a:pt x="5625274" y="2277331"/>
                </a:cubicBezTo>
                <a:cubicBezTo>
                  <a:pt x="5778244" y="2305144"/>
                  <a:pt x="5877496" y="2275426"/>
                  <a:pt x="5909976" y="2262949"/>
                </a:cubicBezTo>
                <a:lnTo>
                  <a:pt x="5909976" y="2262853"/>
                </a:lnTo>
                <a:cubicBezTo>
                  <a:pt x="5934932" y="2252662"/>
                  <a:pt x="5959506" y="2238850"/>
                  <a:pt x="5982842" y="2220277"/>
                </a:cubicBezTo>
                <a:cubicBezTo>
                  <a:pt x="6080948" y="2142267"/>
                  <a:pt x="6134860" y="2047112"/>
                  <a:pt x="6143148" y="1937384"/>
                </a:cubicBezTo>
                <a:cubicBezTo>
                  <a:pt x="6157150" y="1752504"/>
                  <a:pt x="6034752" y="1584197"/>
                  <a:pt x="5987984" y="1527238"/>
                </a:cubicBezTo>
                <a:lnTo>
                  <a:pt x="5980842" y="1531428"/>
                </a:lnTo>
                <a:cubicBezTo>
                  <a:pt x="5970460" y="1541430"/>
                  <a:pt x="5956364" y="1558384"/>
                  <a:pt x="5948838" y="1583149"/>
                </a:cubicBezTo>
                <a:cubicBezTo>
                  <a:pt x="5937028" y="1622107"/>
                  <a:pt x="5948838" y="1656492"/>
                  <a:pt x="5958076" y="1675351"/>
                </a:cubicBezTo>
                <a:cubicBezTo>
                  <a:pt x="5960936" y="1679923"/>
                  <a:pt x="5963792" y="1684686"/>
                  <a:pt x="5966554" y="1689544"/>
                </a:cubicBezTo>
                <a:lnTo>
                  <a:pt x="5840824" y="1792795"/>
                </a:lnTo>
                <a:lnTo>
                  <a:pt x="6013988" y="1792795"/>
                </a:lnTo>
                <a:cubicBezTo>
                  <a:pt x="6021894" y="1816512"/>
                  <a:pt x="6027990" y="1841277"/>
                  <a:pt x="6031324" y="1866518"/>
                </a:cubicBezTo>
                <a:lnTo>
                  <a:pt x="5784722" y="1981390"/>
                </a:lnTo>
                <a:lnTo>
                  <a:pt x="6023800" y="1981390"/>
                </a:lnTo>
                <a:cubicBezTo>
                  <a:pt x="6007416" y="2038159"/>
                  <a:pt x="5971412" y="2088546"/>
                  <a:pt x="5914356" y="2133980"/>
                </a:cubicBezTo>
                <a:cubicBezTo>
                  <a:pt x="5790056" y="2232850"/>
                  <a:pt x="5591936" y="2129503"/>
                  <a:pt x="5590032" y="2128551"/>
                </a:cubicBezTo>
                <a:lnTo>
                  <a:pt x="5563932" y="2115311"/>
                </a:lnTo>
                <a:lnTo>
                  <a:pt x="5563932" y="1991486"/>
                </a:lnTo>
                <a:lnTo>
                  <a:pt x="5743764" y="1843849"/>
                </a:lnTo>
                <a:cubicBezTo>
                  <a:pt x="5769672" y="1822608"/>
                  <a:pt x="5784628" y="1790890"/>
                  <a:pt x="5784628" y="1757457"/>
                </a:cubicBezTo>
                <a:lnTo>
                  <a:pt x="5784628" y="1645252"/>
                </a:lnTo>
                <a:lnTo>
                  <a:pt x="5495162" y="1778507"/>
                </a:lnTo>
                <a:lnTo>
                  <a:pt x="5205698" y="1645252"/>
                </a:lnTo>
                <a:lnTo>
                  <a:pt x="5205698" y="1757457"/>
                </a:lnTo>
                <a:cubicBezTo>
                  <a:pt x="5205698" y="1790890"/>
                  <a:pt x="5220652" y="1822608"/>
                  <a:pt x="5246560" y="1843849"/>
                </a:cubicBezTo>
                <a:lnTo>
                  <a:pt x="5426392" y="1991486"/>
                </a:lnTo>
                <a:lnTo>
                  <a:pt x="5426392" y="2115311"/>
                </a:lnTo>
                <a:lnTo>
                  <a:pt x="5400292" y="2128551"/>
                </a:lnTo>
                <a:cubicBezTo>
                  <a:pt x="5398388" y="2129503"/>
                  <a:pt x="5200172" y="2232850"/>
                  <a:pt x="5075968" y="2133980"/>
                </a:cubicBezTo>
                <a:cubicBezTo>
                  <a:pt x="5018912" y="2088546"/>
                  <a:pt x="4982908" y="2038254"/>
                  <a:pt x="4966524" y="1981390"/>
                </a:cubicBezTo>
                <a:lnTo>
                  <a:pt x="5205602" y="1981390"/>
                </a:lnTo>
                <a:lnTo>
                  <a:pt x="4959000" y="1866518"/>
                </a:lnTo>
                <a:cubicBezTo>
                  <a:pt x="4962332" y="1841277"/>
                  <a:pt x="4968430" y="1816512"/>
                  <a:pt x="4976336" y="1792795"/>
                </a:cubicBezTo>
                <a:lnTo>
                  <a:pt x="5149500" y="1792795"/>
                </a:lnTo>
                <a:lnTo>
                  <a:pt x="5023770" y="1689544"/>
                </a:lnTo>
                <a:cubicBezTo>
                  <a:pt x="5026628" y="1684686"/>
                  <a:pt x="5029390" y="1679923"/>
                  <a:pt x="5032248" y="1675351"/>
                </a:cubicBezTo>
                <a:cubicBezTo>
                  <a:pt x="5041486" y="1656492"/>
                  <a:pt x="5053298" y="1622107"/>
                  <a:pt x="5041486" y="1583149"/>
                </a:cubicBezTo>
                <a:cubicBezTo>
                  <a:pt x="5033962" y="1558384"/>
                  <a:pt x="5019864" y="1541430"/>
                  <a:pt x="5009482" y="1531428"/>
                </a:cubicBezTo>
                <a:close/>
                <a:moveTo>
                  <a:pt x="6517004" y="1194053"/>
                </a:moveTo>
                <a:lnTo>
                  <a:pt x="6517052" y="1194191"/>
                </a:lnTo>
                <a:lnTo>
                  <a:pt x="6204870" y="2097118"/>
                </a:lnTo>
                <a:cubicBezTo>
                  <a:pt x="6357936" y="2018918"/>
                  <a:pt x="6482238" y="1883853"/>
                  <a:pt x="6542816" y="1708498"/>
                </a:cubicBezTo>
                <a:cubicBezTo>
                  <a:pt x="6588252" y="1576982"/>
                  <a:pt x="6591572" y="1441126"/>
                  <a:pt x="6559976" y="1315597"/>
                </a:cubicBezTo>
                <a:lnTo>
                  <a:pt x="6517052" y="1194191"/>
                </a:lnTo>
                <a:lnTo>
                  <a:pt x="6517100" y="1194053"/>
                </a:lnTo>
                <a:close/>
                <a:moveTo>
                  <a:pt x="4473320" y="1194053"/>
                </a:moveTo>
                <a:cubicBezTo>
                  <a:pt x="4401120" y="1350168"/>
                  <a:pt x="4386928" y="1533143"/>
                  <a:pt x="4447508" y="1708498"/>
                </a:cubicBezTo>
                <a:lnTo>
                  <a:pt x="4447604" y="1708498"/>
                </a:lnTo>
                <a:cubicBezTo>
                  <a:pt x="4508180" y="1883758"/>
                  <a:pt x="4632484" y="2018918"/>
                  <a:pt x="4785550" y="2097118"/>
                </a:cubicBezTo>
                <a:close/>
                <a:moveTo>
                  <a:pt x="4296632" y="1185290"/>
                </a:moveTo>
                <a:cubicBezTo>
                  <a:pt x="4175760" y="1290066"/>
                  <a:pt x="4099368" y="1444751"/>
                  <a:pt x="4099368" y="1617249"/>
                </a:cubicBezTo>
                <a:lnTo>
                  <a:pt x="4296632" y="1513903"/>
                </a:lnTo>
                <a:close/>
                <a:moveTo>
                  <a:pt x="6693598" y="1185195"/>
                </a:moveTo>
                <a:lnTo>
                  <a:pt x="6693598" y="1513807"/>
                </a:lnTo>
                <a:lnTo>
                  <a:pt x="6890860" y="1617153"/>
                </a:lnTo>
                <a:cubicBezTo>
                  <a:pt x="6890860" y="1444656"/>
                  <a:pt x="6814470" y="1289970"/>
                  <a:pt x="6693598" y="1185195"/>
                </a:cubicBezTo>
                <a:close/>
                <a:moveTo>
                  <a:pt x="6406038" y="1049654"/>
                </a:moveTo>
                <a:lnTo>
                  <a:pt x="6116288" y="1617153"/>
                </a:lnTo>
                <a:cubicBezTo>
                  <a:pt x="6224682" y="1579720"/>
                  <a:pt x="6319170" y="1501996"/>
                  <a:pt x="6375464" y="1391792"/>
                </a:cubicBezTo>
                <a:cubicBezTo>
                  <a:pt x="6431660" y="1281588"/>
                  <a:pt x="6439184" y="1159382"/>
                  <a:pt x="6406038" y="1049654"/>
                </a:cubicBezTo>
                <a:close/>
                <a:moveTo>
                  <a:pt x="4584286" y="1049654"/>
                </a:moveTo>
                <a:cubicBezTo>
                  <a:pt x="4551140" y="1159382"/>
                  <a:pt x="4558568" y="1281588"/>
                  <a:pt x="4614862" y="1391792"/>
                </a:cubicBezTo>
                <a:cubicBezTo>
                  <a:pt x="4671154" y="1501901"/>
                  <a:pt x="4765738" y="1579720"/>
                  <a:pt x="4874036" y="1617153"/>
                </a:cubicBezTo>
                <a:close/>
                <a:moveTo>
                  <a:pt x="6519672" y="782573"/>
                </a:moveTo>
                <a:lnTo>
                  <a:pt x="6519672" y="1055845"/>
                </a:lnTo>
                <a:lnTo>
                  <a:pt x="6687788" y="1150714"/>
                </a:lnTo>
                <a:cubicBezTo>
                  <a:pt x="6687788" y="1003744"/>
                  <a:pt x="6622636" y="871918"/>
                  <a:pt x="6519672" y="782573"/>
                </a:cubicBezTo>
                <a:close/>
                <a:moveTo>
                  <a:pt x="4470558" y="782478"/>
                </a:moveTo>
                <a:cubicBezTo>
                  <a:pt x="4367592" y="871822"/>
                  <a:pt x="4302442" y="1003554"/>
                  <a:pt x="4302442" y="1150619"/>
                </a:cubicBezTo>
                <a:lnTo>
                  <a:pt x="4470558" y="1055750"/>
                </a:lnTo>
                <a:close/>
                <a:moveTo>
                  <a:pt x="4695728" y="743712"/>
                </a:moveTo>
                <a:lnTo>
                  <a:pt x="4695728" y="1042796"/>
                </a:lnTo>
                <a:lnTo>
                  <a:pt x="4696680" y="1042796"/>
                </a:lnTo>
                <a:lnTo>
                  <a:pt x="4697348" y="1053750"/>
                </a:lnTo>
                <a:cubicBezTo>
                  <a:pt x="4707540" y="1222820"/>
                  <a:pt x="4848320" y="1355311"/>
                  <a:pt x="5017864" y="1355311"/>
                </a:cubicBezTo>
                <a:cubicBezTo>
                  <a:pt x="5020056" y="1355311"/>
                  <a:pt x="5022246" y="1355311"/>
                  <a:pt x="5024436" y="1355311"/>
                </a:cubicBezTo>
                <a:lnTo>
                  <a:pt x="5041296" y="1355026"/>
                </a:lnTo>
                <a:lnTo>
                  <a:pt x="5041296" y="1228915"/>
                </a:lnTo>
                <a:lnTo>
                  <a:pt x="5022340" y="1229486"/>
                </a:lnTo>
                <a:cubicBezTo>
                  <a:pt x="5020816" y="1229581"/>
                  <a:pt x="5019388" y="1229581"/>
                  <a:pt x="5017864" y="1229581"/>
                </a:cubicBezTo>
                <a:cubicBezTo>
                  <a:pt x="4925662" y="1229581"/>
                  <a:pt x="4849652" y="1160430"/>
                  <a:pt x="4840984" y="1068704"/>
                </a:cubicBezTo>
                <a:lnTo>
                  <a:pt x="4840224" y="1060323"/>
                </a:lnTo>
                <a:lnTo>
                  <a:pt x="4840414" y="1060323"/>
                </a:lnTo>
                <a:cubicBezTo>
                  <a:pt x="4840414" y="1049654"/>
                  <a:pt x="4839842" y="1039177"/>
                  <a:pt x="4839080" y="1028699"/>
                </a:cubicBezTo>
                <a:cubicBezTo>
                  <a:pt x="4850320" y="1028032"/>
                  <a:pt x="4861560" y="1027651"/>
                  <a:pt x="4872798" y="1027843"/>
                </a:cubicBezTo>
                <a:cubicBezTo>
                  <a:pt x="4895468" y="1028223"/>
                  <a:pt x="4917948" y="1030509"/>
                  <a:pt x="4940140" y="1034414"/>
                </a:cubicBezTo>
                <a:cubicBezTo>
                  <a:pt x="4941284" y="1088136"/>
                  <a:pt x="4977384" y="1136903"/>
                  <a:pt x="5031866" y="1151572"/>
                </a:cubicBezTo>
                <a:cubicBezTo>
                  <a:pt x="5071680" y="1162335"/>
                  <a:pt x="5112162" y="1152238"/>
                  <a:pt x="5141976" y="1128235"/>
                </a:cubicBezTo>
                <a:lnTo>
                  <a:pt x="5142070" y="1128331"/>
                </a:lnTo>
                <a:cubicBezTo>
                  <a:pt x="5148642" y="1133855"/>
                  <a:pt x="5155024" y="1139381"/>
                  <a:pt x="5160740" y="1144714"/>
                </a:cubicBezTo>
                <a:lnTo>
                  <a:pt x="5156168" y="1205960"/>
                </a:lnTo>
                <a:cubicBezTo>
                  <a:pt x="5156168" y="1205960"/>
                  <a:pt x="5260560" y="1286161"/>
                  <a:pt x="5260560" y="1286161"/>
                </a:cubicBezTo>
                <a:lnTo>
                  <a:pt x="5274182" y="1103089"/>
                </a:lnTo>
                <a:lnTo>
                  <a:pt x="5257228" y="1085373"/>
                </a:lnTo>
                <a:cubicBezTo>
                  <a:pt x="5212176" y="1038319"/>
                  <a:pt x="5134926" y="975073"/>
                  <a:pt x="5022722" y="940975"/>
                </a:cubicBezTo>
                <a:cubicBezTo>
                  <a:pt x="4974716" y="926400"/>
                  <a:pt x="4924900" y="918590"/>
                  <a:pt x="4874512" y="917829"/>
                </a:cubicBezTo>
                <a:cubicBezTo>
                  <a:pt x="4855176" y="917447"/>
                  <a:pt x="4835652" y="918590"/>
                  <a:pt x="4816220" y="920305"/>
                </a:cubicBezTo>
                <a:cubicBezTo>
                  <a:pt x="4791740" y="851344"/>
                  <a:pt x="4749926" y="790669"/>
                  <a:pt x="4695728" y="743712"/>
                </a:cubicBezTo>
                <a:close/>
                <a:moveTo>
                  <a:pt x="6294596" y="743616"/>
                </a:moveTo>
                <a:cubicBezTo>
                  <a:pt x="6240492" y="790574"/>
                  <a:pt x="6198584" y="851248"/>
                  <a:pt x="6174104" y="920209"/>
                </a:cubicBezTo>
                <a:cubicBezTo>
                  <a:pt x="6154672" y="918495"/>
                  <a:pt x="6135148" y="917447"/>
                  <a:pt x="6115812" y="917733"/>
                </a:cubicBezTo>
                <a:cubicBezTo>
                  <a:pt x="6065424" y="918495"/>
                  <a:pt x="6015512" y="926305"/>
                  <a:pt x="5967602" y="940879"/>
                </a:cubicBezTo>
                <a:cubicBezTo>
                  <a:pt x="5855398" y="974978"/>
                  <a:pt x="5778150" y="1038225"/>
                  <a:pt x="5733096" y="1085278"/>
                </a:cubicBezTo>
                <a:lnTo>
                  <a:pt x="5716142" y="1102995"/>
                </a:lnTo>
                <a:cubicBezTo>
                  <a:pt x="5716142" y="1102995"/>
                  <a:pt x="5729764" y="1286065"/>
                  <a:pt x="5729764" y="1286065"/>
                </a:cubicBezTo>
                <a:lnTo>
                  <a:pt x="5834156" y="1205864"/>
                </a:lnTo>
                <a:lnTo>
                  <a:pt x="5829584" y="1144618"/>
                </a:lnTo>
                <a:cubicBezTo>
                  <a:pt x="5835300" y="1139285"/>
                  <a:pt x="5841586" y="1133760"/>
                  <a:pt x="5848254" y="1128235"/>
                </a:cubicBezTo>
                <a:cubicBezTo>
                  <a:pt x="5878068" y="1152238"/>
                  <a:pt x="5918548" y="1162335"/>
                  <a:pt x="5958364" y="1151572"/>
                </a:cubicBezTo>
                <a:cubicBezTo>
                  <a:pt x="6012846" y="1136903"/>
                  <a:pt x="6048946" y="1088136"/>
                  <a:pt x="6050088" y="1034414"/>
                </a:cubicBezTo>
                <a:cubicBezTo>
                  <a:pt x="6072282" y="1030509"/>
                  <a:pt x="6094760" y="1028223"/>
                  <a:pt x="6117430" y="1027843"/>
                </a:cubicBezTo>
                <a:cubicBezTo>
                  <a:pt x="6128576" y="1027651"/>
                  <a:pt x="6139908" y="1028032"/>
                  <a:pt x="6151148" y="1028699"/>
                </a:cubicBezTo>
                <a:cubicBezTo>
                  <a:pt x="6150388" y="1039177"/>
                  <a:pt x="6149816" y="1049654"/>
                  <a:pt x="6149816" y="1060323"/>
                </a:cubicBezTo>
                <a:lnTo>
                  <a:pt x="6149910" y="1060227"/>
                </a:lnTo>
                <a:lnTo>
                  <a:pt x="6150100" y="1060227"/>
                </a:lnTo>
                <a:lnTo>
                  <a:pt x="6149340" y="1068609"/>
                </a:lnTo>
                <a:cubicBezTo>
                  <a:pt x="6140672" y="1160336"/>
                  <a:pt x="6064662" y="1229486"/>
                  <a:pt x="5972460" y="1229486"/>
                </a:cubicBezTo>
                <a:cubicBezTo>
                  <a:pt x="5970936" y="1229486"/>
                  <a:pt x="5969508" y="1229391"/>
                  <a:pt x="5967984" y="1229391"/>
                </a:cubicBezTo>
                <a:lnTo>
                  <a:pt x="5949028" y="1228819"/>
                </a:lnTo>
                <a:lnTo>
                  <a:pt x="5949028" y="1354930"/>
                </a:lnTo>
                <a:lnTo>
                  <a:pt x="5965888" y="1355216"/>
                </a:lnTo>
                <a:cubicBezTo>
                  <a:pt x="5968078" y="1355216"/>
                  <a:pt x="5970268" y="1355216"/>
                  <a:pt x="5972460" y="1355216"/>
                </a:cubicBezTo>
                <a:cubicBezTo>
                  <a:pt x="6142100" y="1355216"/>
                  <a:pt x="6282880" y="1222820"/>
                  <a:pt x="6292976" y="1053655"/>
                </a:cubicBezTo>
                <a:lnTo>
                  <a:pt x="6293644" y="1042701"/>
                </a:lnTo>
                <a:lnTo>
                  <a:pt x="6294596" y="1042701"/>
                </a:lnTo>
                <a:close/>
                <a:moveTo>
                  <a:pt x="5594794" y="638650"/>
                </a:moveTo>
                <a:lnTo>
                  <a:pt x="5594794" y="638746"/>
                </a:lnTo>
                <a:lnTo>
                  <a:pt x="5522976" y="775429"/>
                </a:lnTo>
                <a:lnTo>
                  <a:pt x="5822346" y="932687"/>
                </a:lnTo>
                <a:cubicBezTo>
                  <a:pt x="5793676" y="810767"/>
                  <a:pt x="5714332" y="701515"/>
                  <a:pt x="5594794" y="638650"/>
                </a:cubicBezTo>
                <a:close/>
                <a:moveTo>
                  <a:pt x="5395532" y="638555"/>
                </a:moveTo>
                <a:cubicBezTo>
                  <a:pt x="5305876" y="685704"/>
                  <a:pt x="5238832" y="758946"/>
                  <a:pt x="5198818" y="844055"/>
                </a:cubicBezTo>
                <a:lnTo>
                  <a:pt x="5168018" y="932476"/>
                </a:lnTo>
                <a:lnTo>
                  <a:pt x="5167978" y="932498"/>
                </a:lnTo>
                <a:lnTo>
                  <a:pt x="5167978" y="932592"/>
                </a:lnTo>
                <a:lnTo>
                  <a:pt x="5168018" y="932476"/>
                </a:lnTo>
                <a:lnTo>
                  <a:pt x="5467348" y="775240"/>
                </a:lnTo>
                <a:close/>
                <a:moveTo>
                  <a:pt x="5618270" y="401227"/>
                </a:moveTo>
                <a:cubicBezTo>
                  <a:pt x="5591422" y="401291"/>
                  <a:pt x="5564254" y="403919"/>
                  <a:pt x="5537072" y="409289"/>
                </a:cubicBezTo>
                <a:lnTo>
                  <a:pt x="5537168" y="409289"/>
                </a:lnTo>
                <a:lnTo>
                  <a:pt x="5569076" y="556926"/>
                </a:lnTo>
                <a:cubicBezTo>
                  <a:pt x="5708332" y="530827"/>
                  <a:pt x="5846254" y="615981"/>
                  <a:pt x="5883592" y="755141"/>
                </a:cubicBezTo>
                <a:cubicBezTo>
                  <a:pt x="5888926" y="775144"/>
                  <a:pt x="5891878" y="795242"/>
                  <a:pt x="5892640" y="815148"/>
                </a:cubicBezTo>
                <a:lnTo>
                  <a:pt x="6040850" y="775429"/>
                </a:lnTo>
                <a:cubicBezTo>
                  <a:pt x="6038372" y="755713"/>
                  <a:pt x="6034658" y="735900"/>
                  <a:pt x="6029324" y="716089"/>
                </a:cubicBezTo>
                <a:cubicBezTo>
                  <a:pt x="5978402" y="525982"/>
                  <a:pt x="5806202" y="400779"/>
                  <a:pt x="5618270" y="401227"/>
                </a:cubicBezTo>
                <a:close/>
                <a:moveTo>
                  <a:pt x="5372054" y="401227"/>
                </a:moveTo>
                <a:cubicBezTo>
                  <a:pt x="5184122" y="400779"/>
                  <a:pt x="5011924" y="525982"/>
                  <a:pt x="4961000" y="716089"/>
                </a:cubicBezTo>
                <a:cubicBezTo>
                  <a:pt x="4955666" y="735806"/>
                  <a:pt x="4951856" y="755617"/>
                  <a:pt x="4949476" y="775429"/>
                </a:cubicBezTo>
                <a:lnTo>
                  <a:pt x="5097684" y="815148"/>
                </a:lnTo>
                <a:cubicBezTo>
                  <a:pt x="5098446" y="795242"/>
                  <a:pt x="5101400" y="775144"/>
                  <a:pt x="5106732" y="755141"/>
                </a:cubicBezTo>
                <a:cubicBezTo>
                  <a:pt x="5143976" y="616076"/>
                  <a:pt x="5281992" y="530827"/>
                  <a:pt x="5421248" y="556926"/>
                </a:cubicBezTo>
                <a:lnTo>
                  <a:pt x="5453156" y="409289"/>
                </a:lnTo>
                <a:lnTo>
                  <a:pt x="5453252" y="409289"/>
                </a:lnTo>
                <a:cubicBezTo>
                  <a:pt x="5426070" y="403919"/>
                  <a:pt x="5398902" y="401291"/>
                  <a:pt x="5372054" y="401227"/>
                </a:cubicBezTo>
                <a:close/>
                <a:moveTo>
                  <a:pt x="5491732" y="137541"/>
                </a:moveTo>
                <a:cubicBezTo>
                  <a:pt x="5322284" y="138684"/>
                  <a:pt x="5162548" y="180594"/>
                  <a:pt x="5021768" y="254032"/>
                </a:cubicBezTo>
                <a:lnTo>
                  <a:pt x="5021960" y="254127"/>
                </a:lnTo>
                <a:lnTo>
                  <a:pt x="5021960" y="425291"/>
                </a:lnTo>
                <a:cubicBezTo>
                  <a:pt x="5064060" y="398431"/>
                  <a:pt x="5108352" y="374999"/>
                  <a:pt x="5154740" y="355378"/>
                </a:cubicBezTo>
                <a:cubicBezTo>
                  <a:pt x="5253800" y="313468"/>
                  <a:pt x="5358574" y="290322"/>
                  <a:pt x="5466682" y="286417"/>
                </a:cubicBezTo>
                <a:lnTo>
                  <a:pt x="5495352" y="153638"/>
                </a:lnTo>
                <a:lnTo>
                  <a:pt x="5524024" y="286417"/>
                </a:lnTo>
                <a:cubicBezTo>
                  <a:pt x="5632036" y="290322"/>
                  <a:pt x="5736812" y="313468"/>
                  <a:pt x="5835968" y="355378"/>
                </a:cubicBezTo>
                <a:cubicBezTo>
                  <a:pt x="5882352" y="374999"/>
                  <a:pt x="5926740" y="398336"/>
                  <a:pt x="5968744" y="425291"/>
                </a:cubicBezTo>
                <a:lnTo>
                  <a:pt x="5968744" y="254127"/>
                </a:lnTo>
                <a:cubicBezTo>
                  <a:pt x="5827964" y="180785"/>
                  <a:pt x="5668232" y="138875"/>
                  <a:pt x="5498782" y="137541"/>
                </a:cubicBezTo>
                <a:cubicBezTo>
                  <a:pt x="5497544" y="137541"/>
                  <a:pt x="5496400" y="137541"/>
                  <a:pt x="5495256" y="137541"/>
                </a:cubicBezTo>
                <a:cubicBezTo>
                  <a:pt x="5494020" y="137541"/>
                  <a:pt x="5492876" y="137446"/>
                  <a:pt x="5491732" y="137541"/>
                </a:cubicBezTo>
                <a:close/>
                <a:moveTo>
                  <a:pt x="4548634" y="73848"/>
                </a:moveTo>
                <a:cubicBezTo>
                  <a:pt x="4498074" y="73247"/>
                  <a:pt x="4452342" y="87463"/>
                  <a:pt x="4416836" y="124206"/>
                </a:cubicBezTo>
                <a:lnTo>
                  <a:pt x="4416836" y="124301"/>
                </a:lnTo>
                <a:cubicBezTo>
                  <a:pt x="4281200" y="291179"/>
                  <a:pt x="4380070" y="606075"/>
                  <a:pt x="4474940" y="777430"/>
                </a:cubicBezTo>
                <a:lnTo>
                  <a:pt x="4581904" y="671988"/>
                </a:lnTo>
                <a:cubicBezTo>
                  <a:pt x="4486560" y="489108"/>
                  <a:pt x="4488752" y="323945"/>
                  <a:pt x="4549996" y="268034"/>
                </a:cubicBezTo>
                <a:cubicBezTo>
                  <a:pt x="4562856" y="256223"/>
                  <a:pt x="4585620" y="242221"/>
                  <a:pt x="4620672" y="242221"/>
                </a:cubicBezTo>
                <a:cubicBezTo>
                  <a:pt x="4649914" y="242221"/>
                  <a:pt x="4702016" y="250222"/>
                  <a:pt x="4816506" y="318897"/>
                </a:cubicBezTo>
                <a:cubicBezTo>
                  <a:pt x="4828888" y="326327"/>
                  <a:pt x="4862796" y="350520"/>
                  <a:pt x="4885468" y="372618"/>
                </a:cubicBezTo>
                <a:lnTo>
                  <a:pt x="4988336" y="271177"/>
                </a:lnTo>
                <a:cubicBezTo>
                  <a:pt x="4895468" y="210812"/>
                  <a:pt x="4700320" y="75652"/>
                  <a:pt x="4548634" y="73848"/>
                </a:cubicBezTo>
                <a:close/>
                <a:moveTo>
                  <a:pt x="6441674" y="73766"/>
                </a:moveTo>
                <a:cubicBezTo>
                  <a:pt x="6289962" y="75593"/>
                  <a:pt x="6094760" y="210788"/>
                  <a:pt x="6001892" y="271082"/>
                </a:cubicBezTo>
                <a:lnTo>
                  <a:pt x="6104762" y="372523"/>
                </a:lnTo>
                <a:cubicBezTo>
                  <a:pt x="6127336" y="350330"/>
                  <a:pt x="6161340" y="326231"/>
                  <a:pt x="6173724" y="318802"/>
                </a:cubicBezTo>
                <a:cubicBezTo>
                  <a:pt x="6288308" y="250031"/>
                  <a:pt x="6340316" y="242126"/>
                  <a:pt x="6369556" y="242126"/>
                </a:cubicBezTo>
                <a:cubicBezTo>
                  <a:pt x="6404608" y="242126"/>
                  <a:pt x="6427374" y="256127"/>
                  <a:pt x="6440232" y="267938"/>
                </a:cubicBezTo>
                <a:cubicBezTo>
                  <a:pt x="6501384" y="323945"/>
                  <a:pt x="6503668" y="489108"/>
                  <a:pt x="6408324" y="671893"/>
                </a:cubicBezTo>
                <a:lnTo>
                  <a:pt x="6515290" y="777335"/>
                </a:lnTo>
                <a:cubicBezTo>
                  <a:pt x="6610158" y="605980"/>
                  <a:pt x="6709028" y="291179"/>
                  <a:pt x="6573392" y="124206"/>
                </a:cubicBezTo>
                <a:lnTo>
                  <a:pt x="6573488" y="124111"/>
                </a:lnTo>
                <a:cubicBezTo>
                  <a:pt x="6537984" y="87368"/>
                  <a:pt x="6492244" y="73158"/>
                  <a:pt x="6441674" y="73766"/>
                </a:cubicBezTo>
                <a:close/>
                <a:moveTo>
                  <a:pt x="4542186" y="0"/>
                </a:moveTo>
                <a:cubicBezTo>
                  <a:pt x="4699444" y="0"/>
                  <a:pt x="4879180" y="113919"/>
                  <a:pt x="4992336" y="187928"/>
                </a:cubicBezTo>
                <a:cubicBezTo>
                  <a:pt x="5121688" y="120968"/>
                  <a:pt x="5264562" y="80105"/>
                  <a:pt x="5410390" y="67913"/>
                </a:cubicBezTo>
                <a:cubicBezTo>
                  <a:pt x="5410390" y="67913"/>
                  <a:pt x="5409532" y="64008"/>
                  <a:pt x="5409532" y="64008"/>
                </a:cubicBezTo>
                <a:lnTo>
                  <a:pt x="5495448" y="64008"/>
                </a:lnTo>
                <a:cubicBezTo>
                  <a:pt x="5496496" y="64008"/>
                  <a:pt x="5497640" y="64008"/>
                  <a:pt x="5498686" y="64008"/>
                </a:cubicBezTo>
                <a:cubicBezTo>
                  <a:pt x="5499734" y="64008"/>
                  <a:pt x="5500876" y="63913"/>
                  <a:pt x="5501924" y="63913"/>
                </a:cubicBezTo>
                <a:lnTo>
                  <a:pt x="5587840" y="63913"/>
                </a:lnTo>
                <a:lnTo>
                  <a:pt x="5586984" y="67913"/>
                </a:lnTo>
                <a:cubicBezTo>
                  <a:pt x="5732812" y="80105"/>
                  <a:pt x="5875686" y="120872"/>
                  <a:pt x="6005036" y="187928"/>
                </a:cubicBezTo>
                <a:cubicBezTo>
                  <a:pt x="6118192" y="113919"/>
                  <a:pt x="6297834" y="0"/>
                  <a:pt x="6455188" y="0"/>
                </a:cubicBezTo>
                <a:cubicBezTo>
                  <a:pt x="6528244" y="0"/>
                  <a:pt x="6588632" y="24194"/>
                  <a:pt x="6634732" y="71914"/>
                </a:cubicBezTo>
                <a:lnTo>
                  <a:pt x="6636828" y="74009"/>
                </a:lnTo>
                <a:lnTo>
                  <a:pt x="6638732" y="76295"/>
                </a:lnTo>
                <a:cubicBezTo>
                  <a:pt x="6791800" y="264700"/>
                  <a:pt x="6702646" y="577690"/>
                  <a:pt x="6611492" y="764285"/>
                </a:cubicBezTo>
                <a:cubicBezTo>
                  <a:pt x="6712076" y="868012"/>
                  <a:pt x="6769132" y="1006982"/>
                  <a:pt x="6769416" y="1152619"/>
                </a:cubicBezTo>
                <a:lnTo>
                  <a:pt x="6769702" y="1152619"/>
                </a:lnTo>
                <a:cubicBezTo>
                  <a:pt x="6899908" y="1274444"/>
                  <a:pt x="6974300" y="1444656"/>
                  <a:pt x="6974300" y="1623631"/>
                </a:cubicBezTo>
                <a:lnTo>
                  <a:pt x="6974300" y="1738216"/>
                </a:lnTo>
                <a:lnTo>
                  <a:pt x="6908196" y="1703641"/>
                </a:lnTo>
                <a:cubicBezTo>
                  <a:pt x="6897052" y="1868328"/>
                  <a:pt x="6821042" y="2022442"/>
                  <a:pt x="6695312" y="2131504"/>
                </a:cubicBezTo>
                <a:lnTo>
                  <a:pt x="6683976" y="2141314"/>
                </a:lnTo>
                <a:cubicBezTo>
                  <a:pt x="6660356" y="2277141"/>
                  <a:pt x="6590728" y="2402014"/>
                  <a:pt x="6484810" y="2493834"/>
                </a:cubicBezTo>
                <a:lnTo>
                  <a:pt x="6370034" y="2593371"/>
                </a:lnTo>
                <a:lnTo>
                  <a:pt x="6370034" y="2533363"/>
                </a:lnTo>
                <a:cubicBezTo>
                  <a:pt x="6341936" y="2573464"/>
                  <a:pt x="6308978" y="2610421"/>
                  <a:pt x="6271260" y="2643187"/>
                </a:cubicBezTo>
                <a:lnTo>
                  <a:pt x="6156484" y="2742723"/>
                </a:lnTo>
                <a:lnTo>
                  <a:pt x="6156484" y="2600134"/>
                </a:lnTo>
                <a:cubicBezTo>
                  <a:pt x="6136290" y="2628518"/>
                  <a:pt x="6112764" y="2654807"/>
                  <a:pt x="6085998" y="2678048"/>
                </a:cubicBezTo>
                <a:lnTo>
                  <a:pt x="5971222" y="2777584"/>
                </a:lnTo>
                <a:lnTo>
                  <a:pt x="5971222" y="2325528"/>
                </a:lnTo>
                <a:cubicBezTo>
                  <a:pt x="5963792" y="2329338"/>
                  <a:pt x="5956172" y="2332862"/>
                  <a:pt x="5948456" y="2336196"/>
                </a:cubicBezTo>
                <a:cubicBezTo>
                  <a:pt x="5942170" y="2367057"/>
                  <a:pt x="5925216" y="2437066"/>
                  <a:pt x="5890448" y="2505550"/>
                </a:cubicBezTo>
                <a:cubicBezTo>
                  <a:pt x="5816820" y="2650521"/>
                  <a:pt x="5718428" y="2681001"/>
                  <a:pt x="5648896" y="2681001"/>
                </a:cubicBezTo>
                <a:lnTo>
                  <a:pt x="5348764" y="2681001"/>
                </a:lnTo>
                <a:cubicBezTo>
                  <a:pt x="5279230" y="2681001"/>
                  <a:pt x="5180836" y="2650616"/>
                  <a:pt x="5107208" y="2505550"/>
                </a:cubicBezTo>
                <a:cubicBezTo>
                  <a:pt x="5072348" y="2436970"/>
                  <a:pt x="5055488" y="2366962"/>
                  <a:pt x="5049200" y="2336196"/>
                </a:cubicBezTo>
                <a:cubicBezTo>
                  <a:pt x="5041486" y="2332862"/>
                  <a:pt x="5033866" y="2329338"/>
                  <a:pt x="5026436" y="2325528"/>
                </a:cubicBezTo>
                <a:lnTo>
                  <a:pt x="5026436" y="2777584"/>
                </a:lnTo>
                <a:lnTo>
                  <a:pt x="4911660" y="2678048"/>
                </a:lnTo>
                <a:cubicBezTo>
                  <a:pt x="4884800" y="2654712"/>
                  <a:pt x="4861272" y="2628518"/>
                  <a:pt x="4841176" y="2600134"/>
                </a:cubicBezTo>
                <a:lnTo>
                  <a:pt x="4841176" y="2742723"/>
                </a:lnTo>
                <a:lnTo>
                  <a:pt x="4726400" y="2643187"/>
                </a:lnTo>
                <a:cubicBezTo>
                  <a:pt x="4688680" y="2610516"/>
                  <a:pt x="4655724" y="2573464"/>
                  <a:pt x="4627624" y="2533363"/>
                </a:cubicBezTo>
                <a:lnTo>
                  <a:pt x="4627624" y="2593371"/>
                </a:lnTo>
                <a:lnTo>
                  <a:pt x="4512848" y="2493834"/>
                </a:lnTo>
                <a:cubicBezTo>
                  <a:pt x="4406932" y="2402014"/>
                  <a:pt x="4337304" y="2277141"/>
                  <a:pt x="4313680" y="2141314"/>
                </a:cubicBezTo>
                <a:lnTo>
                  <a:pt x="4302346" y="2131504"/>
                </a:lnTo>
                <a:cubicBezTo>
                  <a:pt x="4176616" y="2022442"/>
                  <a:pt x="4100512" y="1868328"/>
                  <a:pt x="4089464" y="1703641"/>
                </a:cubicBezTo>
                <a:lnTo>
                  <a:pt x="4023360" y="1738216"/>
                </a:lnTo>
                <a:lnTo>
                  <a:pt x="4023360" y="1623631"/>
                </a:lnTo>
                <a:cubicBezTo>
                  <a:pt x="4023360" y="1444656"/>
                  <a:pt x="4097748" y="1274444"/>
                  <a:pt x="4227956" y="1152619"/>
                </a:cubicBezTo>
                <a:cubicBezTo>
                  <a:pt x="4228242" y="1006982"/>
                  <a:pt x="4285296" y="868108"/>
                  <a:pt x="4385880" y="764285"/>
                </a:cubicBezTo>
                <a:cubicBezTo>
                  <a:pt x="4294726" y="577690"/>
                  <a:pt x="4205572" y="264700"/>
                  <a:pt x="4358640" y="76295"/>
                </a:cubicBezTo>
                <a:lnTo>
                  <a:pt x="4360544" y="74009"/>
                </a:lnTo>
                <a:lnTo>
                  <a:pt x="4362640" y="71914"/>
                </a:lnTo>
                <a:cubicBezTo>
                  <a:pt x="4408740" y="24194"/>
                  <a:pt x="4469128" y="0"/>
                  <a:pt x="4542186" y="0"/>
                </a:cubicBez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6111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7269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27" y="369367"/>
            <a:ext cx="3580161" cy="74140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75615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AB92182-E889-0256-8DDE-D8D2E2875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27" y="369367"/>
            <a:ext cx="3580161" cy="74140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2E11E56-1534-3353-B70C-A5532BF2CB3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27" y="1592263"/>
            <a:ext cx="3580161" cy="44291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2650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3CBD174-31A0-2E38-C0E4-AE8DBF162E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427" y="1110776"/>
            <a:ext cx="3580161" cy="4814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Optional subtitle</a:t>
            </a:r>
            <a:endParaRPr lang="en-GB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AB92182-E889-0256-8DDE-D8D2E2875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27" y="369367"/>
            <a:ext cx="3580161" cy="74140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EA1207-1208-3010-C1A1-E649EB3B47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1776" y="1592263"/>
            <a:ext cx="7526687" cy="442912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C968CD9B-C2F4-ABEB-7D86-BF3D2BC537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1850" y="4532167"/>
            <a:ext cx="2856738" cy="974825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ct val="100000"/>
              </a:lnSpc>
              <a:spcAft>
                <a:spcPts val="0"/>
              </a:spcAft>
              <a:buNone/>
              <a:defRPr sz="2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Pull quote or statistic in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69581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53CBD174-31A0-2E38-C0E4-AE8DBF162E8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427" y="763073"/>
            <a:ext cx="7890223" cy="2813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Optional subtitle</a:t>
            </a:r>
            <a:endParaRPr lang="en-GB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AB92182-E889-0256-8DDE-D8D2E2875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27" y="369368"/>
            <a:ext cx="7890223" cy="2919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EA1207-1208-3010-C1A1-E649EB3B47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26" y="1592263"/>
            <a:ext cx="7890224" cy="4429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71805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AB92182-E889-0256-8DDE-D8D2E2875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27" y="369368"/>
            <a:ext cx="7890223" cy="2919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EA1207-1208-3010-C1A1-E649EB3B47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26" y="1592263"/>
            <a:ext cx="5548662" cy="4429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059CB5C8-A587-4B6D-AB08-6D7F12CB5D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7613" y="1592263"/>
            <a:ext cx="5548662" cy="4429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E4436B-F037-3CFA-9D21-904A9A559D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427" y="763073"/>
            <a:ext cx="7890223" cy="2813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Optional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84919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AB92182-E889-0256-8DDE-D8D2E2875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8427" y="369368"/>
            <a:ext cx="7890223" cy="291988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EA1207-1208-3010-C1A1-E649EB3B47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426" y="1592263"/>
            <a:ext cx="3580162" cy="4429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82DD52EA-3EA1-F6DE-3F98-0712C4E91D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03619" y="1592263"/>
            <a:ext cx="3580162" cy="4429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6E7C9F2-46E4-855B-DA7C-B1FA94AB7B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8813" y="1592263"/>
            <a:ext cx="3580162" cy="4429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14DD9F-33F1-BC09-96CA-EC748B7834E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427" y="763073"/>
            <a:ext cx="7890223" cy="2813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Optional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3583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01363B6-AC71-94FF-2102-0EA8CF860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24996" y="2728833"/>
            <a:ext cx="6742009" cy="1066038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36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DC449BB7-15FC-CDF0-3560-934546AC71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8BBBB8-A61C-CF1B-64CC-DC525355007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351539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pic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8AB92182-E889-0256-8DDE-D8D2E28757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29" y="6248400"/>
            <a:ext cx="7630421" cy="44805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800" i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Add optional footnote, source, notes, picture credits or additional information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26D225-E642-BB71-BFC4-AF08E8020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9802" y="369368"/>
            <a:ext cx="5548661" cy="2919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5EA1207-1208-3010-C1A1-E649EB3B47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9801" y="1592263"/>
            <a:ext cx="5548662" cy="4429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First level – to proceed to the next level, press ‘enter,’ press ‘tab’. Backspace if you would like to remove the bullet.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DE4436B-F037-3CFA-9D21-904A9A559D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9802" y="763073"/>
            <a:ext cx="5548661" cy="28130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Optional subtitle</a:t>
            </a:r>
            <a:endParaRPr lang="en-GB" dirty="0"/>
          </a:p>
        </p:txBody>
      </p:sp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FA0F80C-5E50-8419-5C4B-9953DA623BA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378545"/>
            <a:ext cx="5537200" cy="5642843"/>
          </a:xfrm>
          <a:solidFill>
            <a:schemeClr val="bg2">
              <a:lumMod val="85000"/>
            </a:schemeClr>
          </a:solidFill>
        </p:spPr>
        <p:txBody>
          <a:bodyPr vert="horz" wrap="square" lIns="0" tIns="0" rIns="0" bIns="0" rtlCol="0" anchor="t">
            <a:noAutofit/>
          </a:bodyPr>
          <a:lstStyle>
            <a:lvl1pPr>
              <a:defRPr lang="en-GB">
                <a:solidFill>
                  <a:schemeClr val="tx1"/>
                </a:solidFill>
              </a:defRPr>
            </a:lvl1pPr>
          </a:lstStyle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07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99D27-E1A0-1413-AD62-5D1885B9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92935"/>
            <a:ext cx="7792883" cy="4595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Add title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6F0016-D0B2-7EA4-6118-5E9C774CD3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233489"/>
            <a:ext cx="7792883" cy="50403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en-US" dirty="0"/>
              <a:t>First level body text – to proceed to the next level bullet points, press ‘enter,’ press ‘tab’.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184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3600" b="0" u="none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 typeface="Avenir Next LT Pro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Wingdings" panose="05000000000000000000" pitchFamily="2" charset="2"/>
        <a:buChar char="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7188" indent="-176213" algn="l" defTabSz="914400" rtl="0" eaLnBrk="1" latinLnBrk="0" hangingPunct="1">
        <a:lnSpc>
          <a:spcPct val="100000"/>
        </a:lnSpc>
        <a:spcBef>
          <a:spcPts val="0"/>
        </a:spcBef>
        <a:buFont typeface="Avenir Next LT Pro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38163" indent="-180975" algn="l" defTabSz="914400" rtl="0" eaLnBrk="1" latinLnBrk="0" hangingPunct="1">
        <a:lnSpc>
          <a:spcPct val="100000"/>
        </a:lnSpc>
        <a:spcBef>
          <a:spcPts val="0"/>
        </a:spcBef>
        <a:buFont typeface="Wingdings" panose="05000000000000000000" pitchFamily="2" charset="2"/>
        <a:buChar char="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717550" indent="-179388" algn="l" defTabSz="914400" rtl="0" eaLnBrk="1" latinLnBrk="0" hangingPunct="1">
        <a:lnSpc>
          <a:spcPct val="100000"/>
        </a:lnSpc>
        <a:spcBef>
          <a:spcPts val="0"/>
        </a:spcBef>
        <a:buFont typeface="Arial Nova" panose="020B05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64">
          <p15:clr>
            <a:srgbClr val="000000"/>
          </p15:clr>
        </p15:guide>
        <p15:guide id="2" pos="3840">
          <p15:clr>
            <a:srgbClr val="000000"/>
          </p15:clr>
        </p15:guide>
        <p15:guide id="5" pos="234">
          <p15:clr>
            <a:srgbClr val="000000"/>
          </p15:clr>
        </p15:guide>
        <p15:guide id="6" pos="7446">
          <p15:clr>
            <a:srgbClr val="000000"/>
          </p15:clr>
        </p15:guide>
        <p15:guide id="7" orient="horz" pos="121">
          <p15:clr>
            <a:srgbClr val="000000"/>
          </p15:clr>
        </p15:guide>
        <p15:guide id="8" orient="horz" pos="777">
          <p15:clr>
            <a:srgbClr val="000000"/>
          </p15:clr>
        </p15:guide>
        <p15:guide id="9" orient="horz" pos="4262">
          <p15:clr>
            <a:srgbClr val="F26B43"/>
          </p15:clr>
        </p15:guide>
        <p15:guide id="10" pos="3922">
          <p15:clr>
            <a:srgbClr val="FBAE40"/>
          </p15:clr>
        </p15:guide>
        <p15:guide id="11" pos="3757">
          <p15:clr>
            <a:srgbClr val="FBAE40"/>
          </p15:clr>
        </p15:guide>
        <p15:guide id="16" orient="horz" pos="4042">
          <p15:clr>
            <a:srgbClr val="000000"/>
          </p15:clr>
        </p15:guide>
        <p15:guide id="17">
          <p15:clr>
            <a:srgbClr val="000000"/>
          </p15:clr>
        </p15:guide>
        <p15:guide id="18" orient="horz">
          <p15:clr>
            <a:srgbClr val="000000"/>
          </p15:clr>
        </p15:guide>
        <p15:guide id="19" orient="horz" pos="4320">
          <p15:clr>
            <a:srgbClr val="000000"/>
          </p15:clr>
        </p15:guide>
        <p15:guide id="20" pos="7680">
          <p15:clr>
            <a:srgbClr val="00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99D27-E1A0-1413-AD62-5D1885B9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27" y="375347"/>
            <a:ext cx="10147445" cy="29552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1B55C78-44C2-F647-BFC0-29F42F5F28C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60363" y="6568649"/>
            <a:ext cx="630065" cy="1012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fld id="{2207FFE1-B529-48DF-BE37-554A6BC7E11C}" type="slidenum">
              <a:rPr lang="en-GB" sz="800" b="0" smtClean="0">
                <a:solidFill>
                  <a:schemeClr val="bg2"/>
                </a:solidFill>
                <a:latin typeface="+mn-lt"/>
                <a:cs typeface="Avenir Next LT Pro" panose="02070309020205020404" pitchFamily="49" charset="0"/>
              </a:rPr>
              <a:pPr algn="l"/>
              <a:t>‹#›</a:t>
            </a:fld>
            <a:endParaRPr lang="en-GB" sz="800" b="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70C7E8-49FF-2ECA-C554-78E775933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8427" y="1592263"/>
            <a:ext cx="5548662" cy="4429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 – to proceed to the next level, press ‘enter,’ press ‘tab’.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5" name="Picture 4" descr="A white tiger head on a black background&#10;&#10;AI-generated content may be incorrect.">
            <a:extLst>
              <a:ext uri="{FF2B5EF4-FFF2-40B4-BE49-F238E27FC236}">
                <a16:creationId xmlns:a16="http://schemas.microsoft.com/office/drawing/2014/main" id="{511D763B-E9CC-DAB8-DD0B-E034DC01CDCC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7958" y="5997940"/>
            <a:ext cx="891012" cy="8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150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</p:sldLayoutIdLst>
  <p:txStyles>
    <p:titleStyle>
      <a:lvl1pPr algn="l" defTabSz="914400" rtl="0" eaLnBrk="1" latinLnBrk="0" hangingPunct="1">
        <a:lnSpc>
          <a:spcPct val="80000"/>
        </a:lnSpc>
        <a:spcBef>
          <a:spcPts val="0"/>
        </a:spcBef>
        <a:buNone/>
        <a:defRPr sz="2800" b="1" u="none" kern="1200" cap="none" baseline="0">
          <a:solidFill>
            <a:schemeClr val="bg2"/>
          </a:solidFill>
          <a:latin typeface="+mn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>
          <a:schemeClr val="bg2"/>
        </a:buClr>
        <a:buSzPct val="100000"/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1pPr>
      <a:lvl2pPr marL="360000" indent="-18000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Clr>
          <a:schemeClr val="bg2"/>
        </a:buClr>
        <a:buFont typeface="Figtree" pitchFamily="2" charset="0"/>
        <a:buChar char="−"/>
        <a:defRPr sz="1600" kern="1200">
          <a:solidFill>
            <a:schemeClr val="bg2"/>
          </a:solidFill>
          <a:latin typeface="+mn-lt"/>
          <a:ea typeface="+mn-ea"/>
          <a:cs typeface="+mn-cs"/>
        </a:defRPr>
      </a:lvl2pPr>
      <a:lvl3pPr marL="538163" indent="-180975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720000" indent="-18000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Font typeface="Figtree" pitchFamily="2" charset="0"/>
        <a:buChar char="−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10000"/>
        </a:lnSpc>
        <a:spcBef>
          <a:spcPts val="400"/>
        </a:spcBef>
        <a:spcAft>
          <a:spcPts val="400"/>
        </a:spcAft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venir Next LT Pro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DE53C"/>
          </p15:clr>
        </p15:guide>
        <p15:guide id="5" pos="227">
          <p15:clr>
            <a:srgbClr val="FDE53C"/>
          </p15:clr>
        </p15:guide>
        <p15:guide id="6" pos="7451">
          <p15:clr>
            <a:srgbClr val="FDE53C"/>
          </p15:clr>
        </p15:guide>
        <p15:guide id="7" orient="horz" pos="229">
          <p15:clr>
            <a:srgbClr val="000000"/>
          </p15:clr>
        </p15:guide>
        <p15:guide id="8" orient="horz" pos="618">
          <p15:clr>
            <a:srgbClr val="FDE53C"/>
          </p15:clr>
        </p15:guide>
        <p15:guide id="10" pos="3958">
          <p15:clr>
            <a:srgbClr val="FBAE40"/>
          </p15:clr>
        </p15:guide>
        <p15:guide id="11" pos="3721">
          <p15:clr>
            <a:srgbClr val="FBAE40"/>
          </p15:clr>
        </p15:guide>
        <p15:guide id="12" pos="2481">
          <p15:clr>
            <a:srgbClr val="5ACBF0"/>
          </p15:clr>
        </p15:guide>
        <p15:guide id="13" pos="2711">
          <p15:clr>
            <a:srgbClr val="5ACBF0"/>
          </p15:clr>
        </p15:guide>
        <p15:guide id="14" pos="4969">
          <p15:clr>
            <a:srgbClr val="5ACBF0"/>
          </p15:clr>
        </p15:guide>
        <p15:guide id="15" pos="5196">
          <p15:clr>
            <a:srgbClr val="5ACBF0"/>
          </p15:clr>
        </p15:guide>
        <p15:guide id="16" orient="horz" pos="3793">
          <p15:clr>
            <a:srgbClr val="FDE53C"/>
          </p15:clr>
        </p15:guide>
        <p15:guide id="17">
          <p15:clr>
            <a:srgbClr val="000000"/>
          </p15:clr>
        </p15:guide>
        <p15:guide id="18" orient="horz">
          <p15:clr>
            <a:srgbClr val="000000"/>
          </p15:clr>
        </p15:guide>
        <p15:guide id="19" orient="horz" pos="4320">
          <p15:clr>
            <a:srgbClr val="000000"/>
          </p15:clr>
        </p15:guide>
        <p15:guide id="20" pos="7680">
          <p15:clr>
            <a:srgbClr val="000000"/>
          </p15:clr>
        </p15:guide>
        <p15:guide id="21" orient="horz" pos="1003">
          <p15:clr>
            <a:srgbClr val="FDE53C"/>
          </p15:clr>
        </p15:guide>
        <p15:guide id="22" orient="horz" pos="420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94A279B-C095-F1EB-8DA7-410ED895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2284" y="3679929"/>
            <a:ext cx="6596306" cy="2187840"/>
          </a:xfrm>
        </p:spPr>
        <p:txBody>
          <a:bodyPr/>
          <a:lstStyle/>
          <a:p>
            <a:r>
              <a:rPr lang="en-US" dirty="0"/>
              <a:t>The Compounding Power of Purposeful Social Investment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D322D9-FDBA-6622-AFF2-00448335F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82285" y="2834518"/>
            <a:ext cx="6596306" cy="630495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SERIOUS SOCIAL INVESTING CONFERENCE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D9AA25-9559-8F0F-9F5B-7C7310452A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7 October 2026</a:t>
            </a:r>
          </a:p>
        </p:txBody>
      </p:sp>
    </p:spTree>
    <p:extLst>
      <p:ext uri="{BB962C8B-B14F-4D97-AF65-F5344CB8AC3E}">
        <p14:creationId xmlns:p14="http://schemas.microsoft.com/office/powerpoint/2010/main" val="639597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5D34E-E20E-FA02-B6E3-62F92F84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4A1D079-B65F-15B5-DCBC-23AD8589D58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1"/>
          <a:stretch>
            <a:fillRect/>
          </a:stretch>
        </p:blipFill>
        <p:spPr>
          <a:xfrm>
            <a:off x="378543" y="378545"/>
            <a:ext cx="11441982" cy="5625544"/>
          </a:xfrm>
          <a:prstGeom prst="rect">
            <a:avLst/>
          </a:prstGeom>
          <a:solidFill>
            <a:srgbClr val="FFFFFF">
              <a:lumMod val="85000"/>
            </a:srgbClr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4996F67-E7BF-7BDD-01D3-33EDFCA9D43B}"/>
              </a:ext>
            </a:extLst>
          </p:cNvPr>
          <p:cNvSpPr/>
          <p:nvPr/>
        </p:nvSpPr>
        <p:spPr>
          <a:xfrm>
            <a:off x="370923" y="382355"/>
            <a:ext cx="11441982" cy="562554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29000"/>
                </a:schemeClr>
              </a:gs>
              <a:gs pos="0">
                <a:schemeClr val="tx1">
                  <a:alpha val="39000"/>
                </a:schemeClr>
              </a:gs>
              <a:gs pos="33916">
                <a:schemeClr val="tx1">
                  <a:alpha val="29000"/>
                </a:schemeClr>
              </a:gs>
              <a:gs pos="61000">
                <a:schemeClr val="tx1">
                  <a:lumMod val="50000"/>
                  <a:lumOff val="50000"/>
                  <a:alpha val="28000"/>
                </a:schemeClr>
              </a:gs>
              <a:gs pos="100000">
                <a:schemeClr val="bg2">
                  <a:alpha val="0"/>
                </a:schemeClr>
              </a:gs>
            </a:gsLst>
            <a:lin ang="21594000" scaled="0"/>
            <a:tileRect/>
          </a:gradFill>
          <a:ln>
            <a:solidFill>
              <a:srgbClr val="000000">
                <a:alpha val="1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3AE1CE-E852-30D8-54F8-C4160E530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230" y="3246489"/>
            <a:ext cx="5092760" cy="2654330"/>
          </a:xfrm>
        </p:spPr>
        <p:txBody>
          <a:bodyPr/>
          <a:lstStyle/>
          <a:p>
            <a:r>
              <a:rPr lang="en-US" dirty="0"/>
              <a:t>To cultivate and nourish lives,</a:t>
            </a:r>
            <a:br>
              <a:rPr lang="en-US" dirty="0"/>
            </a:br>
            <a:r>
              <a:rPr lang="en-US" dirty="0"/>
              <a:t>every day and every tomorrow.</a:t>
            </a:r>
            <a:br>
              <a:rPr lang="en-US" dirty="0"/>
            </a:br>
            <a:r>
              <a:rPr lang="en-US" sz="2400" dirty="0"/>
              <a:t>Purpose. Focus. Sustained commitment.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399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87BF9-D671-18CA-B6C5-986E371F2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82AC6451-0A24-4CDD-BCF7-1094FE4DEF7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78543" y="378545"/>
            <a:ext cx="11441982" cy="5625544"/>
          </a:xfrm>
          <a:prstGeom prst="rect">
            <a:avLst/>
          </a:prstGeom>
          <a:solidFill>
            <a:srgbClr val="FFFFFF">
              <a:lumMod val="85000"/>
            </a:srgbClr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E4AD27C-8F51-5C80-40B4-562E2C28AFF5}"/>
              </a:ext>
            </a:extLst>
          </p:cNvPr>
          <p:cNvSpPr/>
          <p:nvPr/>
        </p:nvSpPr>
        <p:spPr>
          <a:xfrm flipH="1">
            <a:off x="1556083" y="378545"/>
            <a:ext cx="10257374" cy="562554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76000"/>
                </a:schemeClr>
              </a:gs>
              <a:gs pos="0">
                <a:schemeClr val="tx1">
                  <a:alpha val="39000"/>
                </a:schemeClr>
              </a:gs>
              <a:gs pos="33916">
                <a:schemeClr val="tx1">
                  <a:alpha val="33000"/>
                </a:schemeClr>
              </a:gs>
              <a:gs pos="61000">
                <a:schemeClr val="tx1">
                  <a:lumMod val="50000"/>
                  <a:lumOff val="50000"/>
                  <a:alpha val="28000"/>
                </a:schemeClr>
              </a:gs>
              <a:gs pos="100000">
                <a:schemeClr val="bg2">
                  <a:alpha val="0"/>
                </a:schemeClr>
              </a:gs>
            </a:gsLst>
            <a:lin ang="21594000" scaled="0"/>
            <a:tileRect/>
          </a:gradFill>
          <a:ln>
            <a:solidFill>
              <a:srgbClr val="000000">
                <a:alpha val="1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FB61C8-E0F1-10B8-F90B-31A5CA7CD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0339" y="3246489"/>
            <a:ext cx="5585695" cy="2654330"/>
          </a:xfrm>
        </p:spPr>
        <p:txBody>
          <a:bodyPr/>
          <a:lstStyle/>
          <a:p>
            <a:pPr algn="r"/>
            <a:r>
              <a:rPr lang="en-US" dirty="0"/>
              <a:t>Impact compounds </a:t>
            </a:r>
            <a:br>
              <a:rPr lang="en-US" dirty="0"/>
            </a:br>
            <a:r>
              <a:rPr lang="en-US" dirty="0"/>
              <a:t>over time</a:t>
            </a:r>
            <a:br>
              <a:rPr lang="en-US" dirty="0"/>
            </a:br>
            <a:r>
              <a:rPr lang="en-US" sz="2400" dirty="0"/>
              <a:t>Becoming more effective with every year of commitment.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66406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63107-9318-1453-C45E-7EAE7854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BDAA7E-522D-164A-0414-ED31B19872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2023 National Food and Nutrition Security Survey</a:t>
            </a:r>
            <a:endParaRPr lang="en-ZA" dirty="0">
              <a:solidFill>
                <a:schemeClr val="bg2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2354280-A3BD-F6CE-1CDC-5270EA3F1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9802" y="837998"/>
            <a:ext cx="5548661" cy="291988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FOOD INSECURITY IS NOT A PERIPHERAL ISSUE</a:t>
            </a:r>
            <a:endParaRPr lang="en-ZA" dirty="0">
              <a:solidFill>
                <a:schemeClr val="bg2"/>
              </a:solidFill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D628677-0AA0-5B3B-F582-2CFE239B33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79801" y="2060893"/>
            <a:ext cx="5548662" cy="4429125"/>
          </a:xfrm>
        </p:spPr>
        <p:txBody>
          <a:bodyPr/>
          <a:lstStyle/>
          <a:p>
            <a:pPr marL="0" indent="0">
              <a:buNone/>
            </a:pPr>
            <a:r>
              <a:rPr lang="en-US" sz="13800" dirty="0">
                <a:solidFill>
                  <a:schemeClr val="tx2"/>
                </a:solidFill>
                <a:latin typeface="+mj-lt"/>
              </a:rPr>
              <a:t>63.5%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2"/>
                </a:solidFill>
              </a:rPr>
              <a:t>of South African households experienced moderate to severe food insecurity</a:t>
            </a:r>
            <a:endParaRPr lang="en-ZA" sz="2000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ZA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F9559A20-06E5-68A6-E23D-6435B33BB2B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FFFFFF">
              <a:lumMod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4185044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0D1AFA-0AE2-E0AB-EB0B-6D0C6069A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2">
            <a:extLst>
              <a:ext uri="{FF2B5EF4-FFF2-40B4-BE49-F238E27FC236}">
                <a16:creationId xmlns:a16="http://schemas.microsoft.com/office/drawing/2014/main" id="{B2F06C07-8006-F1B5-4B20-E474C9D5D0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9204" y="10228"/>
            <a:ext cx="537051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F0003A3-6FE2-5D35-1896-601908A1224D}"/>
              </a:ext>
            </a:extLst>
          </p:cNvPr>
          <p:cNvSpPr txBox="1">
            <a:spLocks/>
          </p:cNvSpPr>
          <p:nvPr/>
        </p:nvSpPr>
        <p:spPr>
          <a:xfrm>
            <a:off x="321049" y="2823579"/>
            <a:ext cx="5585695" cy="2654330"/>
          </a:xfrm>
          <a:prstGeom prst="rect">
            <a:avLst/>
          </a:prstGeom>
          <a:ln>
            <a:noFill/>
          </a:ln>
        </p:spPr>
        <p:txBody>
          <a:bodyPr vert="horz" lIns="0" tIns="0" rIns="0" bIns="25200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sz="5400" b="0" u="none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Access to university is not enough if </a:t>
            </a:r>
            <a:r>
              <a:rPr kumimoji="0" lang="en-US" sz="5400" b="0" i="0" u="none" strike="noStrike" kern="1200" cap="all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hunger</a:t>
            </a:r>
            <a:r>
              <a:rPr kumimoji="0" lang="en-US" sz="54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j-ea"/>
                <a:cs typeface="+mj-cs"/>
              </a:rPr>
              <a:t> stands in the way of progress.</a:t>
            </a:r>
            <a:endParaRPr kumimoji="0" lang="en-ZA" sz="54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88327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63107-9318-1453-C45E-7EAE7854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gallery-03">
            <a:extLst>
              <a:ext uri="{FF2B5EF4-FFF2-40B4-BE49-F238E27FC236}">
                <a16:creationId xmlns:a16="http://schemas.microsoft.com/office/drawing/2014/main" id="{EB3BDAB8-8AD1-96F0-7A74-4ECC176AAEC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" y="4"/>
            <a:ext cx="12191995" cy="685799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CAC6633-8B76-E4EE-C7F3-ACDB00F439E5}"/>
              </a:ext>
            </a:extLst>
          </p:cNvPr>
          <p:cNvSpPr/>
          <p:nvPr/>
        </p:nvSpPr>
        <p:spPr>
          <a:xfrm flipH="1"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76000"/>
                </a:schemeClr>
              </a:gs>
              <a:gs pos="0">
                <a:schemeClr val="tx1">
                  <a:alpha val="39000"/>
                </a:schemeClr>
              </a:gs>
              <a:gs pos="33916">
                <a:schemeClr val="tx1">
                  <a:alpha val="39000"/>
                </a:schemeClr>
              </a:gs>
              <a:gs pos="61000">
                <a:schemeClr val="tx1">
                  <a:lumMod val="50000"/>
                  <a:lumOff val="50000"/>
                  <a:alpha val="28000"/>
                </a:schemeClr>
              </a:gs>
              <a:gs pos="100000">
                <a:schemeClr val="bg2">
                  <a:alpha val="0"/>
                </a:schemeClr>
              </a:gs>
            </a:gsLst>
            <a:lin ang="21594000" scaled="0"/>
            <a:tileRect/>
          </a:gradFill>
          <a:ln>
            <a:solidFill>
              <a:srgbClr val="000000">
                <a:alpha val="1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 err="1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F794992B-7EFF-D3F5-7749-B3E514BD8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7940" y="674457"/>
            <a:ext cx="4419852" cy="1247749"/>
          </a:xfrm>
        </p:spPr>
        <p:txBody>
          <a:bodyPr/>
          <a:lstStyle/>
          <a:p>
            <a:pPr algn="r" fontAlgn="t"/>
            <a:r>
              <a:rPr lang="en-US" dirty="0"/>
              <a:t>15 years</a:t>
            </a:r>
            <a:endParaRPr lang="en-US" b="0" dirty="0"/>
          </a:p>
          <a:p>
            <a:pPr algn="r" fontAlgn="t"/>
            <a:r>
              <a:rPr lang="en-US" dirty="0"/>
              <a:t>More than 150 million breakfasts</a:t>
            </a:r>
          </a:p>
          <a:p>
            <a:pPr algn="r" fontAlgn="t"/>
            <a:r>
              <a:rPr lang="en-US" b="0" dirty="0"/>
              <a:t>Partnership as an operating model</a:t>
            </a:r>
          </a:p>
          <a:p>
            <a:pPr algn="r" fontAlgn="t"/>
            <a:endParaRPr lang="en-US" b="0" dirty="0"/>
          </a:p>
          <a:p>
            <a:pPr algn="r"/>
            <a:endParaRPr lang="en-ZA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B9C71AF3-701D-D996-A64B-DAD4B32C4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6423" y="3246489"/>
            <a:ext cx="5585695" cy="2654330"/>
          </a:xfrm>
        </p:spPr>
        <p:txBody>
          <a:bodyPr/>
          <a:lstStyle/>
          <a:p>
            <a:pPr algn="r"/>
            <a:r>
              <a:rPr lang="en-US" dirty="0"/>
              <a:t>Consistency creates scale.</a:t>
            </a:r>
            <a:br>
              <a:rPr lang="en-US" dirty="0"/>
            </a:br>
            <a:r>
              <a:rPr lang="en-US" dirty="0"/>
              <a:t>Evidence to improve design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339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FF6C-F6D0-CD2E-3691-9B410DA38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0A5BD00-29FA-8A50-D101-8D9BCCB2194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FFFFFF">
              <a:lumMod val="85000"/>
            </a:srgbClr>
          </a:solidFill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5364208-88FC-7E76-19E4-B4DA83C98024}"/>
              </a:ext>
            </a:extLst>
          </p:cNvPr>
          <p:cNvSpPr/>
          <p:nvPr/>
        </p:nvSpPr>
        <p:spPr>
          <a:xfrm>
            <a:off x="370923" y="382355"/>
            <a:ext cx="11441982" cy="5625544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85000"/>
                  <a:lumOff val="15000"/>
                  <a:alpha val="33000"/>
                </a:schemeClr>
              </a:gs>
              <a:gs pos="0">
                <a:schemeClr val="tx1">
                  <a:alpha val="39000"/>
                </a:schemeClr>
              </a:gs>
              <a:gs pos="33916">
                <a:schemeClr val="tx1">
                  <a:alpha val="66000"/>
                </a:schemeClr>
              </a:gs>
              <a:gs pos="61000">
                <a:schemeClr val="tx1">
                  <a:lumMod val="50000"/>
                  <a:lumOff val="50000"/>
                  <a:alpha val="28000"/>
                </a:schemeClr>
              </a:gs>
              <a:gs pos="100000">
                <a:schemeClr val="bg2">
                  <a:alpha val="0"/>
                </a:schemeClr>
              </a:gs>
            </a:gsLst>
            <a:lin ang="21594000" scaled="0"/>
            <a:tileRect/>
          </a:gradFill>
          <a:ln>
            <a:solidFill>
              <a:srgbClr val="000000">
                <a:alpha val="1215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 err="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D4AE5E-A0BB-A5E0-5ED8-E878C04C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/>
            <a:r>
              <a:rPr lang="en-US" dirty="0"/>
              <a:t>Connected challenges require connected capabilities.</a:t>
            </a:r>
            <a:br>
              <a:rPr lang="en-US" dirty="0"/>
            </a:br>
            <a:r>
              <a:rPr lang="en-US" sz="2400" dirty="0">
                <a:solidFill>
                  <a:schemeClr val="bg1"/>
                </a:solidFill>
              </a:rPr>
              <a:t>Different strengths. One shared outcome.</a:t>
            </a:r>
          </a:p>
        </p:txBody>
      </p:sp>
    </p:spTree>
    <p:extLst>
      <p:ext uri="{BB962C8B-B14F-4D97-AF65-F5344CB8AC3E}">
        <p14:creationId xmlns:p14="http://schemas.microsoft.com/office/powerpoint/2010/main" val="1674413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E42EA-D86C-2BF4-3364-41C250DC5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3386" y="3083163"/>
            <a:ext cx="8202084" cy="1066038"/>
          </a:xfrm>
        </p:spPr>
        <p:txBody>
          <a:bodyPr/>
          <a:lstStyle/>
          <a:p>
            <a:pPr algn="l"/>
            <a:r>
              <a:rPr lang="en-US" sz="5400" dirty="0">
                <a:latin typeface="+mj-lt"/>
              </a:rPr>
              <a:t>DIFFERENT ORGANISATIONS DOING WHAT EACH DOES BEST, </a:t>
            </a:r>
            <a:r>
              <a:rPr lang="en-US" sz="5400" dirty="0">
                <a:solidFill>
                  <a:schemeClr val="tx2"/>
                </a:solidFill>
                <a:latin typeface="+mj-lt"/>
              </a:rPr>
              <a:t>TOGETHER.</a:t>
            </a:r>
          </a:p>
          <a:p>
            <a:pPr algn="l"/>
            <a:endParaRPr lang="en-US" sz="2800" dirty="0"/>
          </a:p>
          <a:p>
            <a:pPr algn="l"/>
            <a:endParaRPr lang="en-US" sz="2800" dirty="0"/>
          </a:p>
          <a:p>
            <a:pPr algn="l"/>
            <a:r>
              <a:rPr lang="en-US" dirty="0">
                <a:solidFill>
                  <a:schemeClr val="tx2"/>
                </a:solidFill>
              </a:rPr>
              <a:t>Every day. Every tomorrow.</a:t>
            </a:r>
          </a:p>
          <a:p>
            <a:pPr algn="l"/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43914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5D27AD4-82AF-8450-9548-F7182EFB6B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1474" y="2548589"/>
            <a:ext cx="6955156" cy="1479754"/>
          </a:xfrm>
        </p:spPr>
        <p:txBody>
          <a:bodyPr/>
          <a:lstStyle/>
          <a:p>
            <a:r>
              <a:rPr lang="en-US" sz="2000" b="1" dirty="0"/>
              <a:t>WERNA OBERHOLZER</a:t>
            </a:r>
          </a:p>
          <a:p>
            <a:r>
              <a:rPr lang="en-US" sz="2000" dirty="0"/>
              <a:t>CHIEF CORPORATE AFFAIRS &amp; SUSTAINABILITY OFFICER</a:t>
            </a:r>
          </a:p>
          <a:p>
            <a:r>
              <a:rPr lang="en-US" sz="2000" dirty="0"/>
              <a:t>TIGER BRANDS</a:t>
            </a:r>
          </a:p>
          <a:p>
            <a:r>
              <a:rPr lang="en-US" sz="2000" dirty="0"/>
              <a:t>Werna.Oberholzer@tigerbrands.com</a:t>
            </a:r>
          </a:p>
          <a:p>
            <a:r>
              <a:rPr lang="en-US" sz="2000" dirty="0"/>
              <a:t>+27 72 547 4915</a:t>
            </a:r>
          </a:p>
        </p:txBody>
      </p:sp>
    </p:spTree>
    <p:extLst>
      <p:ext uri="{BB962C8B-B14F-4D97-AF65-F5344CB8AC3E}">
        <p14:creationId xmlns:p14="http://schemas.microsoft.com/office/powerpoint/2010/main" val="30865365"/>
      </p:ext>
    </p:extLst>
  </p:cSld>
  <p:clrMapOvr>
    <a:masterClrMapping/>
  </p:clrMapOvr>
</p:sld>
</file>

<file path=ppt/theme/theme1.xml><?xml version="1.0" encoding="utf-8"?>
<a:theme xmlns:a="http://schemas.openxmlformats.org/drawingml/2006/main" name="TITLES">
  <a:themeElements>
    <a:clrScheme name="Tiger Brands">
      <a:dk1>
        <a:srgbClr val="000000"/>
      </a:dk1>
      <a:lt1>
        <a:srgbClr val="F2E0CD"/>
      </a:lt1>
      <a:dk2>
        <a:srgbClr val="DC000F"/>
      </a:dk2>
      <a:lt2>
        <a:srgbClr val="FFFFFF"/>
      </a:lt2>
      <a:accent1>
        <a:srgbClr val="F79E1C"/>
      </a:accent1>
      <a:accent2>
        <a:srgbClr val="F95E19"/>
      </a:accent2>
      <a:accent3>
        <a:srgbClr val="560535"/>
      </a:accent3>
      <a:accent4>
        <a:srgbClr val="DC000F"/>
      </a:accent4>
      <a:accent5>
        <a:srgbClr val="938A81"/>
      </a:accent5>
      <a:accent6>
        <a:srgbClr val="000000"/>
      </a:accent6>
      <a:hlink>
        <a:srgbClr val="002855"/>
      </a:hlink>
      <a:folHlink>
        <a:srgbClr val="000000"/>
      </a:folHlink>
    </a:clrScheme>
    <a:fontScheme name="Custom 388">
      <a:majorFont>
        <a:latin typeface="Impac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rgbClr val="B4B4B6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>
      <a:srgbClr val="F2E0CD"/>
    </a:custClr>
    <a:custClr>
      <a:srgbClr val="FFFFFF"/>
    </a:custClr>
    <a:custClr>
      <a:srgbClr val="3D3833"/>
    </a:custClr>
    <a:custClr>
      <a:srgbClr val="797067"/>
    </a:custClr>
    <a:custClr>
      <a:srgbClr val="B6A89A"/>
    </a:custClr>
    <a:custClr>
      <a:srgbClr val="F5E6D7"/>
    </a:custClr>
    <a:custClr>
      <a:srgbClr val="F7ECE1"/>
    </a:custClr>
    <a:custClr>
      <a:srgbClr val="F7ECE1"/>
    </a:custClr>
    <a:custClr>
      <a:srgbClr val="FFFFFF"/>
    </a:custClr>
    <a:custClr>
      <a:srgbClr val="FFFFFF"/>
    </a:custClr>
    <a:custClr>
      <a:srgbClr val="F79E1C"/>
    </a:custClr>
    <a:custClr>
      <a:srgbClr val="FFFFFF"/>
    </a:custClr>
    <a:custClr>
      <a:srgbClr val="3E2807"/>
    </a:custClr>
    <a:custClr>
      <a:srgbClr val="7C4F0E"/>
    </a:custClr>
    <a:custClr>
      <a:srgbClr val="B97715"/>
    </a:custClr>
    <a:custClr>
      <a:srgbClr val="F9B149"/>
    </a:custClr>
    <a:custClr>
      <a:srgbClr val="FAC577"/>
    </a:custClr>
    <a:custClr>
      <a:srgbClr val="FCD8A4"/>
    </a:custClr>
    <a:custClr>
      <a:srgbClr val="FFFFFF"/>
    </a:custClr>
    <a:custClr>
      <a:srgbClr val="FFFFFF"/>
    </a:custClr>
    <a:custClr>
      <a:srgbClr val="F95E19"/>
    </a:custClr>
    <a:custClr>
      <a:srgbClr val="FFFFFF"/>
    </a:custClr>
    <a:custClr>
      <a:srgbClr val="3E1806"/>
    </a:custClr>
    <a:custClr>
      <a:srgbClr val="7D2F0D"/>
    </a:custClr>
    <a:custClr>
      <a:srgbClr val="BB4713"/>
    </a:custClr>
    <a:custClr>
      <a:srgbClr val="FA7E47"/>
    </a:custClr>
    <a:custClr>
      <a:srgbClr val="FB9E75"/>
    </a:custClr>
    <a:custClr>
      <a:srgbClr val="FDBFA3"/>
    </a:custClr>
    <a:custClr>
      <a:srgbClr val="FFFFFF"/>
    </a:custClr>
    <a:custClr>
      <a:srgbClr val="FFFFFF"/>
    </a:custClr>
    <a:custClr>
      <a:srgbClr val="DC000F"/>
    </a:custClr>
    <a:custClr>
      <a:srgbClr val="FFFFFF"/>
    </a:custClr>
    <a:custClr>
      <a:srgbClr val="370004"/>
    </a:custClr>
    <a:custClr>
      <a:srgbClr val="6E0008"/>
    </a:custClr>
    <a:custClr>
      <a:srgbClr val="A5000B"/>
    </a:custClr>
    <a:custClr>
      <a:srgbClr val="E3333F"/>
    </a:custClr>
    <a:custClr>
      <a:srgbClr val="EA666F"/>
    </a:custClr>
    <a:custClr>
      <a:srgbClr val="F1999F"/>
    </a:custClr>
    <a:custClr>
      <a:srgbClr val="FFFFFF"/>
    </a:custClr>
    <a:custClr>
      <a:srgbClr val="FFFFFF"/>
    </a:custClr>
    <a:custClr>
      <a:srgbClr val="560535"/>
    </a:custClr>
    <a:custClr>
      <a:srgbClr val="FFFFFF"/>
    </a:custClr>
    <a:custClr>
      <a:srgbClr val="16010D"/>
    </a:custClr>
    <a:custClr>
      <a:srgbClr val="2B031B"/>
    </a:custClr>
    <a:custClr>
      <a:srgbClr val="410428"/>
    </a:custClr>
    <a:custClr>
      <a:srgbClr val="78375D"/>
    </a:custClr>
    <a:custClr>
      <a:srgbClr val="9A6986"/>
    </a:custClr>
    <a:custClr>
      <a:srgbClr val="BB9BAE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Tiger_Brands_20251120_20241030.potx" id="{07497630-55CB-44BB-BB76-5B9EBDF48D1D}" vid="{28C561D9-A62D-4B1C-852C-75B3EC1DE63B}"/>
    </a:ext>
  </a:extLst>
</a:theme>
</file>

<file path=ppt/theme/theme2.xml><?xml version="1.0" encoding="utf-8"?>
<a:theme xmlns:a="http://schemas.openxmlformats.org/drawingml/2006/main" name="BLACK">
  <a:themeElements>
    <a:clrScheme name="Custom 216">
      <a:dk1>
        <a:srgbClr val="000000"/>
      </a:dk1>
      <a:lt1>
        <a:srgbClr val="F2E0CD"/>
      </a:lt1>
      <a:dk2>
        <a:srgbClr val="DC000F"/>
      </a:dk2>
      <a:lt2>
        <a:srgbClr val="FFFFFF"/>
      </a:lt2>
      <a:accent1>
        <a:srgbClr val="F79E1C"/>
      </a:accent1>
      <a:accent2>
        <a:srgbClr val="F95E19"/>
      </a:accent2>
      <a:accent3>
        <a:srgbClr val="560535"/>
      </a:accent3>
      <a:accent4>
        <a:srgbClr val="DC000F"/>
      </a:accent4>
      <a:accent5>
        <a:srgbClr val="938A81"/>
      </a:accent5>
      <a:accent6>
        <a:srgbClr val="F2E0CD"/>
      </a:accent6>
      <a:hlink>
        <a:srgbClr val="FFFFFF"/>
      </a:hlink>
      <a:folHlink>
        <a:srgbClr val="FFFFFF"/>
      </a:folHlink>
    </a:clrScheme>
    <a:fontScheme name="Custom 387">
      <a:majorFont>
        <a:latin typeface="Impac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 smtClean="0">
            <a:solidFill>
              <a:schemeClr val="bg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bg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solidFill>
              <a:schemeClr val="bg2"/>
            </a:solidFill>
          </a:defRPr>
        </a:defPPr>
      </a:lstStyle>
    </a:txDef>
  </a:objectDefaults>
  <a:extraClrSchemeLst/>
  <a:custClrLst>
    <a:custClr>
      <a:srgbClr val="F2E0CD"/>
    </a:custClr>
    <a:custClr>
      <a:srgbClr val="FFFFFF"/>
    </a:custClr>
    <a:custClr>
      <a:srgbClr val="3D3833"/>
    </a:custClr>
    <a:custClr>
      <a:srgbClr val="797067"/>
    </a:custClr>
    <a:custClr>
      <a:srgbClr val="B6A89A"/>
    </a:custClr>
    <a:custClr>
      <a:srgbClr val="F5E6D7"/>
    </a:custClr>
    <a:custClr>
      <a:srgbClr val="F7ECE1"/>
    </a:custClr>
    <a:custClr>
      <a:srgbClr val="F7ECE1"/>
    </a:custClr>
    <a:custClr>
      <a:srgbClr val="FFFFFF"/>
    </a:custClr>
    <a:custClr>
      <a:srgbClr val="FFFFFF"/>
    </a:custClr>
    <a:custClr>
      <a:srgbClr val="F79E1C"/>
    </a:custClr>
    <a:custClr>
      <a:srgbClr val="FFFFFF"/>
    </a:custClr>
    <a:custClr>
      <a:srgbClr val="3E2807"/>
    </a:custClr>
    <a:custClr>
      <a:srgbClr val="7C4F0E"/>
    </a:custClr>
    <a:custClr>
      <a:srgbClr val="B97715"/>
    </a:custClr>
    <a:custClr>
      <a:srgbClr val="F9B149"/>
    </a:custClr>
    <a:custClr>
      <a:srgbClr val="FAC577"/>
    </a:custClr>
    <a:custClr>
      <a:srgbClr val="FCD8A4"/>
    </a:custClr>
    <a:custClr>
      <a:srgbClr val="FFFFFF"/>
    </a:custClr>
    <a:custClr>
      <a:srgbClr val="FFFFFF"/>
    </a:custClr>
    <a:custClr>
      <a:srgbClr val="F95E19"/>
    </a:custClr>
    <a:custClr>
      <a:srgbClr val="FFFFFF"/>
    </a:custClr>
    <a:custClr>
      <a:srgbClr val="3E1806"/>
    </a:custClr>
    <a:custClr>
      <a:srgbClr val="7D2F0D"/>
    </a:custClr>
    <a:custClr>
      <a:srgbClr val="BB4713"/>
    </a:custClr>
    <a:custClr>
      <a:srgbClr val="FA7E47"/>
    </a:custClr>
    <a:custClr>
      <a:srgbClr val="FB9E75"/>
    </a:custClr>
    <a:custClr>
      <a:srgbClr val="FDBFA3"/>
    </a:custClr>
    <a:custClr>
      <a:srgbClr val="FFFFFF"/>
    </a:custClr>
    <a:custClr>
      <a:srgbClr val="FFFFFF"/>
    </a:custClr>
    <a:custClr>
      <a:srgbClr val="DC000F"/>
    </a:custClr>
    <a:custClr>
      <a:srgbClr val="FFFFFF"/>
    </a:custClr>
    <a:custClr>
      <a:srgbClr val="370004"/>
    </a:custClr>
    <a:custClr>
      <a:srgbClr val="6E0008"/>
    </a:custClr>
    <a:custClr>
      <a:srgbClr val="A5000B"/>
    </a:custClr>
    <a:custClr>
      <a:srgbClr val="E3333F"/>
    </a:custClr>
    <a:custClr>
      <a:srgbClr val="EA666F"/>
    </a:custClr>
    <a:custClr>
      <a:srgbClr val="F1999F"/>
    </a:custClr>
    <a:custClr>
      <a:srgbClr val="FFFFFF"/>
    </a:custClr>
    <a:custClr>
      <a:srgbClr val="FFFFFF"/>
    </a:custClr>
    <a:custClr>
      <a:srgbClr val="560535"/>
    </a:custClr>
    <a:custClr>
      <a:srgbClr val="FFFFFF"/>
    </a:custClr>
    <a:custClr>
      <a:srgbClr val="16010D"/>
    </a:custClr>
    <a:custClr>
      <a:srgbClr val="2B031B"/>
    </a:custClr>
    <a:custClr>
      <a:srgbClr val="410428"/>
    </a:custClr>
    <a:custClr>
      <a:srgbClr val="78375D"/>
    </a:custClr>
    <a:custClr>
      <a:srgbClr val="9A6986"/>
    </a:custClr>
    <a:custClr>
      <a:srgbClr val="BB9BAE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Tiger_Brands_20251120_20241030.potx" id="{07497630-55CB-44BB-BB76-5B9EBDF48D1D}" vid="{326054B1-5A97-4211-8D1A-D11EBA25D97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169</Words>
  <Application>Microsoft Office PowerPoint</Application>
  <PresentationFormat>Widescreen</PresentationFormat>
  <Paragraphs>27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Arial</vt:lpstr>
      <vt:lpstr>Arial Nova</vt:lpstr>
      <vt:lpstr>Avenir Next LT Pro</vt:lpstr>
      <vt:lpstr>Figtree</vt:lpstr>
      <vt:lpstr>Impact</vt:lpstr>
      <vt:lpstr>Wingdings</vt:lpstr>
      <vt:lpstr>TITLES</vt:lpstr>
      <vt:lpstr>BLACK</vt:lpstr>
      <vt:lpstr>The Compounding Power of Purposeful Social Investment </vt:lpstr>
      <vt:lpstr>To cultivate and nourish lives, every day and every tomorrow. Purpose. Focus. Sustained commitment.</vt:lpstr>
      <vt:lpstr>Impact compounds  over time Becoming more effective with every year of commitment.</vt:lpstr>
      <vt:lpstr>FOOD INSECURITY IS NOT A PERIPHERAL ISSUE</vt:lpstr>
      <vt:lpstr>PowerPoint Presentation</vt:lpstr>
      <vt:lpstr>Consistency creates scale. Evidence to improve design</vt:lpstr>
      <vt:lpstr>Connected challenges require connected capabilities. Different strengths. One shared outcome.</vt:lpstr>
      <vt:lpstr>PowerPoint Presentation</vt:lpstr>
      <vt:lpstr>PowerPoint Presentation</vt:lpstr>
    </vt:vector>
  </TitlesOfParts>
  <Company>Tiger Brands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Werna Oberholzer</dc:creator>
  <cp:lastModifiedBy>Werna Oberholzer</cp:lastModifiedBy>
  <cp:revision>6</cp:revision>
  <dcterms:created xsi:type="dcterms:W3CDTF">2026-10-01T18:00:22Z</dcterms:created>
  <dcterms:modified xsi:type="dcterms:W3CDTF">2026-10-06T14:16:36Z</dcterms:modified>
</cp:coreProperties>
</file>